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7" r:id="rId1"/>
    <p:sldMasterId id="2147483690" r:id="rId2"/>
    <p:sldMasterId id="2147483704" r:id="rId3"/>
    <p:sldMasterId id="2147483716" r:id="rId4"/>
  </p:sldMasterIdLst>
  <p:notesMasterIdLst>
    <p:notesMasterId r:id="rId19"/>
  </p:notesMasterIdLst>
  <p:handoutMasterIdLst>
    <p:handoutMasterId r:id="rId20"/>
  </p:handoutMasterIdLst>
  <p:sldIdLst>
    <p:sldId id="361" r:id="rId5"/>
    <p:sldId id="367" r:id="rId6"/>
    <p:sldId id="363" r:id="rId7"/>
    <p:sldId id="364" r:id="rId8"/>
    <p:sldId id="365" r:id="rId9"/>
    <p:sldId id="366" r:id="rId10"/>
    <p:sldId id="372" r:id="rId11"/>
    <p:sldId id="362" r:id="rId12"/>
    <p:sldId id="368" r:id="rId13"/>
    <p:sldId id="369" r:id="rId14"/>
    <p:sldId id="370" r:id="rId15"/>
    <p:sldId id="371" r:id="rId16"/>
    <p:sldId id="359" r:id="rId17"/>
    <p:sldId id="360" r:id="rId18"/>
  </p:sldIdLst>
  <p:sldSz cx="9144000" cy="5143500" type="screen16x9"/>
  <p:notesSz cx="7102475" cy="93884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0" userDrawn="1">
          <p15:clr>
            <a:srgbClr val="A4A3A4"/>
          </p15:clr>
        </p15:guide>
        <p15:guide id="2" orient="horz" pos="2041" userDrawn="1">
          <p15:clr>
            <a:srgbClr val="A4A3A4"/>
          </p15:clr>
        </p15:guide>
        <p15:guide id="3" orient="horz" pos="1956" userDrawn="1">
          <p15:clr>
            <a:srgbClr val="A4A3A4"/>
          </p15:clr>
        </p15:guide>
        <p15:guide id="4" orient="horz" pos="2536" userDrawn="1">
          <p15:clr>
            <a:srgbClr val="A4A3A4"/>
          </p15:clr>
        </p15:guide>
        <p15:guide id="5" orient="horz" pos="2388" userDrawn="1">
          <p15:clr>
            <a:srgbClr val="A4A3A4"/>
          </p15:clr>
        </p15:guide>
        <p15:guide id="6" orient="horz" pos="564" userDrawn="1">
          <p15:clr>
            <a:srgbClr val="A4A3A4"/>
          </p15:clr>
        </p15:guide>
        <p15:guide id="7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  <p15:guide id="3" orient="horz" pos="2957">
          <p15:clr>
            <a:srgbClr val="A4A3A4"/>
          </p15:clr>
        </p15:guide>
        <p15:guide id="4" pos="223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ob Emery" initials="BE" lastIdx="1" clrIdx="0"/>
  <p:cmAuthor id="1" name="DUC" initials="DU" lastIdx="73" clrIdx="1"/>
  <p:cmAuthor id="2" name="David Howerter" initials="DWH" lastIdx="2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4D"/>
    <a:srgbClr val="FFFFFF"/>
    <a:srgbClr val="804000"/>
    <a:srgbClr val="C0C0C0"/>
    <a:srgbClr val="66CCFF"/>
    <a:srgbClr val="0099FF"/>
    <a:srgbClr val="FFCC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3A6358-6792-4210-82BB-6E1F29D98AA8}" v="2" dt="2021-08-16T14:05:07.920"/>
    <p1510:client id="{E2078C3A-6DF8-FA0C-0559-98971572D9D3}" v="72" dt="2021-09-02T22:44:41.6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73" autoAdjust="0"/>
    <p:restoredTop sz="94982" autoAdjust="0"/>
  </p:normalViewPr>
  <p:slideViewPr>
    <p:cSldViewPr>
      <p:cViewPr varScale="1">
        <p:scale>
          <a:sx n="83" d="100"/>
          <a:sy n="83" d="100"/>
        </p:scale>
        <p:origin x="504" y="60"/>
      </p:cViewPr>
      <p:guideLst>
        <p:guide orient="horz" pos="660"/>
        <p:guide orient="horz" pos="2041"/>
        <p:guide orient="horz" pos="1956"/>
        <p:guide orient="horz" pos="2536"/>
        <p:guide orient="horz" pos="2388"/>
        <p:guide orient="horz" pos="56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3468"/>
    </p:cViewPr>
  </p:sorterViewPr>
  <p:notesViewPr>
    <p:cSldViewPr>
      <p:cViewPr>
        <p:scale>
          <a:sx n="80" d="100"/>
          <a:sy n="80" d="100"/>
        </p:scale>
        <p:origin x="-1914" y="-72"/>
      </p:cViewPr>
      <p:guideLst>
        <p:guide orient="horz" pos="3024"/>
        <p:guide pos="2304"/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ne Bolla" userId="0dae2f18-cb79-44f9-8056-9fd0fe141dfb" providerId="ADAL" clId="{483A6358-6792-4210-82BB-6E1F29D98AA8}"/>
    <pc:docChg chg="modSld">
      <pc:chgData name="Mariane Bolla" userId="0dae2f18-cb79-44f9-8056-9fd0fe141dfb" providerId="ADAL" clId="{483A6358-6792-4210-82BB-6E1F29D98AA8}" dt="2021-08-16T14:04:47.779" v="15" actId="14100"/>
      <pc:docMkLst>
        <pc:docMk/>
      </pc:docMkLst>
      <pc:sldChg chg="modSp">
        <pc:chgData name="Mariane Bolla" userId="0dae2f18-cb79-44f9-8056-9fd0fe141dfb" providerId="ADAL" clId="{483A6358-6792-4210-82BB-6E1F29D98AA8}" dt="2021-08-16T14:04:47.779" v="15" actId="14100"/>
        <pc:sldMkLst>
          <pc:docMk/>
          <pc:sldMk cId="4112575369" sldId="361"/>
        </pc:sldMkLst>
        <pc:spChg chg="mod">
          <ac:chgData name="Mariane Bolla" userId="0dae2f18-cb79-44f9-8056-9fd0fe141dfb" providerId="ADAL" clId="{483A6358-6792-4210-82BB-6E1F29D98AA8}" dt="2021-08-16T14:04:38.633" v="14" actId="121"/>
          <ac:spMkLst>
            <pc:docMk/>
            <pc:sldMk cId="4112575369" sldId="361"/>
            <ac:spMk id="35" creationId="{D1460E17-7B70-8641-87D0-018FE3B3E085}"/>
          </ac:spMkLst>
        </pc:spChg>
        <pc:spChg chg="mod">
          <ac:chgData name="Mariane Bolla" userId="0dae2f18-cb79-44f9-8056-9fd0fe141dfb" providerId="ADAL" clId="{483A6358-6792-4210-82BB-6E1F29D98AA8}" dt="2021-08-16T14:04:47.779" v="15" actId="14100"/>
          <ac:spMkLst>
            <pc:docMk/>
            <pc:sldMk cId="4112575369" sldId="361"/>
            <ac:spMk id="36" creationId="{5BD88DF0-E2D3-D346-9F79-82DCE0FD8453}"/>
          </ac:spMkLst>
        </pc:spChg>
      </pc:sldChg>
    </pc:docChg>
  </pc:docChgLst>
  <pc:docChgLst>
    <pc:chgData name="Kate Belmore" userId="S::k_belmore@ducks.ca::ffaed782-8387-40be-ab53-d5d79282cd59" providerId="AD" clId="Web-{E2078C3A-6DF8-FA0C-0559-98971572D9D3}"/>
    <pc:docChg chg="modSld">
      <pc:chgData name="Kate Belmore" userId="S::k_belmore@ducks.ca::ffaed782-8387-40be-ab53-d5d79282cd59" providerId="AD" clId="Web-{E2078C3A-6DF8-FA0C-0559-98971572D9D3}" dt="2021-09-02T22:44:41.640" v="39" actId="1076"/>
      <pc:docMkLst>
        <pc:docMk/>
      </pc:docMkLst>
      <pc:sldChg chg="addSp delSp">
        <pc:chgData name="Kate Belmore" userId="S::k_belmore@ducks.ca::ffaed782-8387-40be-ab53-d5d79282cd59" providerId="AD" clId="Web-{E2078C3A-6DF8-FA0C-0559-98971572D9D3}" dt="2021-09-02T22:42:42.312" v="19"/>
        <pc:sldMkLst>
          <pc:docMk/>
          <pc:sldMk cId="1370342076" sldId="359"/>
        </pc:sldMkLst>
        <pc:spChg chg="add">
          <ac:chgData name="Kate Belmore" userId="S::k_belmore@ducks.ca::ffaed782-8387-40be-ab53-d5d79282cd59" providerId="AD" clId="Web-{E2078C3A-6DF8-FA0C-0559-98971572D9D3}" dt="2021-09-02T22:42:42.312" v="19"/>
          <ac:spMkLst>
            <pc:docMk/>
            <pc:sldMk cId="1370342076" sldId="359"/>
            <ac:spMk id="9" creationId="{FB71B644-5351-4106-B04B-CB97D08E2869}"/>
          </ac:spMkLst>
        </pc:spChg>
        <pc:spChg chg="del">
          <ac:chgData name="Kate Belmore" userId="S::k_belmore@ducks.ca::ffaed782-8387-40be-ab53-d5d79282cd59" providerId="AD" clId="Web-{E2078C3A-6DF8-FA0C-0559-98971572D9D3}" dt="2021-09-02T22:42:41.702" v="18"/>
          <ac:spMkLst>
            <pc:docMk/>
            <pc:sldMk cId="1370342076" sldId="359"/>
            <ac:spMk id="22" creationId="{B7D1C194-6F64-4841-9C19-768436487F97}"/>
          </ac:spMkLst>
        </pc:spChg>
      </pc:sldChg>
      <pc:sldChg chg="modSp">
        <pc:chgData name="Kate Belmore" userId="S::k_belmore@ducks.ca::ffaed782-8387-40be-ab53-d5d79282cd59" providerId="AD" clId="Web-{E2078C3A-6DF8-FA0C-0559-98971572D9D3}" dt="2021-09-02T22:44:41.640" v="39" actId="1076"/>
        <pc:sldMkLst>
          <pc:docMk/>
          <pc:sldMk cId="879317193" sldId="360"/>
        </pc:sldMkLst>
        <pc:spChg chg="mod">
          <ac:chgData name="Kate Belmore" userId="S::k_belmore@ducks.ca::ffaed782-8387-40be-ab53-d5d79282cd59" providerId="AD" clId="Web-{E2078C3A-6DF8-FA0C-0559-98971572D9D3}" dt="2021-09-02T22:44:38.531" v="38" actId="1076"/>
          <ac:spMkLst>
            <pc:docMk/>
            <pc:sldMk cId="879317193" sldId="360"/>
            <ac:spMk id="18" creationId="{A8D06054-21AB-AC4B-917D-2C0331EC7E90}"/>
          </ac:spMkLst>
        </pc:spChg>
        <pc:spChg chg="mod">
          <ac:chgData name="Kate Belmore" userId="S::k_belmore@ducks.ca::ffaed782-8387-40be-ab53-d5d79282cd59" providerId="AD" clId="Web-{E2078C3A-6DF8-FA0C-0559-98971572D9D3}" dt="2021-09-02T22:44:41.640" v="39" actId="1076"/>
          <ac:spMkLst>
            <pc:docMk/>
            <pc:sldMk cId="879317193" sldId="360"/>
            <ac:spMk id="19" creationId="{FD3994EC-8DA6-D245-976B-112283AB5F86}"/>
          </ac:spMkLst>
        </pc:spChg>
        <pc:spChg chg="mod">
          <ac:chgData name="Kate Belmore" userId="S::k_belmore@ducks.ca::ffaed782-8387-40be-ab53-d5d79282cd59" providerId="AD" clId="Web-{E2078C3A-6DF8-FA0C-0559-98971572D9D3}" dt="2021-09-02T22:44:29.671" v="37" actId="20577"/>
          <ac:spMkLst>
            <pc:docMk/>
            <pc:sldMk cId="879317193" sldId="360"/>
            <ac:spMk id="23" creationId="{89D3AFA9-11F0-9D4A-B313-BBEC24C3B736}"/>
          </ac:spMkLst>
        </pc:spChg>
      </pc:sldChg>
      <pc:sldChg chg="modSp">
        <pc:chgData name="Kate Belmore" userId="S::k_belmore@ducks.ca::ffaed782-8387-40be-ab53-d5d79282cd59" providerId="AD" clId="Web-{E2078C3A-6DF8-FA0C-0559-98971572D9D3}" dt="2021-09-02T22:40:43.202" v="10" actId="1076"/>
        <pc:sldMkLst>
          <pc:docMk/>
          <pc:sldMk cId="4112575369" sldId="361"/>
        </pc:sldMkLst>
        <pc:spChg chg="mod">
          <ac:chgData name="Kate Belmore" userId="S::k_belmore@ducks.ca::ffaed782-8387-40be-ab53-d5d79282cd59" providerId="AD" clId="Web-{E2078C3A-6DF8-FA0C-0559-98971572D9D3}" dt="2021-09-02T22:39:33.819" v="5" actId="1076"/>
          <ac:spMkLst>
            <pc:docMk/>
            <pc:sldMk cId="4112575369" sldId="361"/>
            <ac:spMk id="18" creationId="{00000000-0000-0000-0000-000000000000}"/>
          </ac:spMkLst>
        </pc:spChg>
        <pc:spChg chg="mod">
          <ac:chgData name="Kate Belmore" userId="S::k_belmore@ducks.ca::ffaed782-8387-40be-ab53-d5d79282cd59" providerId="AD" clId="Web-{E2078C3A-6DF8-FA0C-0559-98971572D9D3}" dt="2021-09-02T22:39:39.007" v="7" actId="1076"/>
          <ac:spMkLst>
            <pc:docMk/>
            <pc:sldMk cId="4112575369" sldId="361"/>
            <ac:spMk id="27" creationId="{4217DBA3-842E-6B4C-8355-AA76119CA9F6}"/>
          </ac:spMkLst>
        </pc:spChg>
        <pc:grpChg chg="mod">
          <ac:chgData name="Kate Belmore" userId="S::k_belmore@ducks.ca::ffaed782-8387-40be-ab53-d5d79282cd59" providerId="AD" clId="Web-{E2078C3A-6DF8-FA0C-0559-98971572D9D3}" dt="2021-09-02T22:39:54.342" v="8" actId="1076"/>
          <ac:grpSpMkLst>
            <pc:docMk/>
            <pc:sldMk cId="4112575369" sldId="361"/>
            <ac:grpSpMk id="15" creationId="{496F642D-FED1-504F-ACE0-96FD30AB2604}"/>
          </ac:grpSpMkLst>
        </pc:grpChg>
        <pc:picChg chg="mod">
          <ac:chgData name="Kate Belmore" userId="S::k_belmore@ducks.ca::ffaed782-8387-40be-ab53-d5d79282cd59" providerId="AD" clId="Web-{E2078C3A-6DF8-FA0C-0559-98971572D9D3}" dt="2021-09-02T22:40:43.202" v="10" actId="1076"/>
          <ac:picMkLst>
            <pc:docMk/>
            <pc:sldMk cId="4112575369" sldId="361"/>
            <ac:picMk id="13" creationId="{569030FE-C398-CD4B-B8AA-FD0398865C9E}"/>
          </ac:picMkLst>
        </pc:picChg>
      </pc:sldChg>
      <pc:sldChg chg="addSp delSp modSp">
        <pc:chgData name="Kate Belmore" userId="S::k_belmore@ducks.ca::ffaed782-8387-40be-ab53-d5d79282cd59" providerId="AD" clId="Web-{E2078C3A-6DF8-FA0C-0559-98971572D9D3}" dt="2021-09-02T22:41:13.202" v="17" actId="1076"/>
        <pc:sldMkLst>
          <pc:docMk/>
          <pc:sldMk cId="1614708607" sldId="372"/>
        </pc:sldMkLst>
        <pc:spChg chg="add">
          <ac:chgData name="Kate Belmore" userId="S::k_belmore@ducks.ca::ffaed782-8387-40be-ab53-d5d79282cd59" providerId="AD" clId="Web-{E2078C3A-6DF8-FA0C-0559-98971572D9D3}" dt="2021-09-02T22:41:00.764" v="12"/>
          <ac:spMkLst>
            <pc:docMk/>
            <pc:sldMk cId="1614708607" sldId="372"/>
            <ac:spMk id="2" creationId="{002F15F1-D5A3-495D-87CE-31C4EBD2C9AA}"/>
          </ac:spMkLst>
        </pc:spChg>
        <pc:spChg chg="del">
          <ac:chgData name="Kate Belmore" userId="S::k_belmore@ducks.ca::ffaed782-8387-40be-ab53-d5d79282cd59" providerId="AD" clId="Web-{E2078C3A-6DF8-FA0C-0559-98971572D9D3}" dt="2021-09-02T22:41:00.217" v="11"/>
          <ac:spMkLst>
            <pc:docMk/>
            <pc:sldMk cId="1614708607" sldId="372"/>
            <ac:spMk id="36" creationId="{BEE971DA-51D1-3C4B-A52B-57A3440B8DA6}"/>
          </ac:spMkLst>
        </pc:spChg>
        <pc:spChg chg="mod">
          <ac:chgData name="Kate Belmore" userId="S::k_belmore@ducks.ca::ffaed782-8387-40be-ab53-d5d79282cd59" providerId="AD" clId="Web-{E2078C3A-6DF8-FA0C-0559-98971572D9D3}" dt="2021-09-02T22:41:13.202" v="17" actId="1076"/>
          <ac:spMkLst>
            <pc:docMk/>
            <pc:sldMk cId="1614708607" sldId="372"/>
            <ac:spMk id="37" creationId="{E45758C7-7312-9F49-BB92-D0C5B35E89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01" tIns="47100" rIns="94201" bIns="47100" rtlCol="0"/>
          <a:lstStyle>
            <a:lvl1pPr algn="l">
              <a:defRPr sz="1200"/>
            </a:lvl1pPr>
          </a:lstStyle>
          <a:p>
            <a:r>
              <a:rPr lang="en-CA" b="1" dirty="0"/>
              <a:t>Central and Pacific Flyways</a:t>
            </a:r>
          </a:p>
          <a:p>
            <a:r>
              <a:rPr lang="en-CA" sz="1000" dirty="0"/>
              <a:t>Waterfowl Identification Quiz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01" tIns="47100" rIns="94201" bIns="47100" rtlCol="0"/>
          <a:lstStyle>
            <a:lvl1pPr algn="r">
              <a:defRPr sz="1200"/>
            </a:lvl1pPr>
          </a:lstStyle>
          <a:p>
            <a:endParaRPr lang="en-CA" sz="1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01" tIns="47100" rIns="94201" bIns="47100" rtlCol="0" anchor="b"/>
          <a:lstStyle>
            <a:lvl1pPr algn="l">
              <a:defRPr sz="1200"/>
            </a:lvl1pPr>
          </a:lstStyle>
          <a:p>
            <a:endParaRPr lang="en-CA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01" tIns="47100" rIns="94201" bIns="47100" rtlCol="0" anchor="b"/>
          <a:lstStyle>
            <a:lvl1pPr algn="r">
              <a:defRPr sz="1200"/>
            </a:lvl1pPr>
          </a:lstStyle>
          <a:p>
            <a:fld id="{7F7661A6-070C-4AFB-97BD-51F6088AA4AD}" type="slidenum">
              <a:rPr lang="en-CA" smtClean="0"/>
              <a:t>‹#›</a:t>
            </a:fld>
            <a:endParaRPr lang="en-CA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68" y="8568846"/>
            <a:ext cx="1337633" cy="70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99955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048" cy="468803"/>
          </a:xfrm>
          <a:prstGeom prst="rect">
            <a:avLst/>
          </a:prstGeom>
        </p:spPr>
        <p:txBody>
          <a:bodyPr vert="horz" lIns="89123" tIns="44561" rIns="89123" bIns="44561" rtlCol="0"/>
          <a:lstStyle>
            <a:lvl1pPr algn="l">
              <a:defRPr sz="1200"/>
            </a:lvl1pPr>
          </a:lstStyle>
          <a:p>
            <a:r>
              <a:rPr lang="en-CA" b="1" dirty="0"/>
              <a:t>Central and Pacific Flyways</a:t>
            </a:r>
          </a:p>
          <a:p>
            <a:r>
              <a:rPr lang="en-CA" dirty="0"/>
              <a:t>Waterfowl Identification Quiz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2886" y="1"/>
            <a:ext cx="3078048" cy="468803"/>
          </a:xfrm>
          <a:prstGeom prst="rect">
            <a:avLst/>
          </a:prstGeom>
        </p:spPr>
        <p:txBody>
          <a:bodyPr vert="horz" lIns="89123" tIns="44561" rIns="89123" bIns="44561" rtlCol="0"/>
          <a:lstStyle>
            <a:lvl1pPr algn="r">
              <a:defRPr sz="1200"/>
            </a:lvl1pPr>
          </a:lstStyle>
          <a:p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04850"/>
            <a:ext cx="6257925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123" tIns="44561" rIns="89123" bIns="44561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558" y="4459837"/>
            <a:ext cx="5681363" cy="4223882"/>
          </a:xfrm>
          <a:prstGeom prst="rect">
            <a:avLst/>
          </a:prstGeom>
        </p:spPr>
        <p:txBody>
          <a:bodyPr vert="horz" lIns="89123" tIns="44561" rIns="89123" bIns="44561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8122"/>
            <a:ext cx="3078048" cy="468803"/>
          </a:xfrm>
          <a:prstGeom prst="rect">
            <a:avLst/>
          </a:prstGeom>
        </p:spPr>
        <p:txBody>
          <a:bodyPr vert="horz" lIns="89123" tIns="44561" rIns="89123" bIns="44561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886" y="8918122"/>
            <a:ext cx="3078048" cy="468803"/>
          </a:xfrm>
          <a:prstGeom prst="rect">
            <a:avLst/>
          </a:prstGeom>
        </p:spPr>
        <p:txBody>
          <a:bodyPr vert="horz" lIns="89123" tIns="44561" rIns="89123" bIns="44561" rtlCol="0" anchor="b"/>
          <a:lstStyle>
            <a:lvl1pPr algn="r">
              <a:defRPr sz="1200"/>
            </a:lvl1pPr>
          </a:lstStyle>
          <a:p>
            <a:fld id="{8EC526F3-E7E8-4F08-806E-FF19B9FBC1C7}" type="slidenum">
              <a:rPr lang="en-CA" smtClean="0"/>
              <a:t>‹#›</a:t>
            </a:fld>
            <a:endParaRPr lang="en-CA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69" y="8602715"/>
            <a:ext cx="1355928" cy="71124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798637" y="8332727"/>
            <a:ext cx="354965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©All images are protected by Copyright</a:t>
            </a:r>
            <a:r>
              <a:rPr lang="en-CA" sz="800" dirty="0">
                <a:solidFill>
                  <a:schemeClr val="tx1"/>
                </a:solidFill>
                <a:latin typeface="+mn-lt"/>
              </a:rPr>
              <a:t>. </a:t>
            </a:r>
          </a:p>
          <a:p>
            <a:pPr algn="ctr"/>
            <a:r>
              <a:rPr lang="en-CA" sz="800" dirty="0">
                <a:solidFill>
                  <a:schemeClr val="tx1"/>
                </a:solidFill>
                <a:latin typeface="+mn-lt"/>
              </a:rPr>
              <a:t>Images may not be distributed, copied or shared.</a:t>
            </a:r>
            <a:endParaRPr lang="en-US" sz="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768903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</a:t>
            </a:fld>
            <a:endParaRPr lang="en-CA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CA" b="1" dirty="0"/>
              <a:t>Central and Pacific Flyways</a:t>
            </a:r>
          </a:p>
          <a:p>
            <a:r>
              <a:rPr lang="en-CA" dirty="0"/>
              <a:t>Waterfowl Identification Quiz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279919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90948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92078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0462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CA"/>
              <a:t>Waterfowl Identification Basics</a:t>
            </a:r>
          </a:p>
          <a:p>
            <a:r>
              <a:rPr lang="en-CA"/>
              <a:t>Central and Mississippi Flyways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46911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CA"/>
              <a:t>Waterfowl Identification Basics</a:t>
            </a:r>
          </a:p>
          <a:p>
            <a:r>
              <a:rPr lang="en-CA"/>
              <a:t>Central and Mississippi Flyways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51502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>
                <a:solidFill>
                  <a:prstClr val="black"/>
                </a:solidFill>
              </a:rPr>
              <a:pPr/>
              <a:t>2</a:t>
            </a:fld>
            <a:endParaRPr lang="en-CA">
              <a:solidFill>
                <a:prstClr val="black"/>
              </a:solidFill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CA" b="1">
                <a:solidFill>
                  <a:prstClr val="black"/>
                </a:solidFill>
              </a:rPr>
              <a:t>Central and Mississippi Flyways</a:t>
            </a:r>
          </a:p>
          <a:p>
            <a:r>
              <a:rPr lang="en-CA">
                <a:solidFill>
                  <a:prstClr val="black"/>
                </a:solidFill>
              </a:rPr>
              <a:t>Waterfowl Identification Quiz</a:t>
            </a:r>
            <a:endParaRPr lang="en-CA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096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5381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6720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8117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18385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7</a:t>
            </a:fld>
            <a:endParaRPr lang="en-CA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CA" b="1" dirty="0"/>
              <a:t>Central and Pacific Flyways</a:t>
            </a:r>
          </a:p>
          <a:p>
            <a:r>
              <a:rPr lang="en-CA" dirty="0"/>
              <a:t>Waterfowl Identification Quiz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77070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8</a:t>
            </a:fld>
            <a:endParaRPr lang="en-CA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CA" b="1"/>
              <a:t>Central and Mississippi Flyways</a:t>
            </a:r>
          </a:p>
          <a:p>
            <a:r>
              <a:rPr lang="en-CA"/>
              <a:t>Waterfowl Identification Quiz</a:t>
            </a:r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08096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4850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CA" b="1"/>
              <a:t>Central and Pacific Flyways</a:t>
            </a:r>
          </a:p>
          <a:p>
            <a:r>
              <a:rPr lang="en-CA"/>
              <a:t>Waterfowl Identification Quiz</a:t>
            </a:r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526F3-E7E8-4F08-806E-FF19B9FBC1C7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0051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EEC59-3D56-43BC-92CD-4EE682D1397C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9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35E10-8EDA-495F-AEBE-E6E45222F07C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5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12E49-BB3C-47DB-855E-A01747996DE4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74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F569EA50-8991-44BE-81B2-1A2BF6E82363}" type="datetime1">
              <a:rPr lang="en-US" smtClean="0"/>
              <a:t>9/2/2021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FED7A2E7-74F2-4845-AF22-7623129074C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7A28-5CD6-4EAF-85CF-A4BC19654441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878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8F45-7420-4741-A5A7-57CAA1C2A0CE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225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5AC0-99E2-412D-AA36-EF2CB661B129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540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3C0E8-8486-48F1-AAC3-787132259B47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306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795-D9BB-4673-897B-3AEAAB1E90E9}" type="datetime1">
              <a:rPr lang="en-US" smtClean="0"/>
              <a:t>9/2/2021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85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6E64F-B132-4027-916C-985F7A0000C9}" type="datetime1">
              <a:rPr lang="en-US" smtClean="0"/>
              <a:t>9/2/2021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17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EC08-DD15-41E2-AED7-AC2E7190B14B}" type="datetime1">
              <a:rPr lang="en-US" smtClean="0"/>
              <a:t>9/2/2021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1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D37B-3EC2-4A98-B1A4-44287A9C26B6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038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BEE81-5DDC-4B4F-8818-AD4D543CB887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64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12F7-3E63-4D0D-A54D-0A139452B4C9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88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1F1B-55D2-41DF-984C-2B119548AE05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5407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1610-467C-4B4C-917B-4872F0A4241D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7420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67A-95FE-4B23-8790-76082D4958C3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27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D3DD-B97D-4D95-AC0E-CDF4646DB9DA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6879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4F54C-9127-423D-AB58-E65626834B0A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3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4CD2-47DE-42A2-AECA-D49F202A11B6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5605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F4D3-5075-436E-A17C-E16A6374C16C}" type="datetime1">
              <a:rPr lang="en-US" smtClean="0"/>
              <a:t>9/2/2021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882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C92B-5924-4737-8E29-9B26D63DBC10}" type="datetime1">
              <a:rPr lang="en-US" smtClean="0"/>
              <a:t>9/2/2021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348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25E9C-C006-40BE-85EC-43B1DB024158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7464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CCDD-2500-45A3-AB67-BC88AA70CDA3}" type="datetime1">
              <a:rPr lang="en-US" smtClean="0"/>
              <a:t>9/2/2021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0549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97B04-2A95-47D2-9E14-39514FC8A3D2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-9524"/>
            <a:ext cx="9144000" cy="523875"/>
          </a:xfrm>
          <a:prstGeom prst="rect">
            <a:avLst/>
          </a:prstGeom>
          <a:solidFill>
            <a:srgbClr val="98480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4517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9D21-BB18-4606-A6CB-F13738C88622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058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F1CD9-BDEF-4568-88F5-3AE718561EF5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4057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E3301-40DE-4DB5-BCB3-0248361C1B32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0177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42FBA-730A-45C8-93B3-AC09B7C0142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6265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1F36-736F-4E7D-9C96-9B7E3554DF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866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BD10D-BB7E-4FFD-BE13-4A431CE4F9B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12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BD700-0EA7-4970-9493-7002458490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0184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C9A99-35BF-4F05-A8A8-AB01D08F609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8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75A2F-1136-4C8F-B0C5-32F5E29B3BCB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0380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08C0-5D58-461F-847A-48B7C76D46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4410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651DF-F721-4AA5-8BD4-83DEB3E5F9E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3706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16B48-B8AB-4348-A7D6-AB64C45B92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5451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2A9E-9174-4C46-BF0F-7879EC030B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856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DE48-6C40-41CE-871E-64FF8F23FB1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5837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CE02B-8F27-403C-A10A-700A549CD52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3674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F29A9-EC05-4F7F-8E9D-4CFCA711F01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400050"/>
          </a:xfrm>
          <a:prstGeom prst="rect">
            <a:avLst/>
          </a:prstGeom>
          <a:solidFill>
            <a:srgbClr val="98480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 userDrawn="1"/>
        </p:nvSpPr>
        <p:spPr>
          <a:xfrm>
            <a:off x="6553200" y="82894"/>
            <a:ext cx="2362200" cy="2286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b="1" dirty="0">
                <a:solidFill>
                  <a:prstClr val="white"/>
                </a:solidFill>
                <a:latin typeface="Bookman Old Style" pitchFamily="18" charset="0"/>
              </a:rPr>
              <a:t>PUDDLE DUCKS</a:t>
            </a:r>
          </a:p>
        </p:txBody>
      </p:sp>
    </p:spTree>
    <p:extLst>
      <p:ext uri="{BB962C8B-B14F-4D97-AF65-F5344CB8AC3E}">
        <p14:creationId xmlns:p14="http://schemas.microsoft.com/office/powerpoint/2010/main" val="34289157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FC9FA-C481-47E5-AB86-DBE47BF1BB2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54984" cy="400050"/>
          </a:xfrm>
          <a:prstGeom prst="rect">
            <a:avLst/>
          </a:prstGeom>
          <a:solidFill>
            <a:srgbClr val="E46C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 userDrawn="1"/>
        </p:nvSpPr>
        <p:spPr>
          <a:xfrm>
            <a:off x="6553200" y="82894"/>
            <a:ext cx="2362200" cy="22860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b="1" dirty="0">
                <a:solidFill>
                  <a:srgbClr val="FFFFFF"/>
                </a:solidFill>
                <a:latin typeface="Bookman Old Style" pitchFamily="18" charset="0"/>
              </a:rPr>
              <a:t>DIVING DUCKS</a:t>
            </a:r>
          </a:p>
        </p:txBody>
      </p:sp>
    </p:spTree>
    <p:extLst>
      <p:ext uri="{BB962C8B-B14F-4D97-AF65-F5344CB8AC3E}">
        <p14:creationId xmlns:p14="http://schemas.microsoft.com/office/powerpoint/2010/main" val="247455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47BB-F33F-48D8-B7DB-3AE0D3960EC2}" type="datetime1">
              <a:rPr lang="en-US" smtClean="0"/>
              <a:t>9/2/2021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755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582D-9C16-4FC0-A84E-9AB621DBA593}" type="datetime1">
              <a:rPr lang="en-US" smtClean="0"/>
              <a:t>9/2/2021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3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B2383-2AD0-40F8-B733-66BDB30B55F3}" type="datetime1">
              <a:rPr lang="en-US" smtClean="0"/>
              <a:t>9/2/2021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483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18D-2BBE-45CD-9274-00FD5A1B639B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1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6FF0-F7DA-43F7-AFF1-BA091B0D3D8B}" type="datetime1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70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B06E6-9698-4B54-A539-EBECDDD50BCD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9C4A9-C3B3-8949-BC26-65C79149C4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2"/>
          <p:cNvSpPr txBox="1">
            <a:spLocks noChangeArrowheads="1"/>
          </p:cNvSpPr>
          <p:nvPr userDrawn="1"/>
        </p:nvSpPr>
        <p:spPr>
          <a:xfrm>
            <a:off x="6553200" y="82894"/>
            <a:ext cx="2362200" cy="22860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b="1" dirty="0">
                <a:solidFill>
                  <a:srgbClr val="FFFFFF"/>
                </a:solidFill>
                <a:latin typeface="Bookman Old Style" pitchFamily="18" charset="0"/>
              </a:rPr>
              <a:t>DIVING DUCKS</a:t>
            </a:r>
          </a:p>
        </p:txBody>
      </p:sp>
    </p:spTree>
    <p:extLst>
      <p:ext uri="{BB962C8B-B14F-4D97-AF65-F5344CB8AC3E}">
        <p14:creationId xmlns:p14="http://schemas.microsoft.com/office/powerpoint/2010/main" val="3663678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703" r:id="rId12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i="0" kern="1200">
          <a:solidFill>
            <a:srgbClr val="4A452A"/>
          </a:solidFill>
          <a:latin typeface="Bookman Old Style"/>
          <a:ea typeface="+mj-ea"/>
          <a:cs typeface="Bookman Old Style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9740" y="280601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F7B5C-A551-468F-AE02-7ABCB64E83E3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0E5BC-BF08-D54D-B9F0-E8612A725C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400050"/>
          </a:xfrm>
          <a:prstGeom prst="rect">
            <a:avLst/>
          </a:prstGeom>
          <a:solidFill>
            <a:srgbClr val="98480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2"/>
          <p:cNvSpPr txBox="1">
            <a:spLocks noChangeArrowheads="1"/>
          </p:cNvSpPr>
          <p:nvPr userDrawn="1"/>
        </p:nvSpPr>
        <p:spPr>
          <a:xfrm>
            <a:off x="6553200" y="82894"/>
            <a:ext cx="2362200" cy="2286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b="1" dirty="0">
                <a:solidFill>
                  <a:srgbClr val="FFFFFF"/>
                </a:solidFill>
                <a:latin typeface="Bookman Old Style" pitchFamily="18" charset="0"/>
              </a:rPr>
              <a:t>PUDDLE DUCKS</a:t>
            </a:r>
          </a:p>
        </p:txBody>
      </p:sp>
    </p:spTree>
    <p:extLst>
      <p:ext uri="{BB962C8B-B14F-4D97-AF65-F5344CB8AC3E}">
        <p14:creationId xmlns:p14="http://schemas.microsoft.com/office/powerpoint/2010/main" val="1755877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sldNum="0" hdr="0" ftr="0" dt="0"/>
  <p:txStyles>
    <p:titleStyle>
      <a:lvl1pPr algn="ctr" defTabSz="342900" rtl="0" eaLnBrk="1" latinLnBrk="0" hangingPunct="1">
        <a:spcBef>
          <a:spcPct val="0"/>
        </a:spcBef>
        <a:buNone/>
        <a:defRPr sz="3000" b="1" i="0" kern="1200">
          <a:solidFill>
            <a:schemeClr val="tx1"/>
          </a:solidFill>
          <a:latin typeface="Bookman Old Style"/>
          <a:ea typeface="+mj-ea"/>
          <a:cs typeface="Bookman Old Style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5C052-5109-4F79-9713-C90961B04858}" type="datetime1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6605D-ED7C-0D45-BD78-93E0CFDF4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76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i="0" kern="1200">
          <a:solidFill>
            <a:schemeClr val="tx1"/>
          </a:solidFill>
          <a:latin typeface="Bookman Old Style"/>
          <a:ea typeface="+mj-ea"/>
          <a:cs typeface="Bookman Old Style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98041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92718-AB5A-4968-A713-80F63C47786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5E21A-0905-774F-AF52-9583D5516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849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i="0" kern="1200">
          <a:solidFill>
            <a:srgbClr val="4A452A"/>
          </a:solidFill>
          <a:latin typeface="Bookman Old Style"/>
          <a:ea typeface="+mj-ea"/>
          <a:cs typeface="Bookman Old Style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1.xml"/><Relationship Id="rId5" Type="http://schemas.openxmlformats.org/officeDocument/2006/relationships/hyperlink" Target="http://www.whc.org/" TargetMode="Externa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hyperlink" Target="http://www.ducks.org/" TargetMode="External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1.xml"/><Relationship Id="rId6" Type="http://schemas.openxmlformats.org/officeDocument/2006/relationships/hyperlink" Target="http://longpointwaterfowl.org/" TargetMode="External"/><Relationship Id="rId5" Type="http://schemas.openxmlformats.org/officeDocument/2006/relationships/hyperlink" Target="http://www.canards.ca" TargetMode="Externa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http://c2491652.r52.cf0.rackcdn.com/v3/large/220411022933.jpg">
            <a:extLst>
              <a:ext uri="{FF2B5EF4-FFF2-40B4-BE49-F238E27FC236}">
                <a16:creationId xmlns:a16="http://schemas.microsoft.com/office/drawing/2014/main" id="{569030FE-C398-CD4B-B8AA-FD0398865C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16637" t="16347" r="18327" b="31728"/>
          <a:stretch/>
        </p:blipFill>
        <p:spPr bwMode="auto">
          <a:xfrm>
            <a:off x="-242009" y="0"/>
            <a:ext cx="9388106" cy="5143500"/>
          </a:xfrm>
          <a:prstGeom prst="rect">
            <a:avLst/>
          </a:prstGeom>
          <a:noFill/>
          <a:ln w="28575">
            <a:noFill/>
          </a:ln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496F642D-FED1-504F-ACE0-96FD30AB2604}"/>
              </a:ext>
            </a:extLst>
          </p:cNvPr>
          <p:cNvGrpSpPr/>
          <p:nvPr/>
        </p:nvGrpSpPr>
        <p:grpSpPr>
          <a:xfrm>
            <a:off x="-240052" y="203003"/>
            <a:ext cx="2941366" cy="2939076"/>
            <a:chOff x="98425" y="719138"/>
            <a:chExt cx="5540375" cy="5302250"/>
          </a:xfrm>
        </p:grpSpPr>
        <p:pic>
          <p:nvPicPr>
            <p:cNvPr id="20" name="Picture 26" descr="allfly.png">
              <a:extLst>
                <a:ext uri="{FF2B5EF4-FFF2-40B4-BE49-F238E27FC236}">
                  <a16:creationId xmlns:a16="http://schemas.microsoft.com/office/drawing/2014/main" id="{16A98F5D-4C4D-C14E-BD5E-B890E09CE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25" y="719138"/>
              <a:ext cx="5540375" cy="530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0" descr="missfly.png">
              <a:extLst>
                <a:ext uri="{FF2B5EF4-FFF2-40B4-BE49-F238E27FC236}">
                  <a16:creationId xmlns:a16="http://schemas.microsoft.com/office/drawing/2014/main" id="{E23B43DA-5DE1-6D43-9F67-0F7A5E455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-6000" contrast="-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3596" y="1308277"/>
              <a:ext cx="3234079" cy="4495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1" descr="flyway-Central.png">
              <a:extLst>
                <a:ext uri="{FF2B5EF4-FFF2-40B4-BE49-F238E27FC236}">
                  <a16:creationId xmlns:a16="http://schemas.microsoft.com/office/drawing/2014/main" id="{238095A4-0555-D245-817C-735FEFB91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8107" y="1084495"/>
              <a:ext cx="2547921" cy="4798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" name="Picture 15" descr="WHC_logo.png">
            <a:extLst>
              <a:ext uri="{FF2B5EF4-FFF2-40B4-BE49-F238E27FC236}">
                <a16:creationId xmlns:a16="http://schemas.microsoft.com/office/drawing/2014/main" id="{8972C202-94F3-7C42-A208-385F0A3C47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4314662"/>
            <a:ext cx="993416" cy="642245"/>
          </a:xfrm>
          <a:prstGeom prst="rect">
            <a:avLst/>
          </a:prstGeom>
        </p:spPr>
      </p:pic>
      <p:sp>
        <p:nvSpPr>
          <p:cNvPr id="35" name="Rectangle 8">
            <a:extLst>
              <a:ext uri="{FF2B5EF4-FFF2-40B4-BE49-F238E27FC236}">
                <a16:creationId xmlns:a16="http://schemas.microsoft.com/office/drawing/2014/main" id="{D1460E17-7B70-8641-87D0-018FE3B3E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944" y="437883"/>
            <a:ext cx="4765072" cy="96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en-US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sauvagine dans les voies migratoires du Centre et du Mississippi</a:t>
            </a:r>
          </a:p>
          <a:p>
            <a:pPr algn="r">
              <a:spcBef>
                <a:spcPts val="0"/>
              </a:spcBef>
            </a:pP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17DBA3-842E-6B4C-8355-AA76119CA9F6}"/>
              </a:ext>
            </a:extLst>
          </p:cNvPr>
          <p:cNvSpPr txBox="1"/>
          <p:nvPr/>
        </p:nvSpPr>
        <p:spPr>
          <a:xfrm>
            <a:off x="1355652" y="1885242"/>
            <a:ext cx="1222254" cy="34624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CA" sz="800" dirty="0">
                <a:latin typeface="Arial Black"/>
                <a:cs typeface="Arial Black" panose="020B0604020202020204" pitchFamily="34" charset="0"/>
              </a:rPr>
              <a:t>Voie </a:t>
            </a:r>
            <a:r>
              <a:rPr lang="en-CA" sz="800" dirty="0" err="1">
                <a:latin typeface="Arial Black"/>
                <a:cs typeface="Arial Black" panose="020B0604020202020204" pitchFamily="34" charset="0"/>
              </a:rPr>
              <a:t>migratoire</a:t>
            </a:r>
            <a:r>
              <a:rPr lang="en-CA" sz="800" dirty="0">
                <a:latin typeface="Arial Black"/>
                <a:cs typeface="Arial Black" panose="020B0604020202020204" pitchFamily="34" charset="0"/>
              </a:rPr>
              <a:t> du Mississippi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7394" y="1785884"/>
            <a:ext cx="790746" cy="4732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CA" sz="800" b="1" dirty="0">
                <a:latin typeface="Arial Black"/>
                <a:cs typeface="Arial Black" panose="020B0604020202020204" pitchFamily="34" charset="0"/>
              </a:rPr>
              <a:t>Voie </a:t>
            </a:r>
            <a:r>
              <a:rPr lang="en-CA" sz="800" b="1" dirty="0" err="1">
                <a:latin typeface="Arial Black"/>
                <a:cs typeface="Arial Black" panose="020B0604020202020204" pitchFamily="34" charset="0"/>
              </a:rPr>
              <a:t>migratoire</a:t>
            </a:r>
            <a:r>
              <a:rPr lang="en-CA" sz="800" b="1" dirty="0">
                <a:latin typeface="Arial Black"/>
                <a:cs typeface="Arial Black" panose="020B0604020202020204" pitchFamily="34" charset="0"/>
              </a:rPr>
              <a:t> du Centre</a:t>
            </a:r>
          </a:p>
        </p:txBody>
      </p:sp>
      <p:sp>
        <p:nvSpPr>
          <p:cNvPr id="36" name="Rectangle 8">
            <a:extLst>
              <a:ext uri="{FF2B5EF4-FFF2-40B4-BE49-F238E27FC236}">
                <a16:creationId xmlns:a16="http://schemas.microsoft.com/office/drawing/2014/main" id="{5BD88DF0-E2D3-D346-9F79-82DCE0FD8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1788059"/>
            <a:ext cx="2617953" cy="44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800" b="1" dirty="0">
                <a:solidFill>
                  <a:srgbClr val="EAC968">
                    <a:lumMod val="20000"/>
                    <a:lumOff val="8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Questionnaire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64F57D-B522-1D4B-BC87-3973B03FC5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303" y="4273658"/>
            <a:ext cx="801313" cy="63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575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18" descr="http://c2491652.r52.cf0.rackcdn.com/v3/large/120613032227.jpg">
            <a:extLst>
              <a:ext uri="{FF2B5EF4-FFF2-40B4-BE49-F238E27FC236}">
                <a16:creationId xmlns:a16="http://schemas.microsoft.com/office/drawing/2014/main" id="{E8A65B35-FC38-5C45-9760-7EFCA80A97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18028" t="13780" r="1569" b="25464"/>
          <a:stretch/>
        </p:blipFill>
        <p:spPr bwMode="auto">
          <a:xfrm>
            <a:off x="4038600" y="2619375"/>
            <a:ext cx="5097693" cy="2524125"/>
          </a:xfrm>
          <a:prstGeom prst="rect">
            <a:avLst/>
          </a:prstGeom>
          <a:noFill/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09A1F3A2-066F-194B-BE11-62D68F4F1882}"/>
              </a:ext>
            </a:extLst>
          </p:cNvPr>
          <p:cNvSpPr txBox="1"/>
          <p:nvPr/>
        </p:nvSpPr>
        <p:spPr>
          <a:xfrm>
            <a:off x="4080227" y="471952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8E9A0BD-131C-6144-8E43-445BAA55B072}"/>
              </a:ext>
            </a:extLst>
          </p:cNvPr>
          <p:cNvSpPr/>
          <p:nvPr/>
        </p:nvSpPr>
        <p:spPr>
          <a:xfrm>
            <a:off x="7178895" y="485644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©Ken Miracle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9C1B98E-B1AE-7249-A123-5791AA6330B8}"/>
              </a:ext>
            </a:extLst>
          </p:cNvPr>
          <p:cNvGrpSpPr/>
          <p:nvPr/>
        </p:nvGrpSpPr>
        <p:grpSpPr>
          <a:xfrm>
            <a:off x="5201920" y="-9000"/>
            <a:ext cx="3934374" cy="2534713"/>
            <a:chOff x="3898168" y="4120"/>
            <a:chExt cx="5245833" cy="3379616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2D36B21-650C-D345-828E-BA9A923498D4}"/>
                </a:ext>
              </a:extLst>
            </p:cNvPr>
            <p:cNvGrpSpPr/>
            <p:nvPr/>
          </p:nvGrpSpPr>
          <p:grpSpPr>
            <a:xfrm>
              <a:off x="3898168" y="4120"/>
              <a:ext cx="5245833" cy="3379616"/>
              <a:chOff x="3898168" y="4120"/>
              <a:chExt cx="5245833" cy="3379616"/>
            </a:xfrm>
          </p:grpSpPr>
          <p:pic>
            <p:nvPicPr>
              <p:cNvPr id="55" name="Picture 4" descr="http://c2491652.r52.cf0.rackcdn.com/v3/large/140510072334.jpg">
                <a:extLst>
                  <a:ext uri="{FF2B5EF4-FFF2-40B4-BE49-F238E27FC236}">
                    <a16:creationId xmlns:a16="http://schemas.microsoft.com/office/drawing/2014/main" id="{4C58087E-64B4-6E4D-95E8-73807F6F091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12429" t="10819" r="1" b="23936"/>
              <a:stretch/>
            </p:blipFill>
            <p:spPr bwMode="auto">
              <a:xfrm>
                <a:off x="3898168" y="4120"/>
                <a:ext cx="5245833" cy="3379616"/>
              </a:xfrm>
              <a:prstGeom prst="rect">
                <a:avLst/>
              </a:prstGeom>
              <a:noFill/>
            </p:spPr>
          </p:pic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06261692-31B4-D34E-AB09-3E9EC3A2E81B}"/>
                  </a:ext>
                </a:extLst>
              </p:cNvPr>
              <p:cNvSpPr txBox="1"/>
              <p:nvPr/>
            </p:nvSpPr>
            <p:spPr>
              <a:xfrm>
                <a:off x="3898168" y="2845760"/>
                <a:ext cx="617537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</a:t>
                </a:r>
              </a:p>
            </p:txBody>
          </p:sp>
        </p:grp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02B3363-AF00-CB41-AF96-8AE22CCEDE37}"/>
                </a:ext>
              </a:extLst>
            </p:cNvPr>
            <p:cNvSpPr/>
            <p:nvPr/>
          </p:nvSpPr>
          <p:spPr>
            <a:xfrm>
              <a:off x="6781800" y="2978150"/>
              <a:ext cx="23622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©Rob Whitney</a:t>
              </a:r>
            </a:p>
          </p:txBody>
        </p:sp>
      </p:grpSp>
      <p:pic>
        <p:nvPicPr>
          <p:cNvPr id="57" name="Picture 20" descr="http://c2491652.r52.cf0.rackcdn.com/v3/large/040111025714.jpg">
            <a:extLst>
              <a:ext uri="{FF2B5EF4-FFF2-40B4-BE49-F238E27FC236}">
                <a16:creationId xmlns:a16="http://schemas.microsoft.com/office/drawing/2014/main" id="{0ACB4D24-B1F8-6441-8ED7-CE7ADA76DF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-217" t="11889" r="574" b="11772"/>
          <a:stretch/>
        </p:blipFill>
        <p:spPr bwMode="auto">
          <a:xfrm>
            <a:off x="0" y="-9000"/>
            <a:ext cx="5105400" cy="2534713"/>
          </a:xfrm>
          <a:prstGeom prst="rect">
            <a:avLst/>
          </a:prstGeom>
          <a:noFill/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3820E3C6-8EB7-3D4C-A30F-74E28AA00C6F}"/>
              </a:ext>
            </a:extLst>
          </p:cNvPr>
          <p:cNvSpPr txBox="1"/>
          <p:nvPr/>
        </p:nvSpPr>
        <p:spPr>
          <a:xfrm>
            <a:off x="82749" y="2113194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310809A-2886-524B-B081-7512BD99CF59}"/>
              </a:ext>
            </a:extLst>
          </p:cNvPr>
          <p:cNvSpPr/>
          <p:nvPr/>
        </p:nvSpPr>
        <p:spPr>
          <a:xfrm>
            <a:off x="3194402" y="2214564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©Ron </a:t>
            </a:r>
            <a:r>
              <a:rPr lang="en-US" sz="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Cherest</a:t>
            </a:r>
            <a:endParaRPr lang="en-US" sz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" name="Picture 8" descr="http://c2491652.r52.cf0.rackcdn.com/v3/large/220411022933.jpg">
            <a:extLst>
              <a:ext uri="{FF2B5EF4-FFF2-40B4-BE49-F238E27FC236}">
                <a16:creationId xmlns:a16="http://schemas.microsoft.com/office/drawing/2014/main" id="{0DDBBE03-A87F-A842-8901-2D40B1A7C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14283" t="8022" r="18218" b="29408"/>
          <a:stretch/>
        </p:blipFill>
        <p:spPr bwMode="auto">
          <a:xfrm>
            <a:off x="1" y="2630166"/>
            <a:ext cx="3962400" cy="2521592"/>
          </a:xfrm>
          <a:prstGeom prst="rect">
            <a:avLst/>
          </a:prstGeom>
          <a:noFill/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E24BFE3D-E06C-CC47-88C0-3F62BF29C426}"/>
              </a:ext>
            </a:extLst>
          </p:cNvPr>
          <p:cNvSpPr txBox="1"/>
          <p:nvPr/>
        </p:nvSpPr>
        <p:spPr>
          <a:xfrm>
            <a:off x="4281" y="471952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3F87863-2E1E-BC4F-B365-AE20A00C4115}"/>
              </a:ext>
            </a:extLst>
          </p:cNvPr>
          <p:cNvSpPr/>
          <p:nvPr/>
        </p:nvSpPr>
        <p:spPr>
          <a:xfrm>
            <a:off x="2136589" y="486348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©Rob Whitney</a:t>
            </a:r>
          </a:p>
        </p:txBody>
      </p:sp>
      <p:sp>
        <p:nvSpPr>
          <p:cNvPr id="63" name="Slide Number Placeholder 1">
            <a:extLst>
              <a:ext uri="{FF2B5EF4-FFF2-40B4-BE49-F238E27FC236}">
                <a16:creationId xmlns:a16="http://schemas.microsoft.com/office/drawing/2014/main" id="{AE9AEB91-40CF-4446-A227-C4D8F1209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2AE6605D-ED7C-0D45-BD78-93E0CFDF497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230" name="TextBox 17"/>
          <p:cNvSpPr txBox="1">
            <a:spLocks noChangeArrowheads="1"/>
          </p:cNvSpPr>
          <p:nvPr/>
        </p:nvSpPr>
        <p:spPr bwMode="auto">
          <a:xfrm>
            <a:off x="3429000" y="127162"/>
            <a:ext cx="21145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petit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fuligule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♂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35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52231" name="TextBox 21"/>
          <p:cNvSpPr txBox="1">
            <a:spLocks noChangeArrowheads="1"/>
          </p:cNvSpPr>
          <p:nvPr/>
        </p:nvSpPr>
        <p:spPr bwMode="auto">
          <a:xfrm>
            <a:off x="5201920" y="145664"/>
            <a:ext cx="11988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fuligule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à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dos blanc ♂</a:t>
            </a:r>
          </a:p>
          <a:p>
            <a:pPr algn="r">
              <a:spcBef>
                <a:spcPct val="0"/>
              </a:spcBef>
              <a:buFontTx/>
              <a:buNone/>
            </a:pPr>
            <a:endParaRPr lang="en-US" altLang="en-US" sz="135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52232" name="TextBox 22"/>
          <p:cNvSpPr txBox="1">
            <a:spLocks noChangeArrowheads="1"/>
          </p:cNvSpPr>
          <p:nvPr/>
        </p:nvSpPr>
        <p:spPr bwMode="auto">
          <a:xfrm>
            <a:off x="111134" y="2743196"/>
            <a:ext cx="278446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fuligule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à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tête rouge ♂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35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52233" name="TextBox 25"/>
          <p:cNvSpPr txBox="1">
            <a:spLocks noChangeArrowheads="1"/>
          </p:cNvSpPr>
          <p:nvPr/>
        </p:nvSpPr>
        <p:spPr bwMode="auto">
          <a:xfrm>
            <a:off x="6934200" y="2668559"/>
            <a:ext cx="2006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fuligule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à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collier ♂</a:t>
            </a:r>
          </a:p>
          <a:p>
            <a:pPr algn="r">
              <a:spcBef>
                <a:spcPct val="0"/>
              </a:spcBef>
              <a:buFontTx/>
              <a:buNone/>
            </a:pPr>
            <a:endParaRPr lang="en-US" altLang="en-US" sz="135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55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1" grpId="0"/>
      <p:bldP spid="52232" grpId="0"/>
      <p:bldP spid="522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5F202FF8-0771-5D48-BB97-5B004C691A0A}"/>
              </a:ext>
            </a:extLst>
          </p:cNvPr>
          <p:cNvGrpSpPr/>
          <p:nvPr/>
        </p:nvGrpSpPr>
        <p:grpSpPr>
          <a:xfrm>
            <a:off x="-2" y="0"/>
            <a:ext cx="3962399" cy="2524125"/>
            <a:chOff x="-2" y="0"/>
            <a:chExt cx="5283198" cy="3365500"/>
          </a:xfrm>
        </p:grpSpPr>
        <p:pic>
          <p:nvPicPr>
            <p:cNvPr id="26" name="Picture 6" descr="http://c2491652.r52.cf0.rackcdn.com/v3/large/070213065810.jpg">
              <a:extLst>
                <a:ext uri="{FF2B5EF4-FFF2-40B4-BE49-F238E27FC236}">
                  <a16:creationId xmlns:a16="http://schemas.microsoft.com/office/drawing/2014/main" id="{6C35DB69-DF47-B04F-9073-9A7418E857B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b="4073"/>
            <a:stretch/>
          </p:blipFill>
          <p:spPr bwMode="auto">
            <a:xfrm flipH="1">
              <a:off x="-2" y="0"/>
              <a:ext cx="5283198" cy="3365500"/>
            </a:xfrm>
            <a:prstGeom prst="rect">
              <a:avLst/>
            </a:prstGeom>
            <a:noFill/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384BD05-47B4-AD4C-84A2-5907498B16BC}"/>
                </a:ext>
              </a:extLst>
            </p:cNvPr>
            <p:cNvSpPr txBox="1"/>
            <p:nvPr/>
          </p:nvSpPr>
          <p:spPr>
            <a:xfrm>
              <a:off x="123706" y="2808717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F0C8DDB7-2D43-7747-A43B-49AF246C46D4}"/>
              </a:ext>
            </a:extLst>
          </p:cNvPr>
          <p:cNvSpPr/>
          <p:nvPr/>
        </p:nvSpPr>
        <p:spPr>
          <a:xfrm>
            <a:off x="2105026" y="2291204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©Kevin </a:t>
            </a:r>
            <a:r>
              <a:rPr lang="en-US" sz="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Kisik</a:t>
            </a:r>
            <a:endParaRPr lang="en-US" sz="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EBF6B28-4C5A-8F49-9F8F-C34549F0EF53}"/>
              </a:ext>
            </a:extLst>
          </p:cNvPr>
          <p:cNvGrpSpPr/>
          <p:nvPr/>
        </p:nvGrpSpPr>
        <p:grpSpPr>
          <a:xfrm>
            <a:off x="-6290" y="2619375"/>
            <a:ext cx="5786742" cy="2524125"/>
            <a:chOff x="-1532387" y="3492500"/>
            <a:chExt cx="7715657" cy="3365500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B5C9C15-BB70-A248-A82B-AAE6C7BFBE5C}"/>
                </a:ext>
              </a:extLst>
            </p:cNvPr>
            <p:cNvGrpSpPr/>
            <p:nvPr/>
          </p:nvGrpSpPr>
          <p:grpSpPr>
            <a:xfrm>
              <a:off x="-1532387" y="3492500"/>
              <a:ext cx="7715657" cy="3365500"/>
              <a:chOff x="-1532387" y="3492500"/>
              <a:chExt cx="7715657" cy="3365500"/>
            </a:xfrm>
          </p:grpSpPr>
          <p:pic>
            <p:nvPicPr>
              <p:cNvPr id="45" name="Picture 8" descr="http://c2491652.r52.cf0.rackcdn.com/v3/large/171210101855.jpg">
                <a:extLst>
                  <a:ext uri="{FF2B5EF4-FFF2-40B4-BE49-F238E27FC236}">
                    <a16:creationId xmlns:a16="http://schemas.microsoft.com/office/drawing/2014/main" id="{FEB4D1A0-9BCF-0A4A-B96F-2C1F8C547A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t="17492" b="26173"/>
              <a:stretch/>
            </p:blipFill>
            <p:spPr bwMode="auto">
              <a:xfrm>
                <a:off x="-1532387" y="3492500"/>
                <a:ext cx="7715657" cy="3365500"/>
              </a:xfrm>
              <a:prstGeom prst="rect">
                <a:avLst/>
              </a:prstGeom>
              <a:noFill/>
            </p:spPr>
          </p:pic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AEA7F64-B924-E541-8D35-B6E6D3E89BEC}"/>
                  </a:ext>
                </a:extLst>
              </p:cNvPr>
              <p:cNvSpPr txBox="1"/>
              <p:nvPr/>
            </p:nvSpPr>
            <p:spPr>
              <a:xfrm>
                <a:off x="-1370412" y="6270630"/>
                <a:ext cx="61753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</p:grp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CE44340-FF66-7348-B100-4012D78219D9}"/>
                </a:ext>
              </a:extLst>
            </p:cNvPr>
            <p:cNvSpPr/>
            <p:nvPr/>
          </p:nvSpPr>
          <p:spPr>
            <a:xfrm>
              <a:off x="3569640" y="6420439"/>
              <a:ext cx="23622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©Eric Reuter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784EB13-42C4-9F43-BC9E-0FC06E45F5B0}"/>
              </a:ext>
            </a:extLst>
          </p:cNvPr>
          <p:cNvGrpSpPr/>
          <p:nvPr/>
        </p:nvGrpSpPr>
        <p:grpSpPr>
          <a:xfrm>
            <a:off x="5895642" y="2619375"/>
            <a:ext cx="3248357" cy="2524125"/>
            <a:chOff x="6333146" y="3418455"/>
            <a:chExt cx="4331143" cy="3365500"/>
          </a:xfrm>
        </p:grpSpPr>
        <p:pic>
          <p:nvPicPr>
            <p:cNvPr id="48" name="Picture 2" descr="http://c2491652.r52.cf0.rackcdn.com/v3/large/100609112340.jpg">
              <a:extLst>
                <a:ext uri="{FF2B5EF4-FFF2-40B4-BE49-F238E27FC236}">
                  <a16:creationId xmlns:a16="http://schemas.microsoft.com/office/drawing/2014/main" id="{658785EE-2C2E-2C45-9D13-B419EFA300D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l="3906" t="10611" r="3906" b="33281"/>
            <a:stretch/>
          </p:blipFill>
          <p:spPr bwMode="auto">
            <a:xfrm>
              <a:off x="6333146" y="3418455"/>
              <a:ext cx="4331143" cy="3365500"/>
            </a:xfrm>
            <a:prstGeom prst="rect">
              <a:avLst/>
            </a:prstGeom>
            <a:noFill/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6D63E96-5CC3-1C40-868B-4529E1BAF2BC}"/>
                </a:ext>
              </a:extLst>
            </p:cNvPr>
            <p:cNvSpPr txBox="1"/>
            <p:nvPr/>
          </p:nvSpPr>
          <p:spPr>
            <a:xfrm>
              <a:off x="6462749" y="6196585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196EFBD7-A406-8941-AEB1-27B75FA524B4}"/>
              </a:ext>
            </a:extLst>
          </p:cNvPr>
          <p:cNvSpPr/>
          <p:nvPr/>
        </p:nvSpPr>
        <p:spPr>
          <a:xfrm>
            <a:off x="7257159" y="4852785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©Justin </a:t>
            </a:r>
            <a:r>
              <a:rPr lang="en-US" sz="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Messick</a:t>
            </a:r>
            <a:endParaRPr lang="en-US" sz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Slide Number Placeholder 1">
            <a:extLst>
              <a:ext uri="{FF2B5EF4-FFF2-40B4-BE49-F238E27FC236}">
                <a16:creationId xmlns:a16="http://schemas.microsoft.com/office/drawing/2014/main" id="{22ECA02D-AA7C-1542-BAC0-D5EFE774C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2AE6605D-ED7C-0D45-BD78-93E0CFDF497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40D1A2E-23AA-A54E-8E06-D01C8F3BC211}"/>
              </a:ext>
            </a:extLst>
          </p:cNvPr>
          <p:cNvGrpSpPr/>
          <p:nvPr/>
        </p:nvGrpSpPr>
        <p:grpSpPr>
          <a:xfrm>
            <a:off x="4038600" y="-15907"/>
            <a:ext cx="5105400" cy="2541620"/>
            <a:chOff x="4419600" y="0"/>
            <a:chExt cx="6807200" cy="3388826"/>
          </a:xfrm>
        </p:grpSpPr>
        <p:pic>
          <p:nvPicPr>
            <p:cNvPr id="53" name="Picture 10" descr="http://c2491652.r52.cf0.rackcdn.com/v3/large/180213095217.jpg">
              <a:extLst>
                <a:ext uri="{FF2B5EF4-FFF2-40B4-BE49-F238E27FC236}">
                  <a16:creationId xmlns:a16="http://schemas.microsoft.com/office/drawing/2014/main" id="{4C856AE0-0F07-6241-B55C-DFAE75A2391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/>
            <a:srcRect t="7902" b="17219"/>
            <a:stretch/>
          </p:blipFill>
          <p:spPr bwMode="auto">
            <a:xfrm>
              <a:off x="4419600" y="0"/>
              <a:ext cx="6807200" cy="3388826"/>
            </a:xfrm>
            <a:prstGeom prst="rect">
              <a:avLst/>
            </a:prstGeom>
            <a:noFill/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8FFF662-4B28-5E46-B2BD-AAFD1BA4D019}"/>
                </a:ext>
              </a:extLst>
            </p:cNvPr>
            <p:cNvSpPr txBox="1"/>
            <p:nvPr/>
          </p:nvSpPr>
          <p:spPr>
            <a:xfrm>
              <a:off x="4441704" y="2838617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5E7CE6CA-8A49-2A45-8F7C-E3E8CD01754A}"/>
              </a:ext>
            </a:extLst>
          </p:cNvPr>
          <p:cNvSpPr/>
          <p:nvPr/>
        </p:nvSpPr>
        <p:spPr>
          <a:xfrm>
            <a:off x="7239000" y="225270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©Mike Lentz</a:t>
            </a:r>
          </a:p>
        </p:txBody>
      </p:sp>
      <p:sp>
        <p:nvSpPr>
          <p:cNvPr id="54282" name="TextBox 22"/>
          <p:cNvSpPr txBox="1">
            <a:spLocks noChangeArrowheads="1"/>
          </p:cNvSpPr>
          <p:nvPr/>
        </p:nvSpPr>
        <p:spPr bwMode="auto">
          <a:xfrm>
            <a:off x="145686" y="57151"/>
            <a:ext cx="175931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canard noir ♂</a:t>
            </a:r>
          </a:p>
        </p:txBody>
      </p:sp>
      <p:sp>
        <p:nvSpPr>
          <p:cNvPr id="54283" name="TextBox 23"/>
          <p:cNvSpPr txBox="1">
            <a:spLocks noChangeArrowheads="1"/>
          </p:cNvSpPr>
          <p:nvPr/>
        </p:nvSpPr>
        <p:spPr bwMode="auto">
          <a:xfrm>
            <a:off x="4108086" y="57151"/>
            <a:ext cx="328331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La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sarcelle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à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ailes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bleues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♂</a:t>
            </a:r>
          </a:p>
        </p:txBody>
      </p:sp>
      <p:sp>
        <p:nvSpPr>
          <p:cNvPr id="54284" name="TextBox 24"/>
          <p:cNvSpPr txBox="1">
            <a:spLocks noChangeArrowheads="1"/>
          </p:cNvSpPr>
          <p:nvPr/>
        </p:nvSpPr>
        <p:spPr bwMode="auto">
          <a:xfrm>
            <a:off x="82749" y="2791987"/>
            <a:ext cx="21717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canard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souchet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♀</a:t>
            </a:r>
          </a:p>
        </p:txBody>
      </p:sp>
      <p:sp>
        <p:nvSpPr>
          <p:cNvPr id="54285" name="TextBox 25"/>
          <p:cNvSpPr txBox="1">
            <a:spLocks noChangeArrowheads="1"/>
          </p:cNvSpPr>
          <p:nvPr/>
        </p:nvSpPr>
        <p:spPr bwMode="auto">
          <a:xfrm>
            <a:off x="8077200" y="2723424"/>
            <a:ext cx="873345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fuligule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à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dos blanc</a:t>
            </a:r>
          </a:p>
          <a:p>
            <a:pPr algn="r">
              <a:spcBef>
                <a:spcPct val="0"/>
              </a:spcBef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♀</a:t>
            </a:r>
          </a:p>
        </p:txBody>
      </p:sp>
    </p:spTree>
    <p:extLst>
      <p:ext uri="{BB962C8B-B14F-4D97-AF65-F5344CB8AC3E}">
        <p14:creationId xmlns:p14="http://schemas.microsoft.com/office/powerpoint/2010/main" val="115138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2" grpId="0"/>
      <p:bldP spid="54283" grpId="0"/>
      <p:bldP spid="54284" grpId="0"/>
      <p:bldP spid="542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0DC88432-A606-5849-BE1D-3B261B32B27A}"/>
              </a:ext>
            </a:extLst>
          </p:cNvPr>
          <p:cNvGrpSpPr/>
          <p:nvPr/>
        </p:nvGrpSpPr>
        <p:grpSpPr>
          <a:xfrm>
            <a:off x="-43670" y="2724150"/>
            <a:ext cx="3320270" cy="2442091"/>
            <a:chOff x="-1582226" y="3632199"/>
            <a:chExt cx="4427025" cy="3256122"/>
          </a:xfrm>
        </p:grpSpPr>
        <p:pic>
          <p:nvPicPr>
            <p:cNvPr id="19" name="Picture 18" descr="Hunting 2010 275.jpg">
              <a:extLst>
                <a:ext uri="{FF2B5EF4-FFF2-40B4-BE49-F238E27FC236}">
                  <a16:creationId xmlns:a16="http://schemas.microsoft.com/office/drawing/2014/main" id="{0C3A2E16-8E05-BE4A-BB7C-61A3FD90E0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l="1406" t="9554" r="-1097" b="10564"/>
            <a:stretch/>
          </p:blipFill>
          <p:spPr>
            <a:xfrm>
              <a:off x="-1582226" y="3632199"/>
              <a:ext cx="4427025" cy="325612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3C9E46D-7873-2C4C-A383-A2D2EE1937E4}"/>
                </a:ext>
              </a:extLst>
            </p:cNvPr>
            <p:cNvSpPr txBox="1"/>
            <p:nvPr/>
          </p:nvSpPr>
          <p:spPr>
            <a:xfrm>
              <a:off x="-1470817" y="6365557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79D1534-1713-9A44-B4FC-D4A39E6CC3E7}"/>
              </a:ext>
            </a:extLst>
          </p:cNvPr>
          <p:cNvSpPr/>
          <p:nvPr/>
        </p:nvSpPr>
        <p:spPr>
          <a:xfrm>
            <a:off x="1352550" y="490885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4A45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©Chris Benson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0666CC9-E6B0-2C49-8971-E5792B3A95CA}"/>
              </a:ext>
            </a:extLst>
          </p:cNvPr>
          <p:cNvGrpSpPr/>
          <p:nvPr/>
        </p:nvGrpSpPr>
        <p:grpSpPr>
          <a:xfrm>
            <a:off x="3360156" y="2724152"/>
            <a:ext cx="5783844" cy="2410553"/>
            <a:chOff x="2956208" y="3632198"/>
            <a:chExt cx="7711793" cy="3214070"/>
          </a:xfrm>
        </p:grpSpPr>
        <p:pic>
          <p:nvPicPr>
            <p:cNvPr id="23" name="Picture 22" descr="Blue goose.jpg">
              <a:extLst>
                <a:ext uri="{FF2B5EF4-FFF2-40B4-BE49-F238E27FC236}">
                  <a16:creationId xmlns:a16="http://schemas.microsoft.com/office/drawing/2014/main" id="{9A0A484A-FF89-494A-9C28-B68B2D4783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82" t="28985" r="2890" b="9885"/>
            <a:stretch/>
          </p:blipFill>
          <p:spPr>
            <a:xfrm>
              <a:off x="2956208" y="3632198"/>
              <a:ext cx="7711793" cy="321407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4EABCB5-7E0E-AF43-B805-0F5387718FBA}"/>
                </a:ext>
              </a:extLst>
            </p:cNvPr>
            <p:cNvSpPr txBox="1"/>
            <p:nvPr/>
          </p:nvSpPr>
          <p:spPr>
            <a:xfrm>
              <a:off x="2986091" y="6298911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9444E945-C2A5-4F43-9C89-B4AAB3816908}"/>
              </a:ext>
            </a:extLst>
          </p:cNvPr>
          <p:cNvSpPr/>
          <p:nvPr/>
        </p:nvSpPr>
        <p:spPr>
          <a:xfrm>
            <a:off x="7332463" y="4816519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©DUC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17B7503-ADB6-634E-BAEA-B900D391FE4D}"/>
              </a:ext>
            </a:extLst>
          </p:cNvPr>
          <p:cNvGrpSpPr/>
          <p:nvPr/>
        </p:nvGrpSpPr>
        <p:grpSpPr>
          <a:xfrm>
            <a:off x="-36315" y="8795"/>
            <a:ext cx="4006069" cy="2619375"/>
            <a:chOff x="-921827" y="1"/>
            <a:chExt cx="5341425" cy="3492498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E040548-D852-E148-8656-92D8880F1EAE}"/>
                </a:ext>
              </a:extLst>
            </p:cNvPr>
            <p:cNvGrpSpPr/>
            <p:nvPr/>
          </p:nvGrpSpPr>
          <p:grpSpPr>
            <a:xfrm>
              <a:off x="-921827" y="1"/>
              <a:ext cx="5341425" cy="3492498"/>
              <a:chOff x="-921827" y="1"/>
              <a:chExt cx="5341425" cy="3492498"/>
            </a:xfrm>
          </p:grpSpPr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684BBBE8-36D2-1747-82B1-9841588F7D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438" t="3434" b="14841"/>
              <a:stretch/>
            </p:blipFill>
            <p:spPr>
              <a:xfrm flipH="1">
                <a:off x="-921827" y="1"/>
                <a:ext cx="5341425" cy="3492498"/>
              </a:xfrm>
              <a:prstGeom prst="rect">
                <a:avLst/>
              </a:prstGeom>
            </p:spPr>
          </p:pic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F1ED3BC-C636-B643-B5AB-4772E9144A06}"/>
                  </a:ext>
                </a:extLst>
              </p:cNvPr>
              <p:cNvSpPr txBox="1"/>
              <p:nvPr/>
            </p:nvSpPr>
            <p:spPr>
              <a:xfrm>
                <a:off x="-837227" y="2911157"/>
                <a:ext cx="1371600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16/17</a:t>
                </a:r>
              </a:p>
            </p:txBody>
          </p: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BA97062-7DD3-FE4A-8C10-5DD0C26D2CA3}"/>
                </a:ext>
              </a:extLst>
            </p:cNvPr>
            <p:cNvSpPr/>
            <p:nvPr/>
          </p:nvSpPr>
          <p:spPr>
            <a:xfrm>
              <a:off x="2044460" y="3058084"/>
              <a:ext cx="23622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 Michael </a:t>
              </a:r>
              <a:r>
                <a:rPr lang="en-US" sz="60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Furtman</a:t>
              </a:r>
              <a:endPara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098188D-61A5-DB44-AEB0-C8E6FBA43A35}"/>
              </a:ext>
            </a:extLst>
          </p:cNvPr>
          <p:cNvGrpSpPr/>
          <p:nvPr/>
        </p:nvGrpSpPr>
        <p:grpSpPr>
          <a:xfrm>
            <a:off x="4045954" y="0"/>
            <a:ext cx="5098046" cy="2619375"/>
            <a:chOff x="3870605" y="1"/>
            <a:chExt cx="6797395" cy="3492499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FD6A696B-5864-A342-A416-AB03D77FC5C8}"/>
                </a:ext>
              </a:extLst>
            </p:cNvPr>
            <p:cNvGrpSpPr/>
            <p:nvPr/>
          </p:nvGrpSpPr>
          <p:grpSpPr>
            <a:xfrm>
              <a:off x="3870605" y="1"/>
              <a:ext cx="6797395" cy="3492499"/>
              <a:chOff x="3870605" y="16907"/>
              <a:chExt cx="6797395" cy="3492499"/>
            </a:xfrm>
          </p:grpSpPr>
          <p:pic>
            <p:nvPicPr>
              <p:cNvPr id="49" name="Picture 4" descr="http://c2491652.r52.cf0.rackcdn.com/v3/large/130909034613.jpg">
                <a:extLst>
                  <a:ext uri="{FF2B5EF4-FFF2-40B4-BE49-F238E27FC236}">
                    <a16:creationId xmlns:a16="http://schemas.microsoft.com/office/drawing/2014/main" id="{F02DC21E-C009-2646-8B12-BA3B2EC59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print"/>
              <a:srcRect l="10791" t="17858" r="11060" b="21589"/>
              <a:stretch/>
            </p:blipFill>
            <p:spPr bwMode="auto">
              <a:xfrm>
                <a:off x="3870605" y="16907"/>
                <a:ext cx="6797395" cy="3492499"/>
              </a:xfrm>
              <a:prstGeom prst="rect">
                <a:avLst/>
              </a:prstGeom>
              <a:noFill/>
            </p:spPr>
          </p:pic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4D59DB1-6D15-864D-A90B-A8DDB95D2755}"/>
                  </a:ext>
                </a:extLst>
              </p:cNvPr>
              <p:cNvSpPr txBox="1"/>
              <p:nvPr/>
            </p:nvSpPr>
            <p:spPr>
              <a:xfrm>
                <a:off x="3954462" y="2953463"/>
                <a:ext cx="61753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18</a:t>
                </a:r>
              </a:p>
            </p:txBody>
          </p:sp>
        </p:grp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7388F22-6171-2F47-926F-7167DB85D521}"/>
                </a:ext>
              </a:extLst>
            </p:cNvPr>
            <p:cNvSpPr/>
            <p:nvPr/>
          </p:nvSpPr>
          <p:spPr>
            <a:xfrm>
              <a:off x="8252617" y="3011329"/>
              <a:ext cx="23622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75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©Mark </a:t>
              </a:r>
              <a:r>
                <a:rPr lang="en-US" sz="75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Lasnek</a:t>
              </a:r>
              <a:endParaRPr lang="en-US" sz="7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5122" y="57151"/>
            <a:ext cx="2505678" cy="113107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>
                <a:alpha val="32597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bernache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Canada/</a:t>
            </a:r>
          </a:p>
          <a:p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bernache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Hutchins</a:t>
            </a:r>
          </a:p>
          <a:p>
            <a:endParaRPr lang="en-US" sz="135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39000" y="67004"/>
            <a:ext cx="18288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Cygne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trompette</a:t>
            </a:r>
            <a:endParaRPr lang="en-US" sz="135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35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24600" y="2800840"/>
            <a:ext cx="28194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L’oie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neiges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(phase </a:t>
            </a:r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bleues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237" y="2894790"/>
            <a:ext cx="144976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L’oie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Ross</a:t>
            </a:r>
          </a:p>
          <a:p>
            <a:endParaRPr lang="en-US" sz="135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68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AE7FA195-9491-F64A-9878-237222ACA290}"/>
              </a:ext>
            </a:extLst>
          </p:cNvPr>
          <p:cNvSpPr txBox="1"/>
          <p:nvPr/>
        </p:nvSpPr>
        <p:spPr>
          <a:xfrm>
            <a:off x="247650" y="222336"/>
            <a:ext cx="6076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Projet</a:t>
            </a:r>
            <a:r>
              <a:rPr lang="en-CA" sz="2400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mené</a:t>
            </a:r>
            <a:r>
              <a:rPr lang="en-CA" sz="2400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2400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partenariat</a:t>
            </a:r>
            <a:r>
              <a:rPr lang="en-CA" sz="2400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avec :</a:t>
            </a:r>
          </a:p>
          <a:p>
            <a:endParaRPr lang="en-CA" sz="2400" dirty="0">
              <a:solidFill>
                <a:srgbClr val="0062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B287B4-372F-C048-BF76-8FE5CB677844}"/>
              </a:ext>
            </a:extLst>
          </p:cNvPr>
          <p:cNvSpPr txBox="1"/>
          <p:nvPr/>
        </p:nvSpPr>
        <p:spPr>
          <a:xfrm>
            <a:off x="105175" y="4525060"/>
            <a:ext cx="4071938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61913" indent="-61913"/>
            <a:r>
              <a:rPr lang="en-US" sz="1200" dirty="0">
                <a:latin typeface="+mn-lt"/>
              </a:rPr>
              <a:t>	This project was undertaken with the financial support of:</a:t>
            </a:r>
          </a:p>
          <a:p>
            <a:pPr marL="61913" indent="-61913"/>
            <a:r>
              <a:rPr lang="en-US" sz="1200" dirty="0">
                <a:latin typeface="+mn-lt"/>
                <a:cs typeface="Arial" panose="020B0604020202020204" pitchFamily="34" charset="0"/>
              </a:rPr>
              <a:t>	Ce </a:t>
            </a:r>
            <a:r>
              <a:rPr lang="en-US" sz="1200" dirty="0" err="1">
                <a:latin typeface="+mn-lt"/>
                <a:cs typeface="Arial" panose="020B0604020202020204" pitchFamily="34" charset="0"/>
              </a:rPr>
              <a:t>projet</a:t>
            </a:r>
            <a:r>
              <a:rPr lang="en-US" sz="1200" dirty="0">
                <a:latin typeface="+mn-lt"/>
                <a:cs typeface="Arial" panose="020B0604020202020204" pitchFamily="34" charset="0"/>
              </a:rPr>
              <a:t> a </a:t>
            </a:r>
            <a:r>
              <a:rPr lang="en-US" sz="1200" dirty="0" err="1">
                <a:latin typeface="+mn-lt"/>
                <a:cs typeface="Arial" panose="020B0604020202020204" pitchFamily="34" charset="0"/>
              </a:rPr>
              <a:t>été</a:t>
            </a:r>
            <a:r>
              <a:rPr lang="en-US" sz="1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+mn-lt"/>
                <a:cs typeface="Arial" panose="020B0604020202020204" pitchFamily="34" charset="0"/>
              </a:rPr>
              <a:t>réalisé</a:t>
            </a:r>
            <a:r>
              <a:rPr lang="en-US" sz="1200" dirty="0">
                <a:latin typeface="+mn-lt"/>
                <a:cs typeface="Arial" panose="020B0604020202020204" pitchFamily="34" charset="0"/>
              </a:rPr>
              <a:t> avec </a:t>
            </a:r>
            <a:r>
              <a:rPr lang="en-US" sz="1200" dirty="0" err="1">
                <a:latin typeface="+mn-lt"/>
                <a:cs typeface="Arial" panose="020B0604020202020204" pitchFamily="34" charset="0"/>
              </a:rPr>
              <a:t>l’appui</a:t>
            </a:r>
            <a:r>
              <a:rPr lang="en-US" sz="1200" dirty="0">
                <a:latin typeface="+mn-lt"/>
                <a:cs typeface="Arial" panose="020B0604020202020204" pitchFamily="34" charset="0"/>
              </a:rPr>
              <a:t> financier de:</a:t>
            </a:r>
            <a:endParaRPr lang="en-CA" sz="12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A8E7F69-A775-8C48-AFB9-E751EB47B4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4544238"/>
            <a:ext cx="3588945" cy="356321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A990C1D-B76F-6B4A-9821-2B67FEEDD3AC}"/>
              </a:ext>
            </a:extLst>
          </p:cNvPr>
          <p:cNvSpPr txBox="1"/>
          <p:nvPr/>
        </p:nvSpPr>
        <p:spPr>
          <a:xfrm>
            <a:off x="244996" y="3405591"/>
            <a:ext cx="88990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habitats, il ne </a:t>
            </a:r>
            <a:r>
              <a:rPr lang="en-US" sz="2600" b="1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en-US" sz="2600" b="1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exister</a:t>
            </a:r>
            <a:r>
              <a:rPr lang="en-US" sz="2600" b="1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d’espèces</a:t>
            </a:r>
            <a:r>
              <a:rPr lang="en-US" sz="2600" b="1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sauvages</a:t>
            </a:r>
            <a:r>
              <a:rPr lang="en-US" sz="2600" b="1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600" b="1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C’est</a:t>
            </a:r>
            <a:r>
              <a:rPr lang="en-US" sz="2600" b="1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</a:t>
            </a:r>
            <a:r>
              <a:rPr lang="en-US" sz="2600" b="1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simple que </a:t>
            </a:r>
            <a:r>
              <a:rPr lang="en-US" sz="2600" b="1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  <a:r>
              <a:rPr lang="en-US" sz="2600" b="1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2DB9DA9-4B0F-9848-9B6C-269C19ADEA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55" y="805136"/>
            <a:ext cx="1767689" cy="114157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3506D44-DA25-FA4C-B33B-CAE3518B14F5}"/>
              </a:ext>
            </a:extLst>
          </p:cNvPr>
          <p:cNvSpPr/>
          <p:nvPr/>
        </p:nvSpPr>
        <p:spPr>
          <a:xfrm>
            <a:off x="2269603" y="2674833"/>
            <a:ext cx="64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Pour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apprendre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davantage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sur les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différents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projets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qu’Habitat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faunique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Canada a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financé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veuillez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visiter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le site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www.whc.org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FB71B644-5351-4106-B04B-CB97D08E2869}"/>
              </a:ext>
            </a:extLst>
          </p:cNvPr>
          <p:cNvSpPr txBox="1"/>
          <p:nvPr/>
        </p:nvSpPr>
        <p:spPr>
          <a:xfrm>
            <a:off x="2284512" y="736876"/>
            <a:ext cx="6411568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2357438" algn="l"/>
              </a:tabLst>
            </a:pPr>
            <a:r>
              <a:rPr lang="en-US" sz="1500" err="1">
                <a:solidFill>
                  <a:srgbClr val="000000"/>
                </a:solidFill>
                <a:latin typeface="Arial"/>
              </a:rPr>
              <a:t>Depuis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1985, Habitat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faunique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Canada, un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organisme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de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bienfaisance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national sans but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lucratif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axé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sur la conservation, a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investi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plus de 50 millions de dollars pour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appuyer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plus de 1000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projets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de conservation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partout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au Canada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à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l’aide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de son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programme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de subventions. Grâce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à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des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partenariats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avec des collectivités, des propriétaires fonciers, des gouvernements, des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organismes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non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gouvernementaux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et le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secteur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privé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, Habitat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faunique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Canada se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consacre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à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la conservation,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à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l’amélioration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et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à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la remise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en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état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d’habitats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err="1">
                <a:solidFill>
                  <a:srgbClr val="000000"/>
                </a:solidFill>
                <a:latin typeface="Arial"/>
              </a:rPr>
              <a:t>fauniques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.</a:t>
            </a:r>
            <a:endParaRPr lang="en-US" sz="1500"/>
          </a:p>
        </p:txBody>
      </p:sp>
    </p:spTree>
    <p:extLst>
      <p:ext uri="{BB962C8B-B14F-4D97-AF65-F5344CB8AC3E}">
        <p14:creationId xmlns:p14="http://schemas.microsoft.com/office/powerpoint/2010/main" val="1370342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8D06054-21AB-AC4B-917D-2C0331EC7E90}"/>
              </a:ext>
            </a:extLst>
          </p:cNvPr>
          <p:cNvSpPr txBox="1"/>
          <p:nvPr/>
        </p:nvSpPr>
        <p:spPr>
          <a:xfrm>
            <a:off x="273842" y="886910"/>
            <a:ext cx="8489157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CA" sz="1200" dirty="0">
                <a:latin typeface="Arial"/>
                <a:cs typeface="Arial"/>
              </a:rPr>
              <a:t>Chris Benson et Ted Barney pour leur dévouement dans la création de ces ressources et le partage de leurs connaissances de la sauvagine avec le public. Nous tenons également à remercier le personnel de Canards Illimités Canada et de l'Institut de recherche sur les terres humides et la sauvagine pour leur expertise.</a:t>
            </a:r>
          </a:p>
          <a:p>
            <a:endParaRPr lang="fr-CA" sz="1200" dirty="0"/>
          </a:p>
          <a:p>
            <a:r>
              <a:rPr lang="fr-CA" sz="1200" dirty="0">
                <a:latin typeface="Arial"/>
                <a:cs typeface="Arial"/>
              </a:rPr>
              <a:t>Un merci à Ducks </a:t>
            </a:r>
            <a:r>
              <a:rPr lang="fr-CA" sz="1200" dirty="0" err="1">
                <a:latin typeface="Arial"/>
                <a:cs typeface="Arial"/>
              </a:rPr>
              <a:t>Unlimited</a:t>
            </a:r>
            <a:r>
              <a:rPr lang="fr-CA" sz="1200" dirty="0">
                <a:latin typeface="Arial"/>
                <a:cs typeface="Arial"/>
              </a:rPr>
              <a:t>, Inc. et aux nombreuses personnes qui ont contribué leurs photos pour ce projet.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D3994EC-8DA6-D245-976B-112283AB5F86}"/>
              </a:ext>
            </a:extLst>
          </p:cNvPr>
          <p:cNvSpPr txBox="1"/>
          <p:nvPr/>
        </p:nvSpPr>
        <p:spPr>
          <a:xfrm>
            <a:off x="273842" y="314787"/>
            <a:ext cx="6448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tenons </a:t>
            </a:r>
            <a:r>
              <a:rPr lang="en-CA" sz="2400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2400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err="1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remercier</a:t>
            </a:r>
            <a:r>
              <a:rPr lang="en-CA" sz="2400" dirty="0">
                <a:solidFill>
                  <a:srgbClr val="0062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80B54E-1536-D441-AD0F-5BDA67CBFDDC}"/>
              </a:ext>
            </a:extLst>
          </p:cNvPr>
          <p:cNvSpPr txBox="1"/>
          <p:nvPr/>
        </p:nvSpPr>
        <p:spPr>
          <a:xfrm>
            <a:off x="6677025" y="3367003"/>
            <a:ext cx="177165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Ducks Unlimited, Inc.</a:t>
            </a:r>
            <a:b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One Waterfowl Way</a:t>
            </a:r>
            <a:b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Memphis, TN, USA 38120</a:t>
            </a:r>
            <a:b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1-800-45DUCKS</a:t>
            </a:r>
          </a:p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www.ducks.org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 descr="DUI vertical logo 356.eps">
            <a:extLst>
              <a:ext uri="{FF2B5EF4-FFF2-40B4-BE49-F238E27FC236}">
                <a16:creationId xmlns:a16="http://schemas.microsoft.com/office/drawing/2014/main" id="{8EE0B45D-4993-3343-9A31-7B77BDF4C0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319303"/>
            <a:ext cx="1040258" cy="77152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9D3AFA9-11F0-9D4A-B313-BBEC24C3B736}"/>
              </a:ext>
            </a:extLst>
          </p:cNvPr>
          <p:cNvSpPr txBox="1"/>
          <p:nvPr/>
        </p:nvSpPr>
        <p:spPr>
          <a:xfrm>
            <a:off x="371475" y="3367003"/>
            <a:ext cx="1885950" cy="122341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050" b="1" dirty="0">
                <a:solidFill>
                  <a:srgbClr val="000000"/>
                </a:solidFill>
                <a:latin typeface="Arial" pitchFamily="34"/>
                <a:cs typeface="Arial" pitchFamily="34"/>
              </a:rPr>
              <a:t>Canards Illimités Canada</a:t>
            </a:r>
            <a:br>
              <a:rPr lang="fr-CA" sz="1050" b="1" dirty="0">
                <a:solidFill>
                  <a:srgbClr val="000000"/>
                </a:solidFill>
                <a:latin typeface="Arial" pitchFamily="34"/>
                <a:cs typeface="Arial" pitchFamily="34"/>
              </a:rPr>
            </a:br>
            <a:r>
              <a:rPr lang="en-US" sz="105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C. P. 1160</a:t>
            </a:r>
            <a:br>
              <a:rPr lang="en-US" sz="1050" dirty="0">
                <a:solidFill>
                  <a:srgbClr val="000000"/>
                </a:solidFill>
                <a:latin typeface="Arial" pitchFamily="34"/>
                <a:cs typeface="Arial" pitchFamily="34"/>
              </a:rPr>
            </a:br>
            <a:r>
              <a:rPr lang="en-US" sz="105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Stonewall (Manitoba)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R0C 2Z0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dirty="0">
              <a:solidFill>
                <a:srgbClr val="000000"/>
              </a:solidFill>
              <a:latin typeface="Arial" pitchFamily="34"/>
              <a:cs typeface="Arial" pitchFamily="34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1-800-665-DUCK (3825)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 dirty="0">
                <a:solidFill>
                  <a:srgbClr val="000000"/>
                </a:solidFill>
                <a:latin typeface="Arial"/>
                <a:cs typeface="Arial"/>
                <a:hlinkClick r:id="rId5"/>
              </a:rPr>
              <a:t>www</a:t>
            </a:r>
            <a:r>
              <a:rPr lang="en-US" sz="1050" dirty="0">
                <a:solidFill>
                  <a:srgbClr val="000000"/>
                </a:solidFill>
                <a:latin typeface="Arial"/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.canards.ca</a:t>
            </a:r>
            <a:r>
              <a:rPr lang="en-US" sz="105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endParaRPr lang="en-US" sz="105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5D7552-511A-3D4A-9C64-0267005F7530}"/>
              </a:ext>
            </a:extLst>
          </p:cNvPr>
          <p:cNvSpPr txBox="1"/>
          <p:nvPr/>
        </p:nvSpPr>
        <p:spPr>
          <a:xfrm>
            <a:off x="3442202" y="3367003"/>
            <a:ext cx="2348998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 b="1" dirty="0">
                <a:solidFill>
                  <a:srgbClr val="000000"/>
                </a:solidFill>
                <a:latin typeface="Arial" pitchFamily="34"/>
                <a:cs typeface="Arial" pitchFamily="34"/>
              </a:rPr>
              <a:t>Long Point Waterfowl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5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115, Front Street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5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C.P. 160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5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Port </a:t>
            </a:r>
            <a:r>
              <a:rPr lang="fr-FR" sz="1050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Rowan</a:t>
            </a:r>
            <a:r>
              <a:rPr lang="fr-FR" sz="105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 (Ontario)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5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N0E 1M0</a:t>
            </a:r>
            <a:endParaRPr lang="en-US" sz="1050" dirty="0">
              <a:solidFill>
                <a:srgbClr val="000000"/>
              </a:solidFill>
              <a:latin typeface="Arial" pitchFamily="34"/>
              <a:cs typeface="Arial" pitchFamily="34"/>
            </a:endParaRPr>
          </a:p>
          <a:p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longpointwaterfowl.org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29530D2F-E2C0-0546-A304-B61657524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4360" y="2146962"/>
            <a:ext cx="1488281" cy="111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80083C-014B-6D46-8940-3B0EEFAAAD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90" y="2319302"/>
            <a:ext cx="1107920" cy="87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17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2" descr="http://images.ducks.ca/netpub/server.np?original=.1.1735&amp;site=ducimages&amp;catalog=catalog">
            <a:extLst>
              <a:ext uri="{FF2B5EF4-FFF2-40B4-BE49-F238E27FC236}">
                <a16:creationId xmlns:a16="http://schemas.microsoft.com/office/drawing/2014/main" id="{EC56C961-95D4-5D44-A9F4-ECAA50E7C2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-276" t="8865" r="2215" b="15002"/>
          <a:stretch/>
        </p:blipFill>
        <p:spPr bwMode="auto">
          <a:xfrm>
            <a:off x="4026098" y="0"/>
            <a:ext cx="5117902" cy="2718648"/>
          </a:xfrm>
          <a:prstGeom prst="rect">
            <a:avLst/>
          </a:prstGeom>
          <a:noFill/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3E72D73-060F-A547-9275-4204826FF29A}"/>
              </a:ext>
            </a:extLst>
          </p:cNvPr>
          <p:cNvSpPr txBox="1"/>
          <p:nvPr/>
        </p:nvSpPr>
        <p:spPr>
          <a:xfrm>
            <a:off x="4191297" y="2251757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4555E25-0197-A241-9A73-AEF4DE394C08}"/>
              </a:ext>
            </a:extLst>
          </p:cNvPr>
          <p:cNvSpPr/>
          <p:nvPr/>
        </p:nvSpPr>
        <p:spPr>
          <a:xfrm>
            <a:off x="7162800" y="2427623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©DUC</a:t>
            </a:r>
          </a:p>
        </p:txBody>
      </p:sp>
      <p:pic>
        <p:nvPicPr>
          <p:cNvPr id="30" name="Picture 6" descr="http://c2491652.r52.cf0.rackcdn.com/v3/large/200509030529.jpg">
            <a:extLst>
              <a:ext uri="{FF2B5EF4-FFF2-40B4-BE49-F238E27FC236}">
                <a16:creationId xmlns:a16="http://schemas.microsoft.com/office/drawing/2014/main" id="{38E3DF2B-00A1-BD46-A5DC-A7A08E7BE0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7220" r="15027" b="3614"/>
          <a:stretch/>
        </p:blipFill>
        <p:spPr bwMode="auto">
          <a:xfrm>
            <a:off x="0" y="0"/>
            <a:ext cx="3962400" cy="2718648"/>
          </a:xfrm>
          <a:prstGeom prst="rect">
            <a:avLst/>
          </a:prstGeom>
          <a:noFill/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5505244-4D10-C144-A9D1-B271BCD81024}"/>
              </a:ext>
            </a:extLst>
          </p:cNvPr>
          <p:cNvSpPr txBox="1"/>
          <p:nvPr/>
        </p:nvSpPr>
        <p:spPr>
          <a:xfrm>
            <a:off x="133946" y="2251757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92F6BDD-F5CA-F943-83AD-41180541ADD1}"/>
              </a:ext>
            </a:extLst>
          </p:cNvPr>
          <p:cNvSpPr/>
          <p:nvPr/>
        </p:nvSpPr>
        <p:spPr>
          <a:xfrm>
            <a:off x="1981200" y="2387084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©Tom </a:t>
            </a:r>
            <a:r>
              <a:rPr lang="en-US" sz="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Reichner</a:t>
            </a:r>
            <a:endParaRPr lang="en-US" sz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6" descr="http://c2491652.r52.cf0.rackcdn.com/v3/large/080113035735.jpg">
            <a:extLst>
              <a:ext uri="{FF2B5EF4-FFF2-40B4-BE49-F238E27FC236}">
                <a16:creationId xmlns:a16="http://schemas.microsoft.com/office/drawing/2014/main" id="{A17D9F4B-6113-F44F-A563-A0DD701FC3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9205" t="37377" b="31284"/>
          <a:stretch/>
        </p:blipFill>
        <p:spPr bwMode="auto">
          <a:xfrm>
            <a:off x="0" y="2800351"/>
            <a:ext cx="9144000" cy="2362200"/>
          </a:xfrm>
          <a:prstGeom prst="rect">
            <a:avLst/>
          </a:prstGeom>
          <a:noFill/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4229071-20D4-2C4B-BD5B-786E2A35B544}"/>
              </a:ext>
            </a:extLst>
          </p:cNvPr>
          <p:cNvSpPr txBox="1"/>
          <p:nvPr/>
        </p:nvSpPr>
        <p:spPr>
          <a:xfrm>
            <a:off x="-224335" y="4705350"/>
            <a:ext cx="716562" cy="571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F74575-B4F2-3248-9C4F-D8FF2D082ABF}"/>
              </a:ext>
            </a:extLst>
          </p:cNvPr>
          <p:cNvSpPr/>
          <p:nvPr/>
        </p:nvSpPr>
        <p:spPr>
          <a:xfrm>
            <a:off x="6193461" y="4813907"/>
            <a:ext cx="2740989" cy="285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©Kevin </a:t>
            </a:r>
            <a:r>
              <a:rPr lang="en-US" sz="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Kisik</a:t>
            </a:r>
            <a:endParaRPr lang="en-US" sz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20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http://c2491652.r52.cf0.rackcdn.com/v3/large/010314113209.jpg">
            <a:extLst>
              <a:ext uri="{FF2B5EF4-FFF2-40B4-BE49-F238E27FC236}">
                <a16:creationId xmlns:a16="http://schemas.microsoft.com/office/drawing/2014/main" id="{53B36D4A-290A-334D-9E4F-9D28986A78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834" t="6459" r="-194" b="5632"/>
          <a:stretch/>
        </p:blipFill>
        <p:spPr bwMode="auto">
          <a:xfrm>
            <a:off x="0" y="0"/>
            <a:ext cx="3962400" cy="2540907"/>
          </a:xfrm>
          <a:prstGeom prst="rect">
            <a:avLst/>
          </a:prstGeom>
          <a:noFill/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9524414-EC22-8544-A4BE-C4A8A4A570CC}"/>
              </a:ext>
            </a:extLst>
          </p:cNvPr>
          <p:cNvSpPr txBox="1"/>
          <p:nvPr/>
        </p:nvSpPr>
        <p:spPr>
          <a:xfrm>
            <a:off x="3696" y="210000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3A28DDF-E22C-1142-AA66-BCC16B6567EB}"/>
              </a:ext>
            </a:extLst>
          </p:cNvPr>
          <p:cNvSpPr/>
          <p:nvPr/>
        </p:nvSpPr>
        <p:spPr>
          <a:xfrm>
            <a:off x="2168919" y="2225099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©Scott Denny</a:t>
            </a:r>
          </a:p>
        </p:txBody>
      </p:sp>
      <p:pic>
        <p:nvPicPr>
          <p:cNvPr id="30" name="Picture 12" descr="http://c2491652.r52.cf0.rackcdn.com/v3/large/250109061347.jpg">
            <a:extLst>
              <a:ext uri="{FF2B5EF4-FFF2-40B4-BE49-F238E27FC236}">
                <a16:creationId xmlns:a16="http://schemas.microsoft.com/office/drawing/2014/main" id="{B91D0136-B770-FD4B-833B-416F125DD8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12074" t="30823" r="28432" b="24588"/>
          <a:stretch/>
        </p:blipFill>
        <p:spPr bwMode="auto">
          <a:xfrm flipH="1">
            <a:off x="4038598" y="-15194"/>
            <a:ext cx="5105401" cy="2540906"/>
          </a:xfrm>
          <a:prstGeom prst="rect">
            <a:avLst/>
          </a:prstGeom>
          <a:noFill/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FC1AF59-20E4-E346-8298-BEC73F5AB25F}"/>
              </a:ext>
            </a:extLst>
          </p:cNvPr>
          <p:cNvSpPr txBox="1"/>
          <p:nvPr/>
        </p:nvSpPr>
        <p:spPr>
          <a:xfrm>
            <a:off x="4111752" y="210000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24B9AAD-0593-1748-8C8A-6848879151E4}"/>
              </a:ext>
            </a:extLst>
          </p:cNvPr>
          <p:cNvSpPr/>
          <p:nvPr/>
        </p:nvSpPr>
        <p:spPr>
          <a:xfrm>
            <a:off x="7368654" y="2284666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©Douglas Norton</a:t>
            </a:r>
          </a:p>
        </p:txBody>
      </p:sp>
      <p:pic>
        <p:nvPicPr>
          <p:cNvPr id="33" name="Picture 8" descr="http://c2491652.r52.cf0.rackcdn.com/v3/large/050209072446.jpg">
            <a:extLst>
              <a:ext uri="{FF2B5EF4-FFF2-40B4-BE49-F238E27FC236}">
                <a16:creationId xmlns:a16="http://schemas.microsoft.com/office/drawing/2014/main" id="{24AC47FB-2F41-A946-A657-C1368090DF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2601" t="12985" r="9722" b="21983"/>
          <a:stretch/>
        </p:blipFill>
        <p:spPr bwMode="auto">
          <a:xfrm>
            <a:off x="5117996" y="2617789"/>
            <a:ext cx="4026003" cy="2523761"/>
          </a:xfrm>
          <a:prstGeom prst="rect">
            <a:avLst/>
          </a:prstGeom>
          <a:noFill/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478BD7A-A094-5B43-BF3E-CC506029BCF7}"/>
              </a:ext>
            </a:extLst>
          </p:cNvPr>
          <p:cNvSpPr txBox="1"/>
          <p:nvPr/>
        </p:nvSpPr>
        <p:spPr>
          <a:xfrm>
            <a:off x="5154836" y="473324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4B438AE-E41C-6E44-BE90-CD7232BC0796}"/>
              </a:ext>
            </a:extLst>
          </p:cNvPr>
          <p:cNvSpPr/>
          <p:nvPr/>
        </p:nvSpPr>
        <p:spPr>
          <a:xfrm>
            <a:off x="7329702" y="4825573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804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©Ron </a:t>
            </a:r>
            <a:r>
              <a:rPr lang="en-US" sz="600" dirty="0" err="1">
                <a:solidFill>
                  <a:srgbClr val="804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Cherest</a:t>
            </a:r>
            <a:endParaRPr lang="en-US" sz="600" dirty="0">
              <a:solidFill>
                <a:srgbClr val="804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6" descr="http://c2491652.r52.cf0.rackcdn.com/v3/large/090613070708.jpg">
            <a:extLst>
              <a:ext uri="{FF2B5EF4-FFF2-40B4-BE49-F238E27FC236}">
                <a16:creationId xmlns:a16="http://schemas.microsoft.com/office/drawing/2014/main" id="{55B0BE14-4193-F349-B59B-09EB2C00A0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15346" t="16578" r="245" b="19761"/>
          <a:stretch/>
        </p:blipFill>
        <p:spPr bwMode="auto">
          <a:xfrm>
            <a:off x="0" y="2619739"/>
            <a:ext cx="5029200" cy="2523761"/>
          </a:xfrm>
          <a:prstGeom prst="rect">
            <a:avLst/>
          </a:prstGeom>
          <a:noFill/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5675096A-FA26-CF4A-BF84-E53BA0B2D42E}"/>
              </a:ext>
            </a:extLst>
          </p:cNvPr>
          <p:cNvSpPr txBox="1"/>
          <p:nvPr/>
        </p:nvSpPr>
        <p:spPr>
          <a:xfrm>
            <a:off x="-25504" y="470535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22FC6C3-A9AF-AF40-9036-3F15110367B9}"/>
              </a:ext>
            </a:extLst>
          </p:cNvPr>
          <p:cNvSpPr/>
          <p:nvPr/>
        </p:nvSpPr>
        <p:spPr>
          <a:xfrm>
            <a:off x="3132466" y="4825573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©C. Connelly</a:t>
            </a:r>
          </a:p>
        </p:txBody>
      </p:sp>
    </p:spTree>
    <p:extLst>
      <p:ext uri="{BB962C8B-B14F-4D97-AF65-F5344CB8AC3E}">
        <p14:creationId xmlns:p14="http://schemas.microsoft.com/office/powerpoint/2010/main" val="3826716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8" descr="http://c2491652.r52.cf0.rackcdn.com/v3/large/120613032227.jpg">
            <a:extLst>
              <a:ext uri="{FF2B5EF4-FFF2-40B4-BE49-F238E27FC236}">
                <a16:creationId xmlns:a16="http://schemas.microsoft.com/office/drawing/2014/main" id="{7250EBB3-E130-CB42-AAC5-F503EB9790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18028" t="13780" r="1569" b="25464"/>
          <a:stretch/>
        </p:blipFill>
        <p:spPr bwMode="auto">
          <a:xfrm>
            <a:off x="4038600" y="2619375"/>
            <a:ext cx="5097693" cy="2524125"/>
          </a:xfrm>
          <a:prstGeom prst="rect">
            <a:avLst/>
          </a:prstGeom>
          <a:noFill/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B5566C8-257B-7E4B-9F3E-217873544652}"/>
              </a:ext>
            </a:extLst>
          </p:cNvPr>
          <p:cNvSpPr txBox="1"/>
          <p:nvPr/>
        </p:nvSpPr>
        <p:spPr>
          <a:xfrm>
            <a:off x="4080227" y="471952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0939847-2755-0E4B-90B9-A9E47781299A}"/>
              </a:ext>
            </a:extLst>
          </p:cNvPr>
          <p:cNvSpPr/>
          <p:nvPr/>
        </p:nvSpPr>
        <p:spPr>
          <a:xfrm>
            <a:off x="7178895" y="485644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©Ken Miracle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B799928-A0D0-E141-9A03-51C82403881F}"/>
              </a:ext>
            </a:extLst>
          </p:cNvPr>
          <p:cNvGrpSpPr/>
          <p:nvPr/>
        </p:nvGrpSpPr>
        <p:grpSpPr>
          <a:xfrm>
            <a:off x="5201920" y="-9000"/>
            <a:ext cx="3934374" cy="2534713"/>
            <a:chOff x="3898168" y="4120"/>
            <a:chExt cx="5245833" cy="337961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6B33773-8CA3-E447-8CB4-AB3C00412F7D}"/>
                </a:ext>
              </a:extLst>
            </p:cNvPr>
            <p:cNvGrpSpPr/>
            <p:nvPr/>
          </p:nvGrpSpPr>
          <p:grpSpPr>
            <a:xfrm>
              <a:off x="3898168" y="4120"/>
              <a:ext cx="5245833" cy="3379616"/>
              <a:chOff x="3898168" y="4120"/>
              <a:chExt cx="5245833" cy="3379616"/>
            </a:xfrm>
          </p:grpSpPr>
          <p:pic>
            <p:nvPicPr>
              <p:cNvPr id="27" name="Picture 4" descr="http://c2491652.r52.cf0.rackcdn.com/v3/large/140510072334.jpg">
                <a:extLst>
                  <a:ext uri="{FF2B5EF4-FFF2-40B4-BE49-F238E27FC236}">
                    <a16:creationId xmlns:a16="http://schemas.microsoft.com/office/drawing/2014/main" id="{BB9E77C0-2841-414A-9E24-6D8A088C2C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12429" t="10819" r="1" b="23936"/>
              <a:stretch/>
            </p:blipFill>
            <p:spPr bwMode="auto">
              <a:xfrm>
                <a:off x="3898168" y="4120"/>
                <a:ext cx="5245833" cy="3379616"/>
              </a:xfrm>
              <a:prstGeom prst="rect">
                <a:avLst/>
              </a:prstGeom>
              <a:noFill/>
            </p:spPr>
          </p:pic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2ED4211-9024-EC4E-9FC5-FA4887F455E6}"/>
                  </a:ext>
                </a:extLst>
              </p:cNvPr>
              <p:cNvSpPr txBox="1"/>
              <p:nvPr/>
            </p:nvSpPr>
            <p:spPr>
              <a:xfrm>
                <a:off x="3898168" y="2845760"/>
                <a:ext cx="617537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</a:t>
                </a:r>
              </a:p>
            </p:txBody>
          </p: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8440EAD-46F4-6544-B316-8BEBF62C7125}"/>
                </a:ext>
              </a:extLst>
            </p:cNvPr>
            <p:cNvSpPr/>
            <p:nvPr/>
          </p:nvSpPr>
          <p:spPr>
            <a:xfrm>
              <a:off x="6781800" y="2978150"/>
              <a:ext cx="23622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©Rob Whitney</a:t>
              </a:r>
            </a:p>
          </p:txBody>
        </p:sp>
      </p:grpSp>
      <p:pic>
        <p:nvPicPr>
          <p:cNvPr id="32" name="Picture 20" descr="http://c2491652.r52.cf0.rackcdn.com/v3/large/040111025714.jpg">
            <a:extLst>
              <a:ext uri="{FF2B5EF4-FFF2-40B4-BE49-F238E27FC236}">
                <a16:creationId xmlns:a16="http://schemas.microsoft.com/office/drawing/2014/main" id="{7C7B0A2D-3CCF-D540-BB58-1DB79EFDC8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-217" t="11889" r="574" b="11772"/>
          <a:stretch/>
        </p:blipFill>
        <p:spPr bwMode="auto">
          <a:xfrm>
            <a:off x="0" y="-9000"/>
            <a:ext cx="5105400" cy="2534713"/>
          </a:xfrm>
          <a:prstGeom prst="rect">
            <a:avLst/>
          </a:prstGeom>
          <a:noFill/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D91329D-65D7-0945-A5A7-6D835EE096F8}"/>
              </a:ext>
            </a:extLst>
          </p:cNvPr>
          <p:cNvSpPr txBox="1"/>
          <p:nvPr/>
        </p:nvSpPr>
        <p:spPr>
          <a:xfrm>
            <a:off x="82749" y="2113194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5008935-F880-D34B-AD19-D442B1B42A05}"/>
              </a:ext>
            </a:extLst>
          </p:cNvPr>
          <p:cNvSpPr/>
          <p:nvPr/>
        </p:nvSpPr>
        <p:spPr>
          <a:xfrm>
            <a:off x="3194402" y="2214564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©Ron </a:t>
            </a:r>
            <a:r>
              <a:rPr lang="en-US" sz="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Cherest</a:t>
            </a:r>
            <a:endParaRPr lang="en-US" sz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8" descr="http://c2491652.r52.cf0.rackcdn.com/v3/large/220411022933.jpg">
            <a:extLst>
              <a:ext uri="{FF2B5EF4-FFF2-40B4-BE49-F238E27FC236}">
                <a16:creationId xmlns:a16="http://schemas.microsoft.com/office/drawing/2014/main" id="{5E36BF92-DACD-4347-8FC1-A0EBDEC0FC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14283" t="8022" r="18218" b="29408"/>
          <a:stretch/>
        </p:blipFill>
        <p:spPr bwMode="auto">
          <a:xfrm>
            <a:off x="1" y="2630166"/>
            <a:ext cx="3962400" cy="2521592"/>
          </a:xfrm>
          <a:prstGeom prst="rect">
            <a:avLst/>
          </a:prstGeom>
          <a:noFill/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7737BC1E-06A5-B448-AA34-436E9FAAB3C3}"/>
              </a:ext>
            </a:extLst>
          </p:cNvPr>
          <p:cNvSpPr txBox="1"/>
          <p:nvPr/>
        </p:nvSpPr>
        <p:spPr>
          <a:xfrm>
            <a:off x="4281" y="471952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ED3A15F-6828-4648-B147-071A09BF04C9}"/>
              </a:ext>
            </a:extLst>
          </p:cNvPr>
          <p:cNvSpPr/>
          <p:nvPr/>
        </p:nvSpPr>
        <p:spPr>
          <a:xfrm>
            <a:off x="2136589" y="486348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©Rob Whitney</a:t>
            </a:r>
          </a:p>
        </p:txBody>
      </p:sp>
      <p:sp>
        <p:nvSpPr>
          <p:cNvPr id="38" name="Slide Number Placeholder 1">
            <a:extLst>
              <a:ext uri="{FF2B5EF4-FFF2-40B4-BE49-F238E27FC236}">
                <a16:creationId xmlns:a16="http://schemas.microsoft.com/office/drawing/2014/main" id="{49E7A9BF-9611-0649-BDF9-FE5D43085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2AE6605D-ED7C-0D45-BD78-93E0CFDF497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13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>
            <a:extLst>
              <a:ext uri="{FF2B5EF4-FFF2-40B4-BE49-F238E27FC236}">
                <a16:creationId xmlns:a16="http://schemas.microsoft.com/office/drawing/2014/main" id="{269DA26F-78D3-2C46-952E-A36B5F6B9802}"/>
              </a:ext>
            </a:extLst>
          </p:cNvPr>
          <p:cNvGrpSpPr/>
          <p:nvPr/>
        </p:nvGrpSpPr>
        <p:grpSpPr>
          <a:xfrm>
            <a:off x="-2" y="0"/>
            <a:ext cx="3962399" cy="2524125"/>
            <a:chOff x="-2" y="0"/>
            <a:chExt cx="5283198" cy="3365500"/>
          </a:xfrm>
        </p:grpSpPr>
        <p:pic>
          <p:nvPicPr>
            <p:cNvPr id="64" name="Picture 6" descr="http://c2491652.r52.cf0.rackcdn.com/v3/large/070213065810.jpg">
              <a:extLst>
                <a:ext uri="{FF2B5EF4-FFF2-40B4-BE49-F238E27FC236}">
                  <a16:creationId xmlns:a16="http://schemas.microsoft.com/office/drawing/2014/main" id="{7594512D-17E9-8B44-AA4F-FE6D7B76F24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b="4073"/>
            <a:stretch/>
          </p:blipFill>
          <p:spPr bwMode="auto">
            <a:xfrm flipH="1">
              <a:off x="-2" y="0"/>
              <a:ext cx="5283198" cy="3365500"/>
            </a:xfrm>
            <a:prstGeom prst="rect">
              <a:avLst/>
            </a:prstGeom>
            <a:noFill/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D0BDED9-3EDE-D64C-98BA-1740FA483E3E}"/>
                </a:ext>
              </a:extLst>
            </p:cNvPr>
            <p:cNvSpPr txBox="1"/>
            <p:nvPr/>
          </p:nvSpPr>
          <p:spPr>
            <a:xfrm>
              <a:off x="123706" y="2808717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7274FD65-8C99-E041-A819-E70C2A90A289}"/>
              </a:ext>
            </a:extLst>
          </p:cNvPr>
          <p:cNvSpPr/>
          <p:nvPr/>
        </p:nvSpPr>
        <p:spPr>
          <a:xfrm>
            <a:off x="2105026" y="2291204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©Kevin </a:t>
            </a:r>
            <a:r>
              <a:rPr lang="en-US" sz="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Kisik</a:t>
            </a:r>
            <a:endParaRPr lang="en-US" sz="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1F9263D-930E-2442-83D1-AC995AAAF899}"/>
              </a:ext>
            </a:extLst>
          </p:cNvPr>
          <p:cNvGrpSpPr/>
          <p:nvPr/>
        </p:nvGrpSpPr>
        <p:grpSpPr>
          <a:xfrm>
            <a:off x="-6290" y="2619375"/>
            <a:ext cx="5786742" cy="2524125"/>
            <a:chOff x="-1532387" y="3492500"/>
            <a:chExt cx="7715657" cy="3365500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86C82600-A59F-0B4F-8976-5194E9E71C6C}"/>
                </a:ext>
              </a:extLst>
            </p:cNvPr>
            <p:cNvGrpSpPr/>
            <p:nvPr/>
          </p:nvGrpSpPr>
          <p:grpSpPr>
            <a:xfrm>
              <a:off x="-1532387" y="3492500"/>
              <a:ext cx="7715657" cy="3365500"/>
              <a:chOff x="-1532387" y="3492500"/>
              <a:chExt cx="7715657" cy="3365500"/>
            </a:xfrm>
          </p:grpSpPr>
          <p:pic>
            <p:nvPicPr>
              <p:cNvPr id="70" name="Picture 8" descr="http://c2491652.r52.cf0.rackcdn.com/v3/large/171210101855.jpg">
                <a:extLst>
                  <a:ext uri="{FF2B5EF4-FFF2-40B4-BE49-F238E27FC236}">
                    <a16:creationId xmlns:a16="http://schemas.microsoft.com/office/drawing/2014/main" id="{4CFCF5B2-1057-0449-82BA-0123230E54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t="17492" b="26173"/>
              <a:stretch/>
            </p:blipFill>
            <p:spPr bwMode="auto">
              <a:xfrm>
                <a:off x="-1532387" y="3492500"/>
                <a:ext cx="7715657" cy="3365500"/>
              </a:xfrm>
              <a:prstGeom prst="rect">
                <a:avLst/>
              </a:prstGeom>
              <a:noFill/>
            </p:spPr>
          </p:pic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590B7131-5048-2F44-9426-F4196C2039EC}"/>
                  </a:ext>
                </a:extLst>
              </p:cNvPr>
              <p:cNvSpPr txBox="1"/>
              <p:nvPr/>
            </p:nvSpPr>
            <p:spPr>
              <a:xfrm>
                <a:off x="-1370412" y="6270630"/>
                <a:ext cx="61753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B72C933-A23C-5A4F-B744-4CB90DB8D4AD}"/>
                </a:ext>
              </a:extLst>
            </p:cNvPr>
            <p:cNvSpPr/>
            <p:nvPr/>
          </p:nvSpPr>
          <p:spPr>
            <a:xfrm>
              <a:off x="3569640" y="6420439"/>
              <a:ext cx="23622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©Eric Reuter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52119330-47E2-6543-98FD-3267B5EDFA63}"/>
              </a:ext>
            </a:extLst>
          </p:cNvPr>
          <p:cNvGrpSpPr/>
          <p:nvPr/>
        </p:nvGrpSpPr>
        <p:grpSpPr>
          <a:xfrm>
            <a:off x="5895642" y="2619375"/>
            <a:ext cx="3248357" cy="2524125"/>
            <a:chOff x="6333146" y="3418455"/>
            <a:chExt cx="4331143" cy="3365500"/>
          </a:xfrm>
        </p:grpSpPr>
        <p:pic>
          <p:nvPicPr>
            <p:cNvPr id="73" name="Picture 2" descr="http://c2491652.r52.cf0.rackcdn.com/v3/large/100609112340.jpg">
              <a:extLst>
                <a:ext uri="{FF2B5EF4-FFF2-40B4-BE49-F238E27FC236}">
                  <a16:creationId xmlns:a16="http://schemas.microsoft.com/office/drawing/2014/main" id="{57484D18-3E0E-6F42-99B9-8EF85F853F7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l="3906" t="10611" r="3906" b="33281"/>
            <a:stretch/>
          </p:blipFill>
          <p:spPr bwMode="auto">
            <a:xfrm>
              <a:off x="6333146" y="3418455"/>
              <a:ext cx="4331143" cy="3365500"/>
            </a:xfrm>
            <a:prstGeom prst="rect">
              <a:avLst/>
            </a:prstGeom>
            <a:noFill/>
          </p:spPr>
        </p:pic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BD4BD5B-3952-D044-85A0-FD9341ECAB92}"/>
                </a:ext>
              </a:extLst>
            </p:cNvPr>
            <p:cNvSpPr txBox="1"/>
            <p:nvPr/>
          </p:nvSpPr>
          <p:spPr>
            <a:xfrm>
              <a:off x="6462749" y="6196585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9F9DF93B-C68C-F545-9BAE-8C820CFBD8D0}"/>
              </a:ext>
            </a:extLst>
          </p:cNvPr>
          <p:cNvSpPr/>
          <p:nvPr/>
        </p:nvSpPr>
        <p:spPr>
          <a:xfrm>
            <a:off x="7257159" y="4852785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©Justin </a:t>
            </a:r>
            <a:r>
              <a:rPr lang="en-US" sz="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Messick</a:t>
            </a:r>
            <a:endParaRPr lang="en-US" sz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Slide Number Placeholder 1">
            <a:extLst>
              <a:ext uri="{FF2B5EF4-FFF2-40B4-BE49-F238E27FC236}">
                <a16:creationId xmlns:a16="http://schemas.microsoft.com/office/drawing/2014/main" id="{F72A8750-A181-714F-A21F-14DC65CFB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2AE6605D-ED7C-0D45-BD78-93E0CFDF497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5E881F72-7521-8042-A87F-686E22CC5B05}"/>
              </a:ext>
            </a:extLst>
          </p:cNvPr>
          <p:cNvGrpSpPr/>
          <p:nvPr/>
        </p:nvGrpSpPr>
        <p:grpSpPr>
          <a:xfrm>
            <a:off x="4038600" y="-15907"/>
            <a:ext cx="5105400" cy="2541620"/>
            <a:chOff x="4419600" y="0"/>
            <a:chExt cx="6807200" cy="3388826"/>
          </a:xfrm>
        </p:grpSpPr>
        <p:pic>
          <p:nvPicPr>
            <p:cNvPr id="78" name="Picture 10" descr="http://c2491652.r52.cf0.rackcdn.com/v3/large/180213095217.jpg">
              <a:extLst>
                <a:ext uri="{FF2B5EF4-FFF2-40B4-BE49-F238E27FC236}">
                  <a16:creationId xmlns:a16="http://schemas.microsoft.com/office/drawing/2014/main" id="{053ACC26-1021-914C-9F5B-AB99AB016C7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/>
            <a:srcRect t="7902" b="17219"/>
            <a:stretch/>
          </p:blipFill>
          <p:spPr bwMode="auto">
            <a:xfrm>
              <a:off x="4419600" y="0"/>
              <a:ext cx="6807200" cy="3388826"/>
            </a:xfrm>
            <a:prstGeom prst="rect">
              <a:avLst/>
            </a:prstGeom>
            <a:noFill/>
          </p:spPr>
        </p:pic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1A79124-14CE-F84B-85E8-0D75D8A41960}"/>
                </a:ext>
              </a:extLst>
            </p:cNvPr>
            <p:cNvSpPr txBox="1"/>
            <p:nvPr/>
          </p:nvSpPr>
          <p:spPr>
            <a:xfrm>
              <a:off x="4441704" y="2838617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</a:p>
          </p:txBody>
        </p:sp>
      </p:grpSp>
      <p:sp>
        <p:nvSpPr>
          <p:cNvPr id="80" name="Rectangle 79">
            <a:extLst>
              <a:ext uri="{FF2B5EF4-FFF2-40B4-BE49-F238E27FC236}">
                <a16:creationId xmlns:a16="http://schemas.microsoft.com/office/drawing/2014/main" id="{1AF4B8BB-9493-3041-9585-913B46911F50}"/>
              </a:ext>
            </a:extLst>
          </p:cNvPr>
          <p:cNvSpPr/>
          <p:nvPr/>
        </p:nvSpPr>
        <p:spPr>
          <a:xfrm>
            <a:off x="7239000" y="225270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©Mike Lentz</a:t>
            </a:r>
          </a:p>
        </p:txBody>
      </p:sp>
    </p:spTree>
    <p:extLst>
      <p:ext uri="{BB962C8B-B14F-4D97-AF65-F5344CB8AC3E}">
        <p14:creationId xmlns:p14="http://schemas.microsoft.com/office/powerpoint/2010/main" val="38210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4A89D18B-7FDE-B64A-9BD0-E6CE79EEC6C0}"/>
              </a:ext>
            </a:extLst>
          </p:cNvPr>
          <p:cNvGrpSpPr/>
          <p:nvPr/>
        </p:nvGrpSpPr>
        <p:grpSpPr>
          <a:xfrm>
            <a:off x="-43670" y="2724150"/>
            <a:ext cx="3320270" cy="2442091"/>
            <a:chOff x="-1582226" y="3632199"/>
            <a:chExt cx="4427025" cy="3256122"/>
          </a:xfrm>
        </p:grpSpPr>
        <p:pic>
          <p:nvPicPr>
            <p:cNvPr id="16" name="Picture 15" descr="Hunting 2010 275.jpg">
              <a:extLst>
                <a:ext uri="{FF2B5EF4-FFF2-40B4-BE49-F238E27FC236}">
                  <a16:creationId xmlns:a16="http://schemas.microsoft.com/office/drawing/2014/main" id="{89AC23D2-399F-5642-A6C3-8E319BB17A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l="1406" t="9554" r="-1097" b="10564"/>
            <a:stretch/>
          </p:blipFill>
          <p:spPr>
            <a:xfrm>
              <a:off x="-1582226" y="3632199"/>
              <a:ext cx="4427025" cy="325612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49E718-E032-9548-A8CF-78BC6A593967}"/>
                </a:ext>
              </a:extLst>
            </p:cNvPr>
            <p:cNvSpPr txBox="1"/>
            <p:nvPr/>
          </p:nvSpPr>
          <p:spPr>
            <a:xfrm>
              <a:off x="-1470817" y="6365557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3E2326B9-0A60-B247-8F84-B196A0EDBE28}"/>
              </a:ext>
            </a:extLst>
          </p:cNvPr>
          <p:cNvSpPr/>
          <p:nvPr/>
        </p:nvSpPr>
        <p:spPr>
          <a:xfrm>
            <a:off x="1352550" y="4908852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4A45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©Chris Benson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16B68DB-D3D1-6140-8417-AFA35BA41C8A}"/>
              </a:ext>
            </a:extLst>
          </p:cNvPr>
          <p:cNvGrpSpPr/>
          <p:nvPr/>
        </p:nvGrpSpPr>
        <p:grpSpPr>
          <a:xfrm>
            <a:off x="3360156" y="2724152"/>
            <a:ext cx="5783844" cy="2410553"/>
            <a:chOff x="2956208" y="3632198"/>
            <a:chExt cx="7711793" cy="3214070"/>
          </a:xfrm>
        </p:grpSpPr>
        <p:pic>
          <p:nvPicPr>
            <p:cNvPr id="26" name="Picture 25" descr="Blue goose.jpg">
              <a:extLst>
                <a:ext uri="{FF2B5EF4-FFF2-40B4-BE49-F238E27FC236}">
                  <a16:creationId xmlns:a16="http://schemas.microsoft.com/office/drawing/2014/main" id="{590BDAFA-0A23-E14C-B621-C5E0E3F18B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82" t="28985" r="2890" b="9885"/>
            <a:stretch/>
          </p:blipFill>
          <p:spPr>
            <a:xfrm>
              <a:off x="2956208" y="3632198"/>
              <a:ext cx="7711793" cy="321407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45CE8F-4DBF-354F-95A8-07BED667AF62}"/>
                </a:ext>
              </a:extLst>
            </p:cNvPr>
            <p:cNvSpPr txBox="1"/>
            <p:nvPr/>
          </p:nvSpPr>
          <p:spPr>
            <a:xfrm>
              <a:off x="2986091" y="6298911"/>
              <a:ext cx="6175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EC61C65C-3A30-3B44-A1CB-86D840343543}"/>
              </a:ext>
            </a:extLst>
          </p:cNvPr>
          <p:cNvSpPr/>
          <p:nvPr/>
        </p:nvSpPr>
        <p:spPr>
          <a:xfrm>
            <a:off x="7332463" y="4816519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©DUC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13ED0A8-D1AF-CD46-9CCC-28E0BBA20416}"/>
              </a:ext>
            </a:extLst>
          </p:cNvPr>
          <p:cNvGrpSpPr/>
          <p:nvPr/>
        </p:nvGrpSpPr>
        <p:grpSpPr>
          <a:xfrm>
            <a:off x="-43671" y="0"/>
            <a:ext cx="4006069" cy="2619375"/>
            <a:chOff x="-921827" y="1"/>
            <a:chExt cx="5341425" cy="3492498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144BC6E-0533-0743-9E38-EA763D3E4150}"/>
                </a:ext>
              </a:extLst>
            </p:cNvPr>
            <p:cNvGrpSpPr/>
            <p:nvPr/>
          </p:nvGrpSpPr>
          <p:grpSpPr>
            <a:xfrm>
              <a:off x="-921827" y="1"/>
              <a:ext cx="5341425" cy="3492498"/>
              <a:chOff x="-921827" y="1"/>
              <a:chExt cx="5341425" cy="3492498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9FE4870-A369-8C42-9CCE-FDDD5B8AB3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438" t="3434" b="14841"/>
              <a:stretch/>
            </p:blipFill>
            <p:spPr>
              <a:xfrm flipH="1">
                <a:off x="-921827" y="1"/>
                <a:ext cx="5341425" cy="3492498"/>
              </a:xfrm>
              <a:prstGeom prst="rect">
                <a:avLst/>
              </a:prstGeom>
            </p:spPr>
          </p:pic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E7E7248-4CBA-C246-9066-6F4E806BBB00}"/>
                  </a:ext>
                </a:extLst>
              </p:cNvPr>
              <p:cNvSpPr txBox="1"/>
              <p:nvPr/>
            </p:nvSpPr>
            <p:spPr>
              <a:xfrm>
                <a:off x="-837227" y="2911157"/>
                <a:ext cx="1371600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16/17</a:t>
                </a:r>
              </a:p>
            </p:txBody>
          </p:sp>
        </p:grp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1F40694-50C1-344F-AFE0-C1264B66783F}"/>
                </a:ext>
              </a:extLst>
            </p:cNvPr>
            <p:cNvSpPr/>
            <p:nvPr/>
          </p:nvSpPr>
          <p:spPr>
            <a:xfrm>
              <a:off x="2044460" y="3058084"/>
              <a:ext cx="23622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 Michael </a:t>
              </a:r>
              <a:r>
                <a:rPr lang="en-US" sz="60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Furtman</a:t>
              </a:r>
              <a:endPara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EC0630F-D1B2-6A48-A501-C20197035F7A}"/>
              </a:ext>
            </a:extLst>
          </p:cNvPr>
          <p:cNvGrpSpPr/>
          <p:nvPr/>
        </p:nvGrpSpPr>
        <p:grpSpPr>
          <a:xfrm>
            <a:off x="4045954" y="0"/>
            <a:ext cx="5098046" cy="2619375"/>
            <a:chOff x="3870605" y="1"/>
            <a:chExt cx="6797395" cy="3492499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65ABEF0-C464-8C43-9213-F94E8FD9743A}"/>
                </a:ext>
              </a:extLst>
            </p:cNvPr>
            <p:cNvGrpSpPr/>
            <p:nvPr/>
          </p:nvGrpSpPr>
          <p:grpSpPr>
            <a:xfrm>
              <a:off x="3870605" y="1"/>
              <a:ext cx="6797395" cy="3492499"/>
              <a:chOff x="3870605" y="16907"/>
              <a:chExt cx="6797395" cy="3492499"/>
            </a:xfrm>
          </p:grpSpPr>
          <p:pic>
            <p:nvPicPr>
              <p:cNvPr id="41" name="Picture 4" descr="http://c2491652.r52.cf0.rackcdn.com/v3/large/130909034613.jpg">
                <a:extLst>
                  <a:ext uri="{FF2B5EF4-FFF2-40B4-BE49-F238E27FC236}">
                    <a16:creationId xmlns:a16="http://schemas.microsoft.com/office/drawing/2014/main" id="{C4A9CFEE-CBA3-F74E-9BE6-16EF17A983F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print"/>
              <a:srcRect l="10791" t="17858" r="11060" b="21589"/>
              <a:stretch/>
            </p:blipFill>
            <p:spPr bwMode="auto">
              <a:xfrm>
                <a:off x="3870605" y="16907"/>
                <a:ext cx="6797395" cy="3492499"/>
              </a:xfrm>
              <a:prstGeom prst="rect">
                <a:avLst/>
              </a:prstGeom>
              <a:noFill/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C3742D9-4DED-1449-BB80-38441F6D1E1C}"/>
                  </a:ext>
                </a:extLst>
              </p:cNvPr>
              <p:cNvSpPr txBox="1"/>
              <p:nvPr/>
            </p:nvSpPr>
            <p:spPr>
              <a:xfrm>
                <a:off x="3954462" y="2953463"/>
                <a:ext cx="61753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18</a:t>
                </a:r>
              </a:p>
            </p:txBody>
          </p:sp>
        </p:grp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C8089B8-F046-B246-B118-45E671580605}"/>
                </a:ext>
              </a:extLst>
            </p:cNvPr>
            <p:cNvSpPr/>
            <p:nvPr/>
          </p:nvSpPr>
          <p:spPr>
            <a:xfrm>
              <a:off x="8252617" y="3011329"/>
              <a:ext cx="23622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75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©Mark </a:t>
              </a:r>
              <a:r>
                <a:rPr lang="en-US" sz="75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Lasnek</a:t>
              </a:r>
              <a:endParaRPr lang="en-US" sz="7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389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8" descr="http://c2491652.r52.cf0.rackcdn.com/v3/large/220411022933.jpg">
            <a:extLst>
              <a:ext uri="{FF2B5EF4-FFF2-40B4-BE49-F238E27FC236}">
                <a16:creationId xmlns:a16="http://schemas.microsoft.com/office/drawing/2014/main" id="{F3777466-5903-4E40-AC2E-909D54F070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16637" t="16347" r="18327" b="31728"/>
          <a:stretch/>
        </p:blipFill>
        <p:spPr bwMode="auto">
          <a:xfrm>
            <a:off x="-242009" y="0"/>
            <a:ext cx="9388106" cy="5143500"/>
          </a:xfrm>
          <a:prstGeom prst="rect">
            <a:avLst/>
          </a:prstGeom>
          <a:noFill/>
          <a:ln w="28575">
            <a:noFill/>
          </a:ln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9CEC8712-C8D5-D742-A6FE-CE60DE42C977}"/>
              </a:ext>
            </a:extLst>
          </p:cNvPr>
          <p:cNvGrpSpPr/>
          <p:nvPr/>
        </p:nvGrpSpPr>
        <p:grpSpPr>
          <a:xfrm>
            <a:off x="-273670" y="135768"/>
            <a:ext cx="2941366" cy="2939076"/>
            <a:chOff x="98425" y="719138"/>
            <a:chExt cx="5540375" cy="5302250"/>
          </a:xfrm>
        </p:grpSpPr>
        <p:pic>
          <p:nvPicPr>
            <p:cNvPr id="32" name="Picture 26" descr="allfly.png">
              <a:extLst>
                <a:ext uri="{FF2B5EF4-FFF2-40B4-BE49-F238E27FC236}">
                  <a16:creationId xmlns:a16="http://schemas.microsoft.com/office/drawing/2014/main" id="{877D2CC4-9F14-9B4F-A372-0C9B5072E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25" y="719138"/>
              <a:ext cx="5540375" cy="530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2" descr="missfly.png">
              <a:extLst>
                <a:ext uri="{FF2B5EF4-FFF2-40B4-BE49-F238E27FC236}">
                  <a16:creationId xmlns:a16="http://schemas.microsoft.com/office/drawing/2014/main" id="{D0B540AA-0B15-0E47-BB3F-81D179CB9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-6000" contrast="-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3596" y="1308277"/>
              <a:ext cx="3234079" cy="4495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3" descr="flyway-Central.png">
              <a:extLst>
                <a:ext uri="{FF2B5EF4-FFF2-40B4-BE49-F238E27FC236}">
                  <a16:creationId xmlns:a16="http://schemas.microsoft.com/office/drawing/2014/main" id="{489E97A4-7AB7-5D40-8423-E5B05AE30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8107" y="1084495"/>
              <a:ext cx="2547921" cy="4798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" name="Rectangle 8">
            <a:extLst>
              <a:ext uri="{FF2B5EF4-FFF2-40B4-BE49-F238E27FC236}">
                <a16:creationId xmlns:a16="http://schemas.microsoft.com/office/drawing/2014/main" id="{5A2B9545-3CE3-CC43-829C-120D24440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944" y="437883"/>
            <a:ext cx="4765072" cy="96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en-US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sauvagine dans les voies migratoires du Centre et du Mississippi</a:t>
            </a:r>
          </a:p>
          <a:p>
            <a:pPr algn="r">
              <a:spcBef>
                <a:spcPts val="0"/>
              </a:spcBef>
            </a:pP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5758C7-7312-9F49-BB92-D0C5B35E89F8}"/>
              </a:ext>
            </a:extLst>
          </p:cNvPr>
          <p:cNvSpPr txBox="1"/>
          <p:nvPr/>
        </p:nvSpPr>
        <p:spPr>
          <a:xfrm>
            <a:off x="569369" y="1651414"/>
            <a:ext cx="790746" cy="4732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CA" sz="800" b="1" dirty="0">
                <a:latin typeface="Arial Black"/>
                <a:cs typeface="Arial Black" panose="020B0604020202020204" pitchFamily="34" charset="0"/>
              </a:rPr>
              <a:t>Voie </a:t>
            </a:r>
            <a:r>
              <a:rPr lang="en-CA" sz="800" b="1" dirty="0" err="1">
                <a:latin typeface="Arial Black"/>
                <a:cs typeface="Arial Black" panose="020B0604020202020204" pitchFamily="34" charset="0"/>
              </a:rPr>
              <a:t>migratoire</a:t>
            </a:r>
            <a:r>
              <a:rPr lang="en-CA" sz="800" b="1" dirty="0">
                <a:latin typeface="Arial Black"/>
                <a:cs typeface="Arial Black" panose="020B0604020202020204" pitchFamily="34" charset="0"/>
              </a:rPr>
              <a:t> du Centre</a:t>
            </a:r>
            <a:endParaRPr lang="en-CA" sz="800" b="1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6CF57DCA-C199-A949-B463-B20D8D0BF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836618"/>
            <a:ext cx="2160753" cy="44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800" b="1" dirty="0">
                <a:solidFill>
                  <a:srgbClr val="EAC968">
                    <a:lumMod val="20000"/>
                    <a:lumOff val="8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RÉPONSES</a:t>
            </a:r>
          </a:p>
        </p:txBody>
      </p:sp>
      <p:pic>
        <p:nvPicPr>
          <p:cNvPr id="16" name="Picture 15" descr="WHC_logo.png">
            <a:extLst>
              <a:ext uri="{FF2B5EF4-FFF2-40B4-BE49-F238E27FC236}">
                <a16:creationId xmlns:a16="http://schemas.microsoft.com/office/drawing/2014/main" id="{8972C202-94F3-7C42-A208-385F0A3C47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4314662"/>
            <a:ext cx="993416" cy="6422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DA97C3-3A53-1147-BC74-67362CFB9F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303" y="4273658"/>
            <a:ext cx="801313" cy="6353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2F15F1-D5A3-495D-87CE-31C4EBD2C9AA}"/>
              </a:ext>
            </a:extLst>
          </p:cNvPr>
          <p:cNvSpPr txBox="1"/>
          <p:nvPr/>
        </p:nvSpPr>
        <p:spPr>
          <a:xfrm>
            <a:off x="1355652" y="1885242"/>
            <a:ext cx="1222254" cy="34624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CA" sz="800" dirty="0">
                <a:latin typeface="Arial Black"/>
                <a:cs typeface="Arial Black" panose="020B0604020202020204" pitchFamily="34" charset="0"/>
              </a:rPr>
              <a:t>Voie </a:t>
            </a:r>
            <a:r>
              <a:rPr lang="en-CA" sz="800" dirty="0" err="1">
                <a:latin typeface="Arial Black"/>
                <a:cs typeface="Arial Black" panose="020B0604020202020204" pitchFamily="34" charset="0"/>
              </a:rPr>
              <a:t>migratoire</a:t>
            </a:r>
            <a:r>
              <a:rPr lang="en-CA" sz="800" dirty="0">
                <a:latin typeface="Arial Black"/>
                <a:cs typeface="Arial Black" panose="020B0604020202020204" pitchFamily="34" charset="0"/>
              </a:rPr>
              <a:t> du Mississippi</a:t>
            </a:r>
          </a:p>
        </p:txBody>
      </p:sp>
    </p:spTree>
    <p:extLst>
      <p:ext uri="{BB962C8B-B14F-4D97-AF65-F5344CB8AC3E}">
        <p14:creationId xmlns:p14="http://schemas.microsoft.com/office/powerpoint/2010/main" val="1614708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2" descr="http://images.ducks.ca/netpub/server.np?original=.1.1735&amp;site=ducimages&amp;catalog=catalog">
            <a:extLst>
              <a:ext uri="{FF2B5EF4-FFF2-40B4-BE49-F238E27FC236}">
                <a16:creationId xmlns:a16="http://schemas.microsoft.com/office/drawing/2014/main" id="{9FC1574F-8577-E34B-B0FD-BD04091723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-276" t="8865" r="2215" b="15002"/>
          <a:stretch/>
        </p:blipFill>
        <p:spPr bwMode="auto">
          <a:xfrm>
            <a:off x="4026098" y="0"/>
            <a:ext cx="5117902" cy="2718648"/>
          </a:xfrm>
          <a:prstGeom prst="rect">
            <a:avLst/>
          </a:prstGeom>
          <a:noFill/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83AB5CF-A250-FA43-81AC-962FA3228004}"/>
              </a:ext>
            </a:extLst>
          </p:cNvPr>
          <p:cNvSpPr txBox="1"/>
          <p:nvPr/>
        </p:nvSpPr>
        <p:spPr>
          <a:xfrm>
            <a:off x="4191297" y="2251757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E3C94B7-1C5D-A642-8254-FCCA5CEE2856}"/>
              </a:ext>
            </a:extLst>
          </p:cNvPr>
          <p:cNvSpPr/>
          <p:nvPr/>
        </p:nvSpPr>
        <p:spPr>
          <a:xfrm>
            <a:off x="7162800" y="2427623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©DUC</a:t>
            </a:r>
          </a:p>
        </p:txBody>
      </p:sp>
      <p:pic>
        <p:nvPicPr>
          <p:cNvPr id="31" name="Picture 6" descr="http://c2491652.r52.cf0.rackcdn.com/v3/large/200509030529.jpg">
            <a:extLst>
              <a:ext uri="{FF2B5EF4-FFF2-40B4-BE49-F238E27FC236}">
                <a16:creationId xmlns:a16="http://schemas.microsoft.com/office/drawing/2014/main" id="{6457AC8A-844D-214B-9295-340C72B278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7220" r="15027" b="3614"/>
          <a:stretch/>
        </p:blipFill>
        <p:spPr bwMode="auto">
          <a:xfrm>
            <a:off x="0" y="0"/>
            <a:ext cx="3962400" cy="2718648"/>
          </a:xfrm>
          <a:prstGeom prst="rect">
            <a:avLst/>
          </a:prstGeom>
          <a:noFill/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F3B7997-0D1E-9F45-B9A5-7281D5F7A0E6}"/>
              </a:ext>
            </a:extLst>
          </p:cNvPr>
          <p:cNvSpPr txBox="1"/>
          <p:nvPr/>
        </p:nvSpPr>
        <p:spPr>
          <a:xfrm>
            <a:off x="133946" y="2251757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3169184-BA77-894F-972E-DD942434CE26}"/>
              </a:ext>
            </a:extLst>
          </p:cNvPr>
          <p:cNvSpPr/>
          <p:nvPr/>
        </p:nvSpPr>
        <p:spPr>
          <a:xfrm>
            <a:off x="1981200" y="2387084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©Tom </a:t>
            </a:r>
            <a:r>
              <a:rPr lang="en-US" sz="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Reichner</a:t>
            </a:r>
            <a:endParaRPr lang="en-US" sz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6" descr="http://c2491652.r52.cf0.rackcdn.com/v3/large/080113035735.jpg">
            <a:extLst>
              <a:ext uri="{FF2B5EF4-FFF2-40B4-BE49-F238E27FC236}">
                <a16:creationId xmlns:a16="http://schemas.microsoft.com/office/drawing/2014/main" id="{C093E937-6DAB-0548-A203-B8D6853974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9205" t="37377" b="31284"/>
          <a:stretch/>
        </p:blipFill>
        <p:spPr bwMode="auto">
          <a:xfrm>
            <a:off x="0" y="2800351"/>
            <a:ext cx="9144000" cy="2362200"/>
          </a:xfrm>
          <a:prstGeom prst="rect">
            <a:avLst/>
          </a:prstGeom>
          <a:noFill/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76B0956-8D33-DA4C-B93F-0A0A471BDAA3}"/>
              </a:ext>
            </a:extLst>
          </p:cNvPr>
          <p:cNvSpPr txBox="1"/>
          <p:nvPr/>
        </p:nvSpPr>
        <p:spPr>
          <a:xfrm>
            <a:off x="-224335" y="4705350"/>
            <a:ext cx="71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1B8D44E-F3F9-CE4C-9F46-54033DFFA717}"/>
              </a:ext>
            </a:extLst>
          </p:cNvPr>
          <p:cNvSpPr/>
          <p:nvPr/>
        </p:nvSpPr>
        <p:spPr>
          <a:xfrm>
            <a:off x="6193461" y="4813907"/>
            <a:ext cx="2740989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©Kevin </a:t>
            </a:r>
            <a:r>
              <a:rPr lang="en-US" sz="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Kisik</a:t>
            </a:r>
            <a:endParaRPr lang="en-US" sz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1416844" y="128468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2062" y="140226"/>
            <a:ext cx="24973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canard </a:t>
            </a:r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branchu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♂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9662" y="134885"/>
            <a:ext cx="26306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sarcelle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d'hiver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♂</a:t>
            </a:r>
          </a:p>
          <a:p>
            <a:endParaRPr lang="en-US" sz="135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19800" y="2873088"/>
            <a:ext cx="28922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canard </a:t>
            </a:r>
            <a:r>
              <a:rPr lang="en-US" sz="135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colvert</a:t>
            </a:r>
            <a:r>
              <a:rPr lang="en-US" sz="1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♂ ♀</a:t>
            </a:r>
          </a:p>
          <a:p>
            <a:pPr algn="r"/>
            <a:endParaRPr lang="en-US" sz="135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1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 descr="http://c2491652.r52.cf0.rackcdn.com/v3/large/010314113209.jpg">
            <a:extLst>
              <a:ext uri="{FF2B5EF4-FFF2-40B4-BE49-F238E27FC236}">
                <a16:creationId xmlns:a16="http://schemas.microsoft.com/office/drawing/2014/main" id="{7F22604D-3017-1A42-81DF-0753F6D481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834" t="6459" r="-194" b="5632"/>
          <a:stretch/>
        </p:blipFill>
        <p:spPr bwMode="auto">
          <a:xfrm>
            <a:off x="0" y="0"/>
            <a:ext cx="3962400" cy="2540907"/>
          </a:xfrm>
          <a:prstGeom prst="rect">
            <a:avLst/>
          </a:prstGeom>
          <a:noFill/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AD75ADCD-0281-8E4D-AFE6-AE47D95E38AA}"/>
              </a:ext>
            </a:extLst>
          </p:cNvPr>
          <p:cNvSpPr txBox="1"/>
          <p:nvPr/>
        </p:nvSpPr>
        <p:spPr>
          <a:xfrm>
            <a:off x="3696" y="210000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7CF55F2-6C7B-6B46-A51C-C662D68834DE}"/>
              </a:ext>
            </a:extLst>
          </p:cNvPr>
          <p:cNvSpPr/>
          <p:nvPr/>
        </p:nvSpPr>
        <p:spPr>
          <a:xfrm>
            <a:off x="2168919" y="2225099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©Scott Denny</a:t>
            </a:r>
          </a:p>
        </p:txBody>
      </p:sp>
      <p:pic>
        <p:nvPicPr>
          <p:cNvPr id="57" name="Picture 12" descr="http://c2491652.r52.cf0.rackcdn.com/v3/large/250109061347.jpg">
            <a:extLst>
              <a:ext uri="{FF2B5EF4-FFF2-40B4-BE49-F238E27FC236}">
                <a16:creationId xmlns:a16="http://schemas.microsoft.com/office/drawing/2014/main" id="{01E522EE-10A3-1247-81AD-1965399201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12074" t="30823" r="28432" b="24588"/>
          <a:stretch/>
        </p:blipFill>
        <p:spPr bwMode="auto">
          <a:xfrm flipH="1">
            <a:off x="4038598" y="-15194"/>
            <a:ext cx="5105401" cy="2540906"/>
          </a:xfrm>
          <a:prstGeom prst="rect">
            <a:avLst/>
          </a:prstGeom>
          <a:noFill/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716ADB37-830A-CC4A-822C-B7716CB9A230}"/>
              </a:ext>
            </a:extLst>
          </p:cNvPr>
          <p:cNvSpPr txBox="1"/>
          <p:nvPr/>
        </p:nvSpPr>
        <p:spPr>
          <a:xfrm>
            <a:off x="4111752" y="210000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E421248-60C1-494E-BEBB-B0CC65D75F61}"/>
              </a:ext>
            </a:extLst>
          </p:cNvPr>
          <p:cNvSpPr/>
          <p:nvPr/>
        </p:nvSpPr>
        <p:spPr>
          <a:xfrm>
            <a:off x="7368654" y="2284666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©Douglas Norton</a:t>
            </a:r>
          </a:p>
        </p:txBody>
      </p:sp>
      <p:pic>
        <p:nvPicPr>
          <p:cNvPr id="60" name="Picture 8" descr="http://c2491652.r52.cf0.rackcdn.com/v3/large/050209072446.jpg">
            <a:extLst>
              <a:ext uri="{FF2B5EF4-FFF2-40B4-BE49-F238E27FC236}">
                <a16:creationId xmlns:a16="http://schemas.microsoft.com/office/drawing/2014/main" id="{D2900614-ED49-F143-B721-004B784B0C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2601" t="12985" r="9722" b="21983"/>
          <a:stretch/>
        </p:blipFill>
        <p:spPr bwMode="auto">
          <a:xfrm>
            <a:off x="5117996" y="2617789"/>
            <a:ext cx="4026003" cy="2523761"/>
          </a:xfrm>
          <a:prstGeom prst="rect">
            <a:avLst/>
          </a:prstGeom>
          <a:noFill/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9EF7217C-7212-074A-B565-53CEC125D9BF}"/>
              </a:ext>
            </a:extLst>
          </p:cNvPr>
          <p:cNvSpPr txBox="1"/>
          <p:nvPr/>
        </p:nvSpPr>
        <p:spPr>
          <a:xfrm>
            <a:off x="5154836" y="473324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D000F2C-5EDC-0F4F-90E6-553CFAE09B8E}"/>
              </a:ext>
            </a:extLst>
          </p:cNvPr>
          <p:cNvSpPr/>
          <p:nvPr/>
        </p:nvSpPr>
        <p:spPr>
          <a:xfrm>
            <a:off x="7329702" y="4825573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804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©Ron </a:t>
            </a:r>
            <a:r>
              <a:rPr lang="en-US" sz="600" dirty="0" err="1">
                <a:solidFill>
                  <a:srgbClr val="804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Cherest</a:t>
            </a:r>
            <a:endParaRPr lang="en-US" sz="600" dirty="0">
              <a:solidFill>
                <a:srgbClr val="804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Picture 6" descr="http://c2491652.r52.cf0.rackcdn.com/v3/large/090613070708.jpg">
            <a:extLst>
              <a:ext uri="{FF2B5EF4-FFF2-40B4-BE49-F238E27FC236}">
                <a16:creationId xmlns:a16="http://schemas.microsoft.com/office/drawing/2014/main" id="{FC11FC44-111F-5446-A575-27C184A199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15346" t="16578" r="245" b="19761"/>
          <a:stretch/>
        </p:blipFill>
        <p:spPr bwMode="auto">
          <a:xfrm>
            <a:off x="0" y="2619739"/>
            <a:ext cx="5029200" cy="2523761"/>
          </a:xfrm>
          <a:prstGeom prst="rect">
            <a:avLst/>
          </a:prstGeom>
          <a:noFill/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E60B27A4-4EB2-3942-A516-73B2CFE2F47F}"/>
              </a:ext>
            </a:extLst>
          </p:cNvPr>
          <p:cNvSpPr txBox="1"/>
          <p:nvPr/>
        </p:nvSpPr>
        <p:spPr>
          <a:xfrm>
            <a:off x="-25504" y="4705350"/>
            <a:ext cx="46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E3F6183-2103-9545-8750-A49009AF1297}"/>
              </a:ext>
            </a:extLst>
          </p:cNvPr>
          <p:cNvSpPr/>
          <p:nvPr/>
        </p:nvSpPr>
        <p:spPr>
          <a:xfrm>
            <a:off x="3132466" y="4825573"/>
            <a:ext cx="17716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©C. Connelly</a:t>
            </a:r>
          </a:p>
        </p:txBody>
      </p:sp>
      <p:sp>
        <p:nvSpPr>
          <p:cNvPr id="66" name="TextBox 22">
            <a:extLst>
              <a:ext uri="{FF2B5EF4-FFF2-40B4-BE49-F238E27FC236}">
                <a16:creationId xmlns:a16="http://schemas.microsoft.com/office/drawing/2014/main" id="{4D9C49E2-C626-1B4D-97F4-EB1594164A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3811" y="110359"/>
            <a:ext cx="188507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harle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couronne ♂ </a:t>
            </a:r>
          </a:p>
          <a:p>
            <a:pPr algn="r">
              <a:spcBef>
                <a:spcPct val="0"/>
              </a:spcBef>
              <a:buFontTx/>
              <a:buNone/>
            </a:pPr>
            <a:endParaRPr lang="en-US" altLang="en-US" sz="135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67" name="TextBox 23">
            <a:extLst>
              <a:ext uri="{FF2B5EF4-FFF2-40B4-BE49-F238E27FC236}">
                <a16:creationId xmlns:a16="http://schemas.microsoft.com/office/drawing/2014/main" id="{7D47444E-7423-B740-BFE7-74B797E5A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16" y="110359"/>
            <a:ext cx="227528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canard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colvert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♀</a:t>
            </a:r>
          </a:p>
        </p:txBody>
      </p:sp>
      <p:sp>
        <p:nvSpPr>
          <p:cNvPr id="68" name="TextBox 25">
            <a:extLst>
              <a:ext uri="{FF2B5EF4-FFF2-40B4-BE49-F238E27FC236}">
                <a16:creationId xmlns:a16="http://schemas.microsoft.com/office/drawing/2014/main" id="{45E33B9F-D025-F745-8AF6-2816BA492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90" y="2717172"/>
            <a:ext cx="278041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canard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d’Amérique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♂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35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69" name="TextBox 22">
            <a:extLst>
              <a:ext uri="{FF2B5EF4-FFF2-40B4-BE49-F238E27FC236}">
                <a16:creationId xmlns:a16="http://schemas.microsoft.com/office/drawing/2014/main" id="{45082C55-EBB1-C541-B460-840539AF3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5011" y="2645211"/>
            <a:ext cx="18288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Le canard </a:t>
            </a:r>
            <a:r>
              <a:rPr lang="en-US" altLang="en-US" sz="1350" b="1" dirty="0" err="1">
                <a:solidFill>
                  <a:prstClr val="white"/>
                </a:solidFill>
                <a:cs typeface="Arial" panose="020B0604020202020204" pitchFamily="34" charset="0"/>
              </a:rPr>
              <a:t>pilet</a:t>
            </a:r>
            <a:r>
              <a:rPr lang="en-US" altLang="en-US" sz="1350" b="1" dirty="0">
                <a:solidFill>
                  <a:prstClr val="white"/>
                </a:solidFill>
                <a:cs typeface="Arial" panose="020B0604020202020204" pitchFamily="34" charset="0"/>
              </a:rPr>
              <a:t> ♂</a:t>
            </a:r>
          </a:p>
        </p:txBody>
      </p:sp>
    </p:spTree>
    <p:extLst>
      <p:ext uri="{BB962C8B-B14F-4D97-AF65-F5344CB8AC3E}">
        <p14:creationId xmlns:p14="http://schemas.microsoft.com/office/powerpoint/2010/main" val="60678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</p:bldLst>
  </p:timing>
</p:sld>
</file>

<file path=ppt/theme/theme1.xml><?xml version="1.0" encoding="utf-8"?>
<a:theme xmlns:a="http://schemas.openxmlformats.org/drawingml/2006/main" name="Custom Design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16683</TotalTime>
  <Words>690</Words>
  <Application>Microsoft Office PowerPoint</Application>
  <PresentationFormat>On-screen Show (16:9)</PresentationFormat>
  <Paragraphs>178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Custom Design</vt:lpstr>
      <vt:lpstr>1_Custom Design</vt:lpstr>
      <vt:lpstr>2_Custom Design</vt:lpstr>
      <vt:lpstr>3_Custom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Bird Studies Canada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tbarney;c_benson@ducks.ca</dc:creator>
  <cp:lastModifiedBy>Mariane Bolla</cp:lastModifiedBy>
  <cp:revision>1677</cp:revision>
  <cp:lastPrinted>2016-03-07T19:33:32Z</cp:lastPrinted>
  <dcterms:created xsi:type="dcterms:W3CDTF">2007-09-24T18:42:13Z</dcterms:created>
  <dcterms:modified xsi:type="dcterms:W3CDTF">2021-09-02T22:44:51Z</dcterms:modified>
</cp:coreProperties>
</file>