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  <p:sldMasterId id="2147483690" r:id="rId2"/>
    <p:sldMasterId id="2147483704" r:id="rId3"/>
    <p:sldMasterId id="2147483716" r:id="rId4"/>
  </p:sldMasterIdLst>
  <p:notesMasterIdLst>
    <p:notesMasterId r:id="rId19"/>
  </p:notesMasterIdLst>
  <p:handoutMasterIdLst>
    <p:handoutMasterId r:id="rId20"/>
  </p:handoutMasterIdLst>
  <p:sldIdLst>
    <p:sldId id="361" r:id="rId5"/>
    <p:sldId id="367" r:id="rId6"/>
    <p:sldId id="363" r:id="rId7"/>
    <p:sldId id="364" r:id="rId8"/>
    <p:sldId id="365" r:id="rId9"/>
    <p:sldId id="366" r:id="rId10"/>
    <p:sldId id="372" r:id="rId11"/>
    <p:sldId id="362" r:id="rId12"/>
    <p:sldId id="368" r:id="rId13"/>
    <p:sldId id="369" r:id="rId14"/>
    <p:sldId id="370" r:id="rId15"/>
    <p:sldId id="371" r:id="rId16"/>
    <p:sldId id="359" r:id="rId17"/>
    <p:sldId id="360" r:id="rId18"/>
  </p:sldIdLst>
  <p:sldSz cx="9144000" cy="5143500" type="screen16x9"/>
  <p:notesSz cx="7102475" cy="93884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0" userDrawn="1">
          <p15:clr>
            <a:srgbClr val="A4A3A4"/>
          </p15:clr>
        </p15:guide>
        <p15:guide id="2" orient="horz" pos="2041" userDrawn="1">
          <p15:clr>
            <a:srgbClr val="A4A3A4"/>
          </p15:clr>
        </p15:guide>
        <p15:guide id="3" orient="horz" pos="1954" userDrawn="1">
          <p15:clr>
            <a:srgbClr val="A4A3A4"/>
          </p15:clr>
        </p15:guide>
        <p15:guide id="4" orient="horz" pos="2536" userDrawn="1">
          <p15:clr>
            <a:srgbClr val="A4A3A4"/>
          </p15:clr>
        </p15:guide>
        <p15:guide id="5" orient="horz" pos="2388" userDrawn="1">
          <p15:clr>
            <a:srgbClr val="A4A3A4"/>
          </p15:clr>
        </p15:guide>
        <p15:guide id="6" orient="horz" pos="564" userDrawn="1">
          <p15:clr>
            <a:srgbClr val="A4A3A4"/>
          </p15:clr>
        </p15:guide>
        <p15:guide id="7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  <p15:guide id="3" orient="horz" pos="2957">
          <p15:clr>
            <a:srgbClr val="A4A3A4"/>
          </p15:clr>
        </p15:guide>
        <p15:guide id="4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b Emery" initials="BE" lastIdx="1" clrIdx="0"/>
  <p:cmAuthor id="1" name="DUC" initials="DU" lastIdx="73" clrIdx="1"/>
  <p:cmAuthor id="2" name="David Howerter" initials="DWH" lastIdx="2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4D"/>
    <a:srgbClr val="FFFFFF"/>
    <a:srgbClr val="804000"/>
    <a:srgbClr val="C0C0C0"/>
    <a:srgbClr val="66CCFF"/>
    <a:srgbClr val="0099FF"/>
    <a:srgbClr val="FFCC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78665A-A83C-4AB0-B53F-BB4EF09884A9}" v="1" dt="2021-08-16T14:13:13.506"/>
    <p1510:client id="{6F600B21-5E43-E54B-8DCC-1F6809F03E07}" v="2" dt="2021-09-02T22:34:05.189"/>
    <p1510:client id="{DCA530F4-1593-D693-0496-EDE1D442A0B3}" v="385" dt="2021-09-02T20:42:00.922"/>
    <p1510:client id="{F51BB0A6-F99F-6CF5-05A8-DC510ACF267B}" v="3" dt="2021-09-02T22:46:15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660"/>
        <p:guide orient="horz" pos="2041"/>
        <p:guide orient="horz" pos="1954"/>
        <p:guide orient="horz" pos="2536"/>
        <p:guide orient="horz" pos="2388"/>
        <p:guide orient="horz" pos="564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4"/>
        <p:guide pos="2304"/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 Belmore" userId="S::k_belmore@ducks.ca::ffaed782-8387-40be-ab53-d5d79282cd59" providerId="AD" clId="Web-{F51BB0A6-F99F-6CF5-05A8-DC510ACF267B}"/>
    <pc:docChg chg="modSld">
      <pc:chgData name="Kate Belmore" userId="S::k_belmore@ducks.ca::ffaed782-8387-40be-ab53-d5d79282cd59" providerId="AD" clId="Web-{F51BB0A6-F99F-6CF5-05A8-DC510ACF267B}" dt="2021-09-02T22:46:15.564" v="2" actId="1076"/>
      <pc:docMkLst>
        <pc:docMk/>
      </pc:docMkLst>
      <pc:sldChg chg="addSp delSp modSp">
        <pc:chgData name="Kate Belmore" userId="S::k_belmore@ducks.ca::ffaed782-8387-40be-ab53-d5d79282cd59" providerId="AD" clId="Web-{F51BB0A6-F99F-6CF5-05A8-DC510ACF267B}" dt="2021-09-02T22:46:15.564" v="2" actId="1076"/>
        <pc:sldMkLst>
          <pc:docMk/>
          <pc:sldMk cId="879317193" sldId="360"/>
        </pc:sldMkLst>
        <pc:spChg chg="del">
          <ac:chgData name="Kate Belmore" userId="S::k_belmore@ducks.ca::ffaed782-8387-40be-ab53-d5d79282cd59" providerId="AD" clId="Web-{F51BB0A6-F99F-6CF5-05A8-DC510ACF267B}" dt="2021-09-02T22:46:02.548" v="0"/>
          <ac:spMkLst>
            <pc:docMk/>
            <pc:sldMk cId="879317193" sldId="360"/>
            <ac:spMk id="10" creationId="{A65D0EE3-6095-427C-933F-4F8B3BB10A66}"/>
          </ac:spMkLst>
        </pc:spChg>
        <pc:spChg chg="add">
          <ac:chgData name="Kate Belmore" userId="S::k_belmore@ducks.ca::ffaed782-8387-40be-ab53-d5d79282cd59" providerId="AD" clId="Web-{F51BB0A6-F99F-6CF5-05A8-DC510ACF267B}" dt="2021-09-02T22:46:08.861" v="1"/>
          <ac:spMkLst>
            <pc:docMk/>
            <pc:sldMk cId="879317193" sldId="360"/>
            <ac:spMk id="11" creationId="{85B32E00-201D-4C30-8703-20C3166FC858}"/>
          </ac:spMkLst>
        </pc:spChg>
        <pc:spChg chg="mod">
          <ac:chgData name="Kate Belmore" userId="S::k_belmore@ducks.ca::ffaed782-8387-40be-ab53-d5d79282cd59" providerId="AD" clId="Web-{F51BB0A6-F99F-6CF5-05A8-DC510ACF267B}" dt="2021-09-02T22:46:15.564" v="2" actId="1076"/>
          <ac:spMkLst>
            <pc:docMk/>
            <pc:sldMk cId="879317193" sldId="360"/>
            <ac:spMk id="19" creationId="{FD3994EC-8DA6-D245-976B-112283AB5F86}"/>
          </ac:spMkLst>
        </pc:spChg>
      </pc:sldChg>
    </pc:docChg>
  </pc:docChgLst>
  <pc:docChgLst>
    <pc:chgData name="Kate Belmore" userId="S::k_belmore@ducks.ca::ffaed782-8387-40be-ab53-d5d79282cd59" providerId="AD" clId="Web-{6F600B21-5E43-E54B-8DCC-1F6809F03E07}"/>
    <pc:docChg chg="modSld">
      <pc:chgData name="Kate Belmore" userId="S::k_belmore@ducks.ca::ffaed782-8387-40be-ab53-d5d79282cd59" providerId="AD" clId="Web-{6F600B21-5E43-E54B-8DCC-1F6809F03E07}" dt="2021-09-02T22:34:05.189" v="1"/>
      <pc:docMkLst>
        <pc:docMk/>
      </pc:docMkLst>
      <pc:sldChg chg="addSp delSp">
        <pc:chgData name="Kate Belmore" userId="S::k_belmore@ducks.ca::ffaed782-8387-40be-ab53-d5d79282cd59" providerId="AD" clId="Web-{6F600B21-5E43-E54B-8DCC-1F6809F03E07}" dt="2021-09-02T22:34:05.189" v="1"/>
        <pc:sldMkLst>
          <pc:docMk/>
          <pc:sldMk cId="4112575369" sldId="361"/>
        </pc:sldMkLst>
        <pc:grpChg chg="add del">
          <ac:chgData name="Kate Belmore" userId="S::k_belmore@ducks.ca::ffaed782-8387-40be-ab53-d5d79282cd59" providerId="AD" clId="Web-{6F600B21-5E43-E54B-8DCC-1F6809F03E07}" dt="2021-09-02T22:34:05.189" v="1"/>
          <ac:grpSpMkLst>
            <pc:docMk/>
            <pc:sldMk cId="4112575369" sldId="361"/>
            <ac:grpSpMk id="6" creationId="{F02E8DA2-58C9-8F4B-B044-70114E7D7AEB}"/>
          </ac:grpSpMkLst>
        </pc:grpChg>
      </pc:sldChg>
    </pc:docChg>
  </pc:docChgLst>
  <pc:docChgLst>
    <pc:chgData name="Kate Belmore" userId="S::k_belmore@ducks.ca::ffaed782-8387-40be-ab53-d5d79282cd59" providerId="AD" clId="Web-{DCA530F4-1593-D693-0496-EDE1D442A0B3}"/>
    <pc:docChg chg="modSld">
      <pc:chgData name="Kate Belmore" userId="S::k_belmore@ducks.ca::ffaed782-8387-40be-ab53-d5d79282cd59" providerId="AD" clId="Web-{DCA530F4-1593-D693-0496-EDE1D442A0B3}" dt="2021-09-02T20:41:58.938" v="191" actId="20577"/>
      <pc:docMkLst>
        <pc:docMk/>
      </pc:docMkLst>
      <pc:sldChg chg="addSp delSp modSp">
        <pc:chgData name="Kate Belmore" userId="S::k_belmore@ducks.ca::ffaed782-8387-40be-ab53-d5d79282cd59" providerId="AD" clId="Web-{DCA530F4-1593-D693-0496-EDE1D442A0B3}" dt="2021-09-02T20:41:10.391" v="181"/>
        <pc:sldMkLst>
          <pc:docMk/>
          <pc:sldMk cId="1370342076" sldId="359"/>
        </pc:sldMkLst>
        <pc:spChg chg="add">
          <ac:chgData name="Kate Belmore" userId="S::k_belmore@ducks.ca::ffaed782-8387-40be-ab53-d5d79282cd59" providerId="AD" clId="Web-{DCA530F4-1593-D693-0496-EDE1D442A0B3}" dt="2021-09-02T20:41:10.391" v="181"/>
          <ac:spMkLst>
            <pc:docMk/>
            <pc:sldMk cId="1370342076" sldId="359"/>
            <ac:spMk id="9" creationId="{A2CE80C9-7AA5-48F6-8208-838DA51DF809}"/>
          </ac:spMkLst>
        </pc:spChg>
        <pc:spChg chg="del mod">
          <ac:chgData name="Kate Belmore" userId="S::k_belmore@ducks.ca::ffaed782-8387-40be-ab53-d5d79282cd59" providerId="AD" clId="Web-{DCA530F4-1593-D693-0496-EDE1D442A0B3}" dt="2021-09-02T20:41:04.391" v="180"/>
          <ac:spMkLst>
            <pc:docMk/>
            <pc:sldMk cId="1370342076" sldId="359"/>
            <ac:spMk id="22" creationId="{B7D1C194-6F64-4841-9C19-768436487F97}"/>
          </ac:spMkLst>
        </pc:spChg>
      </pc:sldChg>
      <pc:sldChg chg="addSp delSp modSp">
        <pc:chgData name="Kate Belmore" userId="S::k_belmore@ducks.ca::ffaed782-8387-40be-ab53-d5d79282cd59" providerId="AD" clId="Web-{DCA530F4-1593-D693-0496-EDE1D442A0B3}" dt="2021-09-02T20:41:58.938" v="191" actId="20577"/>
        <pc:sldMkLst>
          <pc:docMk/>
          <pc:sldMk cId="879317193" sldId="360"/>
        </pc:sldMkLst>
        <pc:spChg chg="add">
          <ac:chgData name="Kate Belmore" userId="S::k_belmore@ducks.ca::ffaed782-8387-40be-ab53-d5d79282cd59" providerId="AD" clId="Web-{DCA530F4-1593-D693-0496-EDE1D442A0B3}" dt="2021-09-02T20:41:31.766" v="183"/>
          <ac:spMkLst>
            <pc:docMk/>
            <pc:sldMk cId="879317193" sldId="360"/>
            <ac:spMk id="10" creationId="{A65D0EE3-6095-427C-933F-4F8B3BB10A66}"/>
          </ac:spMkLst>
        </pc:spChg>
        <pc:spChg chg="del">
          <ac:chgData name="Kate Belmore" userId="S::k_belmore@ducks.ca::ffaed782-8387-40be-ab53-d5d79282cd59" providerId="AD" clId="Web-{DCA530F4-1593-D693-0496-EDE1D442A0B3}" dt="2021-09-02T20:41:31.328" v="182"/>
          <ac:spMkLst>
            <pc:docMk/>
            <pc:sldMk cId="879317193" sldId="360"/>
            <ac:spMk id="18" creationId="{A8D06054-21AB-AC4B-917D-2C0331EC7E90}"/>
          </ac:spMkLst>
        </pc:spChg>
        <pc:spChg chg="mod">
          <ac:chgData name="Kate Belmore" userId="S::k_belmore@ducks.ca::ffaed782-8387-40be-ab53-d5d79282cd59" providerId="AD" clId="Web-{DCA530F4-1593-D693-0496-EDE1D442A0B3}" dt="2021-09-02T20:41:58.938" v="191" actId="20577"/>
          <ac:spMkLst>
            <pc:docMk/>
            <pc:sldMk cId="879317193" sldId="360"/>
            <ac:spMk id="23" creationId="{89D3AFA9-11F0-9D4A-B313-BBEC24C3B736}"/>
          </ac:spMkLst>
        </pc:spChg>
      </pc:sldChg>
      <pc:sldChg chg="modSp">
        <pc:chgData name="Kate Belmore" userId="S::k_belmore@ducks.ca::ffaed782-8387-40be-ab53-d5d79282cd59" providerId="AD" clId="Web-{DCA530F4-1593-D693-0496-EDE1D442A0B3}" dt="2021-09-02T19:51:22.702" v="17" actId="14100"/>
        <pc:sldMkLst>
          <pc:docMk/>
          <pc:sldMk cId="4112575369" sldId="361"/>
        </pc:sldMkLst>
        <pc:spChg chg="mod">
          <ac:chgData name="Kate Belmore" userId="S::k_belmore@ducks.ca::ffaed782-8387-40be-ab53-d5d79282cd59" providerId="AD" clId="Web-{DCA530F4-1593-D693-0496-EDE1D442A0B3}" dt="2021-09-02T19:48:13.171" v="6" actId="1076"/>
          <ac:spMkLst>
            <pc:docMk/>
            <pc:sldMk cId="4112575369" sldId="361"/>
            <ac:spMk id="18" creationId="{00000000-0000-0000-0000-000000000000}"/>
          </ac:spMkLst>
        </pc:spChg>
        <pc:spChg chg="mod">
          <ac:chgData name="Kate Belmore" userId="S::k_belmore@ducks.ca::ffaed782-8387-40be-ab53-d5d79282cd59" providerId="AD" clId="Web-{DCA530F4-1593-D693-0496-EDE1D442A0B3}" dt="2021-09-02T19:51:22.702" v="17" actId="14100"/>
          <ac:spMkLst>
            <pc:docMk/>
            <pc:sldMk cId="4112575369" sldId="361"/>
            <ac:spMk id="27" creationId="{4217DBA3-842E-6B4C-8355-AA76119CA9F6}"/>
          </ac:spMkLst>
        </pc:spChg>
      </pc:sldChg>
      <pc:sldChg chg="modSp">
        <pc:chgData name="Kate Belmore" userId="S::k_belmore@ducks.ca::ffaed782-8387-40be-ab53-d5d79282cd59" providerId="AD" clId="Web-{DCA530F4-1593-D693-0496-EDE1D442A0B3}" dt="2021-09-02T19:52:41.062" v="27" actId="14100"/>
        <pc:sldMkLst>
          <pc:docMk/>
          <pc:sldMk cId="1614708607" sldId="372"/>
        </pc:sldMkLst>
        <pc:spChg chg="mod">
          <ac:chgData name="Kate Belmore" userId="S::k_belmore@ducks.ca::ffaed782-8387-40be-ab53-d5d79282cd59" providerId="AD" clId="Web-{DCA530F4-1593-D693-0496-EDE1D442A0B3}" dt="2021-09-02T19:52:41.062" v="27" actId="14100"/>
          <ac:spMkLst>
            <pc:docMk/>
            <pc:sldMk cId="1614708607" sldId="372"/>
            <ac:spMk id="22" creationId="{840993CA-9DA5-3445-BB1E-F69183230050}"/>
          </ac:spMkLst>
        </pc:spChg>
        <pc:spChg chg="mod">
          <ac:chgData name="Kate Belmore" userId="S::k_belmore@ducks.ca::ffaed782-8387-40be-ab53-d5d79282cd59" providerId="AD" clId="Web-{DCA530F4-1593-D693-0496-EDE1D442A0B3}" dt="2021-09-02T19:52:30.515" v="25" actId="20577"/>
          <ac:spMkLst>
            <pc:docMk/>
            <pc:sldMk cId="1614708607" sldId="372"/>
            <ac:spMk id="23" creationId="{69BD8BBD-3170-3340-A884-B830910169B1}"/>
          </ac:spMkLst>
        </pc:spChg>
      </pc:sldChg>
    </pc:docChg>
  </pc:docChgLst>
  <pc:docChgLst>
    <pc:chgData name="Mariane Bolla" userId="0dae2f18-cb79-44f9-8056-9fd0fe141dfb" providerId="ADAL" clId="{4A78665A-A83C-4AB0-B53F-BB4EF09884A9}"/>
    <pc:docChg chg="modSld">
      <pc:chgData name="Mariane Bolla" userId="0dae2f18-cb79-44f9-8056-9fd0fe141dfb" providerId="ADAL" clId="{4A78665A-A83C-4AB0-B53F-BB4EF09884A9}" dt="2021-08-16T14:13:15.814" v="15" actId="14100"/>
      <pc:docMkLst>
        <pc:docMk/>
      </pc:docMkLst>
      <pc:sldChg chg="modSp">
        <pc:chgData name="Mariane Bolla" userId="0dae2f18-cb79-44f9-8056-9fd0fe141dfb" providerId="ADAL" clId="{4A78665A-A83C-4AB0-B53F-BB4EF09884A9}" dt="2021-08-16T14:13:15.814" v="15" actId="14100"/>
        <pc:sldMkLst>
          <pc:docMk/>
          <pc:sldMk cId="4112575369" sldId="361"/>
        </pc:sldMkLst>
        <pc:spChg chg="mod">
          <ac:chgData name="Mariane Bolla" userId="0dae2f18-cb79-44f9-8056-9fd0fe141dfb" providerId="ADAL" clId="{4A78665A-A83C-4AB0-B53F-BB4EF09884A9}" dt="2021-08-16T14:13:15.814" v="15" actId="14100"/>
          <ac:spMkLst>
            <pc:docMk/>
            <pc:sldMk cId="4112575369" sldId="361"/>
            <ac:spMk id="36" creationId="{5BD88DF0-E2D3-D346-9F79-82DCE0FD845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/>
          <a:lstStyle>
            <a:lvl1pPr algn="l">
              <a:defRPr sz="1200"/>
            </a:lvl1pPr>
          </a:lstStyle>
          <a:p>
            <a:r>
              <a:rPr lang="en-CA" b="1"/>
              <a:t>Central and Pacific Flyways</a:t>
            </a:r>
          </a:p>
          <a:p>
            <a:r>
              <a:rPr lang="en-CA" sz="1000"/>
              <a:t>Waterfowl Identification Quiz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/>
          <a:lstStyle>
            <a:lvl1pPr algn="r">
              <a:defRPr sz="1200"/>
            </a:lvl1pPr>
          </a:lstStyle>
          <a:p>
            <a:endParaRPr lang="en-CA" sz="1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 anchor="b"/>
          <a:lstStyle>
            <a:lvl1pPr algn="l">
              <a:defRPr sz="1200"/>
            </a:lvl1pPr>
          </a:lstStyle>
          <a:p>
            <a:endParaRPr lang="en-CA" b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 anchor="b"/>
          <a:lstStyle>
            <a:lvl1pPr algn="r">
              <a:defRPr sz="1200"/>
            </a:lvl1pPr>
          </a:lstStyle>
          <a:p>
            <a:fld id="{7F7661A6-070C-4AFB-97BD-51F6088AA4AD}" type="slidenum">
              <a:rPr lang="en-CA" smtClean="0"/>
              <a:t>‹#›</a:t>
            </a:fld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8" y="8568846"/>
            <a:ext cx="1337633" cy="70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9955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/>
          <a:lstStyle>
            <a:lvl1pPr algn="l">
              <a:defRPr sz="1200"/>
            </a:lvl1pPr>
          </a:lstStyle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886" y="1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/>
          <a:lstStyle>
            <a:lvl1pPr algn="r">
              <a:defRPr sz="1200"/>
            </a:lvl1pPr>
          </a:lstStyle>
          <a:p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4850"/>
            <a:ext cx="62579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123" tIns="44561" rIns="89123" bIns="4456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558" y="4459837"/>
            <a:ext cx="5681363" cy="4223882"/>
          </a:xfrm>
          <a:prstGeom prst="rect">
            <a:avLst/>
          </a:prstGeom>
        </p:spPr>
        <p:txBody>
          <a:bodyPr vert="horz" lIns="89123" tIns="44561" rIns="89123" bIns="4456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8122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886" y="8918122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 anchor="b"/>
          <a:lstStyle>
            <a:lvl1pPr algn="r">
              <a:defRPr sz="1200"/>
            </a:lvl1pPr>
          </a:lstStyle>
          <a:p>
            <a:fld id="{8EC526F3-E7E8-4F08-806E-FF19B9FBC1C7}" type="slidenum">
              <a:rPr lang="en-CA" smtClean="0"/>
              <a:t>‹#›</a:t>
            </a:fld>
            <a:endParaRPr lang="en-CA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9" y="8602715"/>
            <a:ext cx="1355928" cy="71124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98637" y="8332727"/>
            <a:ext cx="354965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800">
                <a:solidFill>
                  <a:schemeClr val="tx1"/>
                </a:solidFill>
                <a:latin typeface="+mn-lt"/>
              </a:rPr>
              <a:t>©All images are protected by Copyright</a:t>
            </a:r>
            <a:r>
              <a:rPr lang="en-CA" sz="800">
                <a:solidFill>
                  <a:schemeClr val="tx1"/>
                </a:solidFill>
                <a:latin typeface="+mn-lt"/>
              </a:rPr>
              <a:t>. </a:t>
            </a:r>
          </a:p>
          <a:p>
            <a:pPr algn="ctr"/>
            <a:r>
              <a:rPr lang="en-CA" sz="800">
                <a:solidFill>
                  <a:schemeClr val="tx1"/>
                </a:solidFill>
                <a:latin typeface="+mn-lt"/>
              </a:rPr>
              <a:t>Images may not be distributed, copied or shared.</a:t>
            </a:r>
            <a:endParaRPr lang="en-US" sz="80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768903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7991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094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207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0462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CA"/>
              <a:t>Waterfowl Identification Basics</a:t>
            </a:r>
          </a:p>
          <a:p>
            <a:r>
              <a:rPr lang="en-CA"/>
              <a:t>Central and Mississippi Flyways</a:t>
            </a:r>
          </a:p>
        </p:txBody>
      </p:sp>
    </p:spTree>
    <p:extLst>
      <p:ext uri="{BB962C8B-B14F-4D97-AF65-F5344CB8AC3E}">
        <p14:creationId xmlns:p14="http://schemas.microsoft.com/office/powerpoint/2010/main" val="394691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CA"/>
              <a:t>Waterfowl Identification Basics</a:t>
            </a:r>
          </a:p>
          <a:p>
            <a:r>
              <a:rPr lang="en-CA"/>
              <a:t>Central and Mississippi Flyways</a:t>
            </a:r>
          </a:p>
        </p:txBody>
      </p:sp>
    </p:spTree>
    <p:extLst>
      <p:ext uri="{BB962C8B-B14F-4D97-AF65-F5344CB8AC3E}">
        <p14:creationId xmlns:p14="http://schemas.microsoft.com/office/powerpoint/2010/main" val="4151502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>
                <a:solidFill>
                  <a:prstClr val="black"/>
                </a:solidFill>
              </a:rPr>
              <a:pPr/>
              <a:t>2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>
                <a:solidFill>
                  <a:prstClr val="black"/>
                </a:solidFill>
              </a:rPr>
              <a:t>Central and Mississippi Flyways</a:t>
            </a:r>
          </a:p>
          <a:p>
            <a:r>
              <a:rPr lang="en-CA">
                <a:solidFill>
                  <a:prstClr val="black"/>
                </a:solidFill>
              </a:rPr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96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381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672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8117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838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7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7707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8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/>
              <a:t>Central and Mississippi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8096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005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EEC59-3D56-43BC-92CD-4EE682D1397C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9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35E10-8EDA-495F-AEBE-E6E45222F07C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5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12E49-BB3C-47DB-855E-A01747996DE4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74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569EA50-8991-44BE-81B2-1A2BF6E82363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ED7A2E7-74F2-4845-AF22-7623129074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7A28-5CD6-4EAF-85CF-A4BC19654441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8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8F45-7420-4741-A5A7-57CAA1C2A0CE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25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5AC0-99E2-412D-AA36-EF2CB661B129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40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3C0E8-8486-48F1-AAC3-787132259B47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06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795-D9BB-4673-897B-3AEAAB1E90E9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85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6E64F-B132-4027-916C-985F7A0000C9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17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EC08-DD15-41E2-AED7-AC2E7190B14B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1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D37B-3EC2-4A98-B1A4-44287A9C26B6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03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BEE81-5DDC-4B4F-8818-AD4D543CB887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64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12F7-3E63-4D0D-A54D-0A139452B4C9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88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1F1B-55D2-41DF-984C-2B119548AE05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407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1610-467C-4B4C-917B-4872F0A4241D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42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67A-95FE-4B23-8790-76082D4958C3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7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D3DD-B97D-4D95-AC0E-CDF4646DB9DA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87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4F54C-9127-423D-AB58-E65626834B0A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4CD2-47DE-42A2-AECA-D49F202A11B6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605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F4D3-5075-436E-A17C-E16A6374C16C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882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C92B-5924-4737-8E29-9B26D63DBC10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4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25E9C-C006-40BE-85EC-43B1DB024158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464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CCDD-2500-45A3-AB67-BC88AA70CDA3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549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97B04-2A95-47D2-9E14-39514FC8A3D2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-9524"/>
            <a:ext cx="9144000" cy="523875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517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9D21-BB18-4606-A6CB-F13738C88622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058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F1CD9-BDEF-4568-88F5-3AE718561EF5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057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E3301-40DE-4DB5-BCB3-0248361C1B32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177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42FBA-730A-45C8-93B3-AC09B7C0142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265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1F36-736F-4E7D-9C96-9B7E3554DF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66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BD10D-BB7E-4FFD-BE13-4A431CE4F9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BD700-0EA7-4970-9493-7002458490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18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C9A99-35BF-4F05-A8A8-AB01D08F60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8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75A2F-1136-4C8F-B0C5-32F5E29B3BC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380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08C0-5D58-461F-847A-48B7C76D46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410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651DF-F721-4AA5-8BD4-83DEB3E5F9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370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16B48-B8AB-4348-A7D6-AB64C45B92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451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2A9E-9174-4C46-BF0F-7879EC030B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856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DE48-6C40-41CE-871E-64FF8F23FB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837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CE02B-8F27-403C-A10A-700A549CD5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3674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F29A9-EC05-4F7F-8E9D-4CFCA711F0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400050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>
                <a:solidFill>
                  <a:prstClr val="white"/>
                </a:solidFill>
                <a:latin typeface="Bookman Old Style" pitchFamily="18" charset="0"/>
              </a:rPr>
              <a:t>PUDDLE DUCKS</a:t>
            </a:r>
          </a:p>
        </p:txBody>
      </p:sp>
    </p:spTree>
    <p:extLst>
      <p:ext uri="{BB962C8B-B14F-4D97-AF65-F5344CB8AC3E}">
        <p14:creationId xmlns:p14="http://schemas.microsoft.com/office/powerpoint/2010/main" val="3428915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C9FA-C481-47E5-AB86-DBE47BF1BB2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54984" cy="400050"/>
          </a:xfrm>
          <a:prstGeom prst="rect">
            <a:avLst/>
          </a:prstGeom>
          <a:solidFill>
            <a:srgbClr val="E46C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>
                <a:solidFill>
                  <a:srgbClr val="FFFFFF"/>
                </a:solidFill>
                <a:latin typeface="Bookman Old Style" pitchFamily="18" charset="0"/>
              </a:rPr>
              <a:t>DIVING DUCKS</a:t>
            </a:r>
          </a:p>
        </p:txBody>
      </p:sp>
    </p:spTree>
    <p:extLst>
      <p:ext uri="{BB962C8B-B14F-4D97-AF65-F5344CB8AC3E}">
        <p14:creationId xmlns:p14="http://schemas.microsoft.com/office/powerpoint/2010/main" val="247455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47BB-F33F-48D8-B7DB-3AE0D3960EC2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75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582D-9C16-4FC0-A84E-9AB621DBA593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3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B2383-2AD0-40F8-B733-66BDB30B55F3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48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18D-2BBE-45CD-9274-00FD5A1B639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1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6FF0-F7DA-43F7-AFF1-BA091B0D3D8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0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B06E6-9698-4B54-A539-EBECDDD50BCD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>
                <a:solidFill>
                  <a:srgbClr val="FFFFFF"/>
                </a:solidFill>
                <a:latin typeface="Bookman Old Style" pitchFamily="18" charset="0"/>
              </a:rPr>
              <a:t>DIVING DUCKS</a:t>
            </a:r>
          </a:p>
        </p:txBody>
      </p:sp>
    </p:spTree>
    <p:extLst>
      <p:ext uri="{BB962C8B-B14F-4D97-AF65-F5344CB8AC3E}">
        <p14:creationId xmlns:p14="http://schemas.microsoft.com/office/powerpoint/2010/main" val="366367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703" r:id="rId12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rgbClr val="4A452A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9740" y="28060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7B5C-A551-468F-AE02-7ABCB64E83E3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400050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>
                <a:solidFill>
                  <a:srgbClr val="FFFFFF"/>
                </a:solidFill>
                <a:latin typeface="Bookman Old Style" pitchFamily="18" charset="0"/>
              </a:rPr>
              <a:t>PUDDLE DUCKS</a:t>
            </a:r>
          </a:p>
        </p:txBody>
      </p:sp>
    </p:spTree>
    <p:extLst>
      <p:ext uri="{BB962C8B-B14F-4D97-AF65-F5344CB8AC3E}">
        <p14:creationId xmlns:p14="http://schemas.microsoft.com/office/powerpoint/2010/main" val="175587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5C052-5109-4F79-9713-C90961B04858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7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9804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2718-AB5A-4968-A713-80F63C4778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49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rgbClr val="4A452A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Relationship Id="rId5" Type="http://schemas.openxmlformats.org/officeDocument/2006/relationships/hyperlink" Target="http://www.whc.org/" TargetMode="Externa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hyperlink" Target="http://www.ducks.org/" TargetMode="External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longpointwaterfowl.org/" TargetMode="External"/><Relationship Id="rId5" Type="http://schemas.openxmlformats.org/officeDocument/2006/relationships/hyperlink" Target="http://www.canards.ca" TargetMode="Externa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http://c2491652.r52.cf0.rackcdn.com/v3/large/220113090535.jpg">
            <a:extLst>
              <a:ext uri="{FF2B5EF4-FFF2-40B4-BE49-F238E27FC236}">
                <a16:creationId xmlns:a16="http://schemas.microsoft.com/office/drawing/2014/main" id="{F95AEF82-22B1-BC4D-954F-03132C6302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" t="9180" r="807" b="9180"/>
          <a:stretch/>
        </p:blipFill>
        <p:spPr bwMode="auto">
          <a:xfrm>
            <a:off x="-132358" y="0"/>
            <a:ext cx="927635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WHC_logo.png">
            <a:extLst>
              <a:ext uri="{FF2B5EF4-FFF2-40B4-BE49-F238E27FC236}">
                <a16:creationId xmlns:a16="http://schemas.microsoft.com/office/drawing/2014/main" id="{8972C202-94F3-7C42-A208-385F0A3C47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314662"/>
            <a:ext cx="993416" cy="642245"/>
          </a:xfrm>
          <a:prstGeom prst="rect">
            <a:avLst/>
          </a:prstGeom>
        </p:spPr>
      </p:pic>
      <p:sp>
        <p:nvSpPr>
          <p:cNvPr id="35" name="Rectangle 8">
            <a:extLst>
              <a:ext uri="{FF2B5EF4-FFF2-40B4-BE49-F238E27FC236}">
                <a16:creationId xmlns:a16="http://schemas.microsoft.com/office/drawing/2014/main" id="{D1460E17-7B70-8641-87D0-018FE3B3E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944" y="437883"/>
            <a:ext cx="4765072" cy="96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en-US" sz="2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sauvagine dans les voies migratoires du Pacifique et du Centre</a:t>
            </a:r>
          </a:p>
          <a:p>
            <a:pPr algn="r">
              <a:spcBef>
                <a:spcPts val="0"/>
              </a:spcBef>
            </a:pPr>
            <a:endParaRPr lang="en-US" sz="2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02E8DA2-58C9-8F4B-B044-70114E7D7AEB}"/>
              </a:ext>
            </a:extLst>
          </p:cNvPr>
          <p:cNvGrpSpPr/>
          <p:nvPr/>
        </p:nvGrpSpPr>
        <p:grpSpPr>
          <a:xfrm>
            <a:off x="-332546" y="2047235"/>
            <a:ext cx="2950423" cy="2939076"/>
            <a:chOff x="-332546" y="2047235"/>
            <a:chExt cx="2950423" cy="2939076"/>
          </a:xfrm>
        </p:grpSpPr>
        <p:pic>
          <p:nvPicPr>
            <p:cNvPr id="29" name="Picture 26" descr="allfly.png">
              <a:extLst>
                <a:ext uri="{FF2B5EF4-FFF2-40B4-BE49-F238E27FC236}">
                  <a16:creationId xmlns:a16="http://schemas.microsoft.com/office/drawing/2014/main" id="{007A7479-3A40-0743-B4F1-D52A63FBE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489" y="2047235"/>
              <a:ext cx="2941366" cy="2939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A picture containing invertebrate, coelenterate, echinoderm, hydrozoan&#10;&#10;Description automatically generated">
              <a:extLst>
                <a:ext uri="{FF2B5EF4-FFF2-40B4-BE49-F238E27FC236}">
                  <a16:creationId xmlns:a16="http://schemas.microsoft.com/office/drawing/2014/main" id="{E67783BA-52A0-7242-A219-BF38C51EE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546" y="2350383"/>
              <a:ext cx="1785916" cy="2558579"/>
            </a:xfrm>
            <a:prstGeom prst="rect">
              <a:avLst/>
            </a:prstGeom>
          </p:spPr>
        </p:pic>
        <p:pic>
          <p:nvPicPr>
            <p:cNvPr id="33" name="Picture 32" descr="flyway-Central.png">
              <a:extLst>
                <a:ext uri="{FF2B5EF4-FFF2-40B4-BE49-F238E27FC236}">
                  <a16:creationId xmlns:a16="http://schemas.microsoft.com/office/drawing/2014/main" id="{F7F3059A-B34D-C147-B695-3F89AC112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727" y="2249755"/>
              <a:ext cx="1352682" cy="265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217DBA3-842E-6B4C-8355-AA76119CA9F6}"/>
                </a:ext>
              </a:extLst>
            </p:cNvPr>
            <p:cNvSpPr txBox="1"/>
            <p:nvPr/>
          </p:nvSpPr>
          <p:spPr>
            <a:xfrm>
              <a:off x="1338254" y="3862141"/>
              <a:ext cx="1068573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CA" sz="800">
                  <a:latin typeface="Arial Black"/>
                  <a:cs typeface="Arial Black" panose="020B0604020202020204" pitchFamily="34" charset="0"/>
                </a:rPr>
                <a:t>Voie </a:t>
              </a:r>
              <a:r>
                <a:rPr lang="en-CA" sz="800" err="1">
                  <a:latin typeface="Arial Black"/>
                  <a:cs typeface="Arial Black" panose="020B0604020202020204" pitchFamily="34" charset="0"/>
                </a:rPr>
                <a:t>migratoire</a:t>
              </a:r>
              <a:r>
                <a:rPr lang="en-CA" sz="800">
                  <a:latin typeface="Arial Black"/>
                  <a:cs typeface="Arial Black" panose="020B0604020202020204" pitchFamily="34" charset="0"/>
                </a:rPr>
                <a:t> du Centre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134276" y="3814961"/>
              <a:ext cx="925216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CA" sz="800" b="1">
                  <a:latin typeface="Arial Black"/>
                  <a:cs typeface="Arial Black" panose="020B0604020202020204" pitchFamily="34" charset="0"/>
                </a:rPr>
                <a:t>Voie </a:t>
              </a:r>
              <a:r>
                <a:rPr lang="en-CA" sz="800" b="1" err="1">
                  <a:latin typeface="Arial Black"/>
                  <a:cs typeface="Arial Black" panose="020B0604020202020204" pitchFamily="34" charset="0"/>
                </a:rPr>
                <a:t>migratoire</a:t>
              </a:r>
              <a:r>
                <a:rPr lang="en-CA" sz="800" b="1">
                  <a:latin typeface="Arial Black"/>
                  <a:cs typeface="Arial Black" panose="020B0604020202020204" pitchFamily="34" charset="0"/>
                </a:rPr>
                <a:t> du Pacifique</a:t>
              </a:r>
            </a:p>
          </p:txBody>
        </p:sp>
      </p:grpSp>
      <p:sp>
        <p:nvSpPr>
          <p:cNvPr id="36" name="Rectangle 8">
            <a:extLst>
              <a:ext uri="{FF2B5EF4-FFF2-40B4-BE49-F238E27FC236}">
                <a16:creationId xmlns:a16="http://schemas.microsoft.com/office/drawing/2014/main" id="{5BD88DF0-E2D3-D346-9F79-82DCE0FD8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1788059"/>
            <a:ext cx="3151353" cy="4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>
                <a:solidFill>
                  <a:srgbClr val="EAC968">
                    <a:lumMod val="20000"/>
                    <a:lumOff val="8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QUESTIONNAIRE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64F57D-B522-1D4B-BC87-3973B03FC5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303" y="4273658"/>
            <a:ext cx="801313" cy="63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75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E2A6216E-5E7A-5A47-8ADA-F0739EDBA4AC}"/>
              </a:ext>
            </a:extLst>
          </p:cNvPr>
          <p:cNvGrpSpPr/>
          <p:nvPr/>
        </p:nvGrpSpPr>
        <p:grpSpPr>
          <a:xfrm>
            <a:off x="-7707" y="-1"/>
            <a:ext cx="3971363" cy="2525713"/>
            <a:chOff x="-1" y="-2"/>
            <a:chExt cx="5295151" cy="3367617"/>
          </a:xfrm>
        </p:grpSpPr>
        <p:pic>
          <p:nvPicPr>
            <p:cNvPr id="23" name="Picture 2" descr="http://c2491652.r52.cf0.rackcdn.com/v3/large/310509091321.jpg">
              <a:extLst>
                <a:ext uri="{FF2B5EF4-FFF2-40B4-BE49-F238E27FC236}">
                  <a16:creationId xmlns:a16="http://schemas.microsoft.com/office/drawing/2014/main" id="{CA45BFF1-BF06-174E-B434-7201F7C43E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89" t="15161" r="19531" b="22114"/>
            <a:stretch/>
          </p:blipFill>
          <p:spPr bwMode="auto">
            <a:xfrm>
              <a:off x="-1" y="-2"/>
              <a:ext cx="5295151" cy="3367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1B2D3F1-E462-B848-B490-4C8924E8780F}"/>
                </a:ext>
              </a:extLst>
            </p:cNvPr>
            <p:cNvSpPr/>
            <p:nvPr/>
          </p:nvSpPr>
          <p:spPr>
            <a:xfrm>
              <a:off x="2899083" y="2972984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©Scott Denny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05E5AF5-D251-CF4C-BA0E-B55EB319A2D7}"/>
                </a:ext>
              </a:extLst>
            </p:cNvPr>
            <p:cNvSpPr txBox="1"/>
            <p:nvPr/>
          </p:nvSpPr>
          <p:spPr>
            <a:xfrm>
              <a:off x="61075" y="2774599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A876526-9160-2C4E-B965-6E9228283484}"/>
              </a:ext>
            </a:extLst>
          </p:cNvPr>
          <p:cNvGrpSpPr/>
          <p:nvPr/>
        </p:nvGrpSpPr>
        <p:grpSpPr>
          <a:xfrm>
            <a:off x="5172480" y="2612179"/>
            <a:ext cx="3971520" cy="2540906"/>
            <a:chOff x="4995333" y="3077596"/>
            <a:chExt cx="5295361" cy="3387875"/>
          </a:xfrm>
        </p:grpSpPr>
        <p:pic>
          <p:nvPicPr>
            <p:cNvPr id="31" name="Picture 8" descr="http://c2491652.r52.cf0.rackcdn.com/v3/large/200509022500.jpg">
              <a:extLst>
                <a:ext uri="{FF2B5EF4-FFF2-40B4-BE49-F238E27FC236}">
                  <a16:creationId xmlns:a16="http://schemas.microsoft.com/office/drawing/2014/main" id="{1FD09321-935E-A34A-B725-652918E794E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6" r="28529" b="19627"/>
            <a:stretch/>
          </p:blipFill>
          <p:spPr bwMode="auto">
            <a:xfrm>
              <a:off x="5029200" y="3077596"/>
              <a:ext cx="5261494" cy="338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132F977-2B6D-0A4D-B5C3-F0CB52D55EA7}"/>
                </a:ext>
              </a:extLst>
            </p:cNvPr>
            <p:cNvSpPr/>
            <p:nvPr/>
          </p:nvSpPr>
          <p:spPr>
            <a:xfrm>
              <a:off x="7824004" y="600548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©Tom </a:t>
              </a:r>
              <a:r>
                <a:rPr lang="en-US" sz="60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Reichner</a:t>
              </a:r>
              <a:endPara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6BA5E0C-DECD-4C4A-9A9C-497281E48A49}"/>
                </a:ext>
              </a:extLst>
            </p:cNvPr>
            <p:cNvSpPr txBox="1"/>
            <p:nvPr/>
          </p:nvSpPr>
          <p:spPr>
            <a:xfrm>
              <a:off x="4995333" y="5914633"/>
              <a:ext cx="99429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</p:grpSp>
      <p:pic>
        <p:nvPicPr>
          <p:cNvPr id="34" name="Picture 14" descr="Longtailed.jpg">
            <a:extLst>
              <a:ext uri="{FF2B5EF4-FFF2-40B4-BE49-F238E27FC236}">
                <a16:creationId xmlns:a16="http://schemas.microsoft.com/office/drawing/2014/main" id="{56B6B71D-BF01-8D41-969D-43D0777401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7" t="24652" r="178" b="13040"/>
          <a:stretch/>
        </p:blipFill>
        <p:spPr bwMode="auto">
          <a:xfrm>
            <a:off x="0" y="2612179"/>
            <a:ext cx="5097539" cy="254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FA658F3-B2E4-BE49-BADE-BBFA39D25F4D}"/>
              </a:ext>
            </a:extLst>
          </p:cNvPr>
          <p:cNvSpPr/>
          <p:nvPr/>
        </p:nvSpPr>
        <p:spPr>
          <a:xfrm>
            <a:off x="3152773" y="4802395"/>
            <a:ext cx="177165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©Mark Moore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1E1B3C-6902-F745-BD90-CF88ECA80EDD}"/>
              </a:ext>
            </a:extLst>
          </p:cNvPr>
          <p:cNvSpPr txBox="1"/>
          <p:nvPr/>
        </p:nvSpPr>
        <p:spPr>
          <a:xfrm>
            <a:off x="74942" y="4702713"/>
            <a:ext cx="76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37" name="Picture 12" descr="http://c2491652.r52.cf0.rackcdn.com/v3/large/250109061347.jpg">
            <a:extLst>
              <a:ext uri="{FF2B5EF4-FFF2-40B4-BE49-F238E27FC236}">
                <a16:creationId xmlns:a16="http://schemas.microsoft.com/office/drawing/2014/main" id="{81C47986-D207-9E46-AF8D-39B8692363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2074" t="30823" r="28432" b="24588"/>
          <a:stretch/>
        </p:blipFill>
        <p:spPr bwMode="auto">
          <a:xfrm flipH="1">
            <a:off x="4038598" y="-15194"/>
            <a:ext cx="5105401" cy="2540906"/>
          </a:xfrm>
          <a:prstGeom prst="rect">
            <a:avLst/>
          </a:prstGeom>
          <a:noFill/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CDCF7E0-C9D1-E14E-A67F-EB1D718387A2}"/>
              </a:ext>
            </a:extLst>
          </p:cNvPr>
          <p:cNvSpPr txBox="1"/>
          <p:nvPr/>
        </p:nvSpPr>
        <p:spPr>
          <a:xfrm>
            <a:off x="4111752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847F08A-7C9D-0349-A41B-9091B34A311F}"/>
              </a:ext>
            </a:extLst>
          </p:cNvPr>
          <p:cNvSpPr/>
          <p:nvPr/>
        </p:nvSpPr>
        <p:spPr>
          <a:xfrm>
            <a:off x="7239000" y="2284666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©Douglas Norton</a:t>
            </a:r>
          </a:p>
        </p:txBody>
      </p:sp>
      <p:sp>
        <p:nvSpPr>
          <p:cNvPr id="52230" name="TextBox 17"/>
          <p:cNvSpPr txBox="1">
            <a:spLocks noChangeArrowheads="1"/>
          </p:cNvSpPr>
          <p:nvPr/>
        </p:nvSpPr>
        <p:spPr bwMode="auto">
          <a:xfrm>
            <a:off x="111135" y="127162"/>
            <a:ext cx="21145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garrot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d’Islande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1" name="TextBox 21"/>
          <p:cNvSpPr txBox="1">
            <a:spLocks noChangeArrowheads="1"/>
          </p:cNvSpPr>
          <p:nvPr/>
        </p:nvSpPr>
        <p:spPr bwMode="auto">
          <a:xfrm>
            <a:off x="7639050" y="86752"/>
            <a:ext cx="13716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petit garrot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♂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2" name="TextBox 22"/>
          <p:cNvSpPr txBox="1">
            <a:spLocks noChangeArrowheads="1"/>
          </p:cNvSpPr>
          <p:nvPr/>
        </p:nvSpPr>
        <p:spPr bwMode="auto">
          <a:xfrm>
            <a:off x="111135" y="2743196"/>
            <a:ext cx="20574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harelde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kakawi</a:t>
            </a: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3" name="TextBox 25"/>
          <p:cNvSpPr txBox="1">
            <a:spLocks noChangeArrowheads="1"/>
          </p:cNvSpPr>
          <p:nvPr/>
        </p:nvSpPr>
        <p:spPr bwMode="auto">
          <a:xfrm>
            <a:off x="7828994" y="2668559"/>
            <a:ext cx="111128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garrot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œil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d’or ♂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55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/>
      <p:bldP spid="52232" grpId="0"/>
      <p:bldP spid="522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F6B57ACC-958F-2041-93FF-699B179DFBDE}"/>
              </a:ext>
            </a:extLst>
          </p:cNvPr>
          <p:cNvGrpSpPr/>
          <p:nvPr/>
        </p:nvGrpSpPr>
        <p:grpSpPr>
          <a:xfrm>
            <a:off x="4457700" y="4797247"/>
            <a:ext cx="3544491" cy="369332"/>
            <a:chOff x="4419600" y="6396334"/>
            <a:chExt cx="4725988" cy="49244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598CA5E-9D61-2B42-818C-4B862CBFE504}"/>
                </a:ext>
              </a:extLst>
            </p:cNvPr>
            <p:cNvSpPr/>
            <p:nvPr/>
          </p:nvSpPr>
          <p:spPr>
            <a:xfrm>
              <a:off x="6783388" y="664210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©Ken Miracle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821BF24-F4E8-7544-8EAD-35F4DCC83E63}"/>
                </a:ext>
              </a:extLst>
            </p:cNvPr>
            <p:cNvSpPr txBox="1"/>
            <p:nvPr/>
          </p:nvSpPr>
          <p:spPr>
            <a:xfrm>
              <a:off x="4419600" y="6396334"/>
              <a:ext cx="965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27" name="Picture 2" descr="http://images.ducks.ca/netpub/server.np?original=.1.1467&amp;site=ducimages&amp;catalog=catalog">
            <a:extLst>
              <a:ext uri="{FF2B5EF4-FFF2-40B4-BE49-F238E27FC236}">
                <a16:creationId xmlns:a16="http://schemas.microsoft.com/office/drawing/2014/main" id="{30A90D6E-74AD-4D45-B42E-DB9809058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" t="4952" r="13954" b="17777"/>
          <a:stretch/>
        </p:blipFill>
        <p:spPr bwMode="auto">
          <a:xfrm>
            <a:off x="-15117" y="2617787"/>
            <a:ext cx="3955996" cy="252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1DAD7F6-4628-CA42-916A-AFB0045D8C50}"/>
              </a:ext>
            </a:extLst>
          </p:cNvPr>
          <p:cNvSpPr/>
          <p:nvPr/>
        </p:nvSpPr>
        <p:spPr>
          <a:xfrm>
            <a:off x="2057400" y="4873883"/>
            <a:ext cx="177165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F121F8-4488-EA4D-BBEA-68933CEF2B95}"/>
              </a:ext>
            </a:extLst>
          </p:cNvPr>
          <p:cNvSpPr txBox="1"/>
          <p:nvPr/>
        </p:nvSpPr>
        <p:spPr>
          <a:xfrm>
            <a:off x="82749" y="47815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99CCE6E-93F1-3F4D-AF11-D5E482D8CFB2}"/>
              </a:ext>
            </a:extLst>
          </p:cNvPr>
          <p:cNvGrpSpPr/>
          <p:nvPr/>
        </p:nvGrpSpPr>
        <p:grpSpPr>
          <a:xfrm>
            <a:off x="5196840" y="786"/>
            <a:ext cx="3939453" cy="2533125"/>
            <a:chOff x="4879975" y="1048"/>
            <a:chExt cx="5252604" cy="3377499"/>
          </a:xfrm>
        </p:grpSpPr>
        <p:pic>
          <p:nvPicPr>
            <p:cNvPr id="31" name="Picture 4" descr="http://c2491652.r52.cf0.rackcdn.com/v3/large/110311100356.jpg">
              <a:extLst>
                <a:ext uri="{FF2B5EF4-FFF2-40B4-BE49-F238E27FC236}">
                  <a16:creationId xmlns:a16="http://schemas.microsoft.com/office/drawing/2014/main" id="{2A493BC0-A60F-3343-B2C4-989114C1FD3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4" b="13951"/>
            <a:stretch/>
          </p:blipFill>
          <p:spPr bwMode="auto">
            <a:xfrm>
              <a:off x="4879975" y="1048"/>
              <a:ext cx="5252604" cy="337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693DF48-FCE1-6547-9B0F-0D7C7A1F5769}"/>
                </a:ext>
              </a:extLst>
            </p:cNvPr>
            <p:cNvSpPr/>
            <p:nvPr/>
          </p:nvSpPr>
          <p:spPr>
            <a:xfrm>
              <a:off x="7670323" y="297180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EC1E095-5EEE-B042-8F28-2D137380BD8C}"/>
                </a:ext>
              </a:extLst>
            </p:cNvPr>
            <p:cNvSpPr txBox="1"/>
            <p:nvPr/>
          </p:nvSpPr>
          <p:spPr>
            <a:xfrm>
              <a:off x="4879975" y="2848690"/>
              <a:ext cx="10128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pic>
        <p:nvPicPr>
          <p:cNvPr id="34" name="Picture 18" descr="http://c2491652.r52.cf0.rackcdn.com/v3/large/120613032227.jpg">
            <a:extLst>
              <a:ext uri="{FF2B5EF4-FFF2-40B4-BE49-F238E27FC236}">
                <a16:creationId xmlns:a16="http://schemas.microsoft.com/office/drawing/2014/main" id="{620440FF-72AD-AF40-BF10-F29CC4EF6D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8028" t="13780" r="1569" b="25464"/>
          <a:stretch/>
        </p:blipFill>
        <p:spPr bwMode="auto">
          <a:xfrm>
            <a:off x="4038600" y="2619375"/>
            <a:ext cx="5097693" cy="2524125"/>
          </a:xfrm>
          <a:prstGeom prst="rect">
            <a:avLst/>
          </a:prstGeom>
          <a:noFill/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42818E3-1C3A-974C-B74F-140F370232CE}"/>
              </a:ext>
            </a:extLst>
          </p:cNvPr>
          <p:cNvSpPr txBox="1"/>
          <p:nvPr/>
        </p:nvSpPr>
        <p:spPr>
          <a:xfrm>
            <a:off x="4080227" y="478155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B970D4A-2563-E544-94EC-7B6B561877EA}"/>
              </a:ext>
            </a:extLst>
          </p:cNvPr>
          <p:cNvSpPr/>
          <p:nvPr/>
        </p:nvSpPr>
        <p:spPr>
          <a:xfrm>
            <a:off x="7178895" y="487388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©Ken Miracle</a:t>
            </a:r>
          </a:p>
        </p:txBody>
      </p:sp>
      <p:pic>
        <p:nvPicPr>
          <p:cNvPr id="37" name="Picture 20" descr="http://c2491652.r52.cf0.rackcdn.com/v3/large/040111025714.jpg">
            <a:extLst>
              <a:ext uri="{FF2B5EF4-FFF2-40B4-BE49-F238E27FC236}">
                <a16:creationId xmlns:a16="http://schemas.microsoft.com/office/drawing/2014/main" id="{4EE70DC6-0A5C-9C43-B1E7-68F44E31BB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-217" t="11889" r="574" b="11772"/>
          <a:stretch/>
        </p:blipFill>
        <p:spPr bwMode="auto">
          <a:xfrm>
            <a:off x="0" y="-9000"/>
            <a:ext cx="5105400" cy="2534713"/>
          </a:xfrm>
          <a:prstGeom prst="rect">
            <a:avLst/>
          </a:prstGeom>
          <a:noFill/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0FD27ED-5950-6244-9AA2-80CC9D8F3899}"/>
              </a:ext>
            </a:extLst>
          </p:cNvPr>
          <p:cNvSpPr txBox="1"/>
          <p:nvPr/>
        </p:nvSpPr>
        <p:spPr>
          <a:xfrm>
            <a:off x="82749" y="2113194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2A6D8C-F0C8-7C48-AC4F-B2CBE6247743}"/>
              </a:ext>
            </a:extLst>
          </p:cNvPr>
          <p:cNvSpPr/>
          <p:nvPr/>
        </p:nvSpPr>
        <p:spPr>
          <a:xfrm>
            <a:off x="3194402" y="221456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82" name="TextBox 22"/>
          <p:cNvSpPr txBox="1">
            <a:spLocks noChangeArrowheads="1"/>
          </p:cNvSpPr>
          <p:nvPr/>
        </p:nvSpPr>
        <p:spPr bwMode="auto">
          <a:xfrm>
            <a:off x="145686" y="57151"/>
            <a:ext cx="175931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petit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</p:txBody>
      </p:sp>
      <p:sp>
        <p:nvSpPr>
          <p:cNvPr id="54283" name="TextBox 23"/>
          <p:cNvSpPr txBox="1">
            <a:spLocks noChangeArrowheads="1"/>
          </p:cNvSpPr>
          <p:nvPr/>
        </p:nvSpPr>
        <p:spPr bwMode="auto">
          <a:xfrm>
            <a:off x="5250120" y="57151"/>
            <a:ext cx="214127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L’arlequin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plongeur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 ♂</a:t>
            </a:r>
          </a:p>
        </p:txBody>
      </p:sp>
      <p:sp>
        <p:nvSpPr>
          <p:cNvPr id="54284" name="TextBox 24"/>
          <p:cNvSpPr txBox="1">
            <a:spLocks noChangeArrowheads="1"/>
          </p:cNvSpPr>
          <p:nvPr/>
        </p:nvSpPr>
        <p:spPr bwMode="auto">
          <a:xfrm>
            <a:off x="82749" y="2791987"/>
            <a:ext cx="21717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La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macreuse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ailes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blanches 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4285" name="TextBox 25"/>
          <p:cNvSpPr txBox="1">
            <a:spLocks noChangeArrowheads="1"/>
          </p:cNvSpPr>
          <p:nvPr/>
        </p:nvSpPr>
        <p:spPr bwMode="auto">
          <a:xfrm>
            <a:off x="7131270" y="2723424"/>
            <a:ext cx="18192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collier</a:t>
            </a:r>
          </a:p>
          <a:p>
            <a:pPr algn="r">
              <a:spcBef>
                <a:spcPct val="0"/>
              </a:spcBef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♂</a:t>
            </a:r>
          </a:p>
        </p:txBody>
      </p:sp>
    </p:spTree>
    <p:extLst>
      <p:ext uri="{BB962C8B-B14F-4D97-AF65-F5344CB8AC3E}">
        <p14:creationId xmlns:p14="http://schemas.microsoft.com/office/powerpoint/2010/main" val="115138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/>
      <p:bldP spid="54283" grpId="0"/>
      <p:bldP spid="54284" grpId="0"/>
      <p:bldP spid="542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c2491652.r52.cf0.rackcdn.com/v3/large/310310070816.jpg">
            <a:extLst>
              <a:ext uri="{FF2B5EF4-FFF2-40B4-BE49-F238E27FC236}">
                <a16:creationId xmlns:a16="http://schemas.microsoft.com/office/drawing/2014/main" id="{56EC3DE2-C8AD-F349-88F2-417ABF4582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0469" t="20438" r="11719" b="24728"/>
          <a:stretch/>
        </p:blipFill>
        <p:spPr bwMode="auto">
          <a:xfrm flipH="1">
            <a:off x="-3" y="-1"/>
            <a:ext cx="3964269" cy="2457451"/>
          </a:xfrm>
          <a:prstGeom prst="rect">
            <a:avLst/>
          </a:prstGeom>
          <a:noFill/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2927752-673E-B14C-9C3E-71B72139CBE1}"/>
              </a:ext>
            </a:extLst>
          </p:cNvPr>
          <p:cNvSpPr/>
          <p:nvPr/>
        </p:nvSpPr>
        <p:spPr>
          <a:xfrm>
            <a:off x="2122696" y="219585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©Charles Long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CBF05D-79DF-C145-AA8D-6C23EF859819}"/>
              </a:ext>
            </a:extLst>
          </p:cNvPr>
          <p:cNvSpPr txBox="1"/>
          <p:nvPr/>
        </p:nvSpPr>
        <p:spPr>
          <a:xfrm>
            <a:off x="-1" y="210352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pic>
        <p:nvPicPr>
          <p:cNvPr id="32" name="Picture 2" descr="http://c2491652.r52.cf0.rackcdn.com/v3/large/110311090454.jpg">
            <a:extLst>
              <a:ext uri="{FF2B5EF4-FFF2-40B4-BE49-F238E27FC236}">
                <a16:creationId xmlns:a16="http://schemas.microsoft.com/office/drawing/2014/main" id="{525D3C79-5D20-064A-93CB-212E585621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15117" r="1953" b="17637"/>
          <a:stretch/>
        </p:blipFill>
        <p:spPr bwMode="auto">
          <a:xfrm>
            <a:off x="4061046" y="0"/>
            <a:ext cx="5082954" cy="2457450"/>
          </a:xfrm>
          <a:prstGeom prst="rect">
            <a:avLst/>
          </a:prstGeom>
          <a:noFill/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11220C3-B5EA-4A4D-A4CE-C1783D76F64B}"/>
              </a:ext>
            </a:extLst>
          </p:cNvPr>
          <p:cNvSpPr/>
          <p:nvPr/>
        </p:nvSpPr>
        <p:spPr>
          <a:xfrm>
            <a:off x="7205650" y="219585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©Eric Reuter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9D8A382-5DFD-3747-A4B9-FA3A44B1D559}"/>
              </a:ext>
            </a:extLst>
          </p:cNvPr>
          <p:cNvSpPr txBox="1"/>
          <p:nvPr/>
        </p:nvSpPr>
        <p:spPr>
          <a:xfrm>
            <a:off x="4084195" y="2103522"/>
            <a:ext cx="655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pic>
        <p:nvPicPr>
          <p:cNvPr id="35" name="Picture 4" descr="http://c2491652.r52.cf0.rackcdn.com/v3/large/010609013744.jpg">
            <a:extLst>
              <a:ext uri="{FF2B5EF4-FFF2-40B4-BE49-F238E27FC236}">
                <a16:creationId xmlns:a16="http://schemas.microsoft.com/office/drawing/2014/main" id="{4B7F0834-E701-964D-A8F4-D34319E124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5797" t="14270" r="5797"/>
          <a:stretch/>
        </p:blipFill>
        <p:spPr bwMode="auto">
          <a:xfrm>
            <a:off x="4074471" y="2524125"/>
            <a:ext cx="4200955" cy="2619375"/>
          </a:xfrm>
          <a:prstGeom prst="rect">
            <a:avLst/>
          </a:prstGeom>
          <a:noFill/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4FB0B277-E64A-3247-94D9-EF087EFA6E42}"/>
              </a:ext>
            </a:extLst>
          </p:cNvPr>
          <p:cNvSpPr/>
          <p:nvPr/>
        </p:nvSpPr>
        <p:spPr>
          <a:xfrm>
            <a:off x="6319825" y="48047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©Robert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Sendlein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7E02CAD-5323-344B-9A22-DB4F9843475B}"/>
              </a:ext>
            </a:extLst>
          </p:cNvPr>
          <p:cNvSpPr txBox="1"/>
          <p:nvPr/>
        </p:nvSpPr>
        <p:spPr>
          <a:xfrm>
            <a:off x="4108847" y="4712449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0BCC768-4798-E74A-B44C-55713F99DE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8" t="3434" r="677" b="14841"/>
          <a:stretch/>
        </p:blipFill>
        <p:spPr>
          <a:xfrm flipH="1">
            <a:off x="0" y="2529081"/>
            <a:ext cx="3973972" cy="261937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72249A6-FA1F-E348-AB42-E50B8F280861}"/>
              </a:ext>
            </a:extLst>
          </p:cNvPr>
          <p:cNvSpPr txBox="1"/>
          <p:nvPr/>
        </p:nvSpPr>
        <p:spPr>
          <a:xfrm>
            <a:off x="31354" y="4712449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18/19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B1A63EC-FE0B-224A-ABDF-01EC41E370DB}"/>
              </a:ext>
            </a:extLst>
          </p:cNvPr>
          <p:cNvSpPr/>
          <p:nvPr/>
        </p:nvSpPr>
        <p:spPr>
          <a:xfrm>
            <a:off x="2092635" y="48047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Furtman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122" y="57151"/>
            <a:ext cx="2505678" cy="92333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alpha val="32597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L’oie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neiges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(phase blanche)</a:t>
            </a:r>
          </a:p>
          <a:p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9000" y="67004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Cygne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trompette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08847" y="2566166"/>
            <a:ext cx="22109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bernache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cravant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81" y="2595562"/>
            <a:ext cx="18385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bernache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 Canada /</a:t>
            </a:r>
          </a:p>
          <a:p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bernache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Hutchins</a:t>
            </a:r>
          </a:p>
          <a:p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8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AE7FA195-9491-F64A-9878-237222ACA290}"/>
              </a:ext>
            </a:extLst>
          </p:cNvPr>
          <p:cNvSpPr txBox="1"/>
          <p:nvPr/>
        </p:nvSpPr>
        <p:spPr>
          <a:xfrm>
            <a:off x="247650" y="222336"/>
            <a:ext cx="6076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mené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partenariat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avec :</a:t>
            </a:r>
          </a:p>
          <a:p>
            <a:endParaRPr lang="en-CA" sz="2400">
              <a:solidFill>
                <a:srgbClr val="0062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B287B4-372F-C048-BF76-8FE5CB677844}"/>
              </a:ext>
            </a:extLst>
          </p:cNvPr>
          <p:cNvSpPr txBox="1"/>
          <p:nvPr/>
        </p:nvSpPr>
        <p:spPr>
          <a:xfrm>
            <a:off x="105175" y="4525060"/>
            <a:ext cx="4071938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61913" indent="-61913"/>
            <a:r>
              <a:rPr lang="en-US" sz="1200">
                <a:latin typeface="+mn-lt"/>
              </a:rPr>
              <a:t>	This project was undertaken with the financial support of:</a:t>
            </a:r>
          </a:p>
          <a:p>
            <a:pPr marL="61913" indent="-61913"/>
            <a:r>
              <a:rPr lang="en-US" sz="1200">
                <a:latin typeface="+mn-lt"/>
                <a:cs typeface="Arial" panose="020B0604020202020204" pitchFamily="34" charset="0"/>
              </a:rPr>
              <a:t>	Ce </a:t>
            </a:r>
            <a:r>
              <a:rPr lang="en-US" sz="1200" err="1">
                <a:latin typeface="+mn-lt"/>
                <a:cs typeface="Arial" panose="020B0604020202020204" pitchFamily="34" charset="0"/>
              </a:rPr>
              <a:t>projet</a:t>
            </a:r>
            <a:r>
              <a:rPr lang="en-US" sz="1200">
                <a:latin typeface="+mn-lt"/>
                <a:cs typeface="Arial" panose="020B0604020202020204" pitchFamily="34" charset="0"/>
              </a:rPr>
              <a:t> a </a:t>
            </a:r>
            <a:r>
              <a:rPr lang="en-US" sz="1200" err="1">
                <a:latin typeface="+mn-lt"/>
                <a:cs typeface="Arial" panose="020B0604020202020204" pitchFamily="34" charset="0"/>
              </a:rPr>
              <a:t>été</a:t>
            </a:r>
            <a:r>
              <a:rPr lang="en-US" sz="120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err="1">
                <a:latin typeface="+mn-lt"/>
                <a:cs typeface="Arial" panose="020B0604020202020204" pitchFamily="34" charset="0"/>
              </a:rPr>
              <a:t>réalisé</a:t>
            </a:r>
            <a:r>
              <a:rPr lang="en-US" sz="1200">
                <a:latin typeface="+mn-lt"/>
                <a:cs typeface="Arial" panose="020B0604020202020204" pitchFamily="34" charset="0"/>
              </a:rPr>
              <a:t> avec </a:t>
            </a:r>
            <a:r>
              <a:rPr lang="en-US" sz="1200" err="1">
                <a:latin typeface="+mn-lt"/>
                <a:cs typeface="Arial" panose="020B0604020202020204" pitchFamily="34" charset="0"/>
              </a:rPr>
              <a:t>l’appui</a:t>
            </a:r>
            <a:r>
              <a:rPr lang="en-US" sz="1200">
                <a:latin typeface="+mn-lt"/>
                <a:cs typeface="Arial" panose="020B0604020202020204" pitchFamily="34" charset="0"/>
              </a:rPr>
              <a:t> financier de:</a:t>
            </a:r>
            <a:endParaRPr lang="en-CA" sz="120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A8E7F69-A775-8C48-AFB9-E751EB47B4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544238"/>
            <a:ext cx="3588945" cy="356321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990C1D-B76F-6B4A-9821-2B67FEEDD3AC}"/>
              </a:ext>
            </a:extLst>
          </p:cNvPr>
          <p:cNvSpPr txBox="1"/>
          <p:nvPr/>
        </p:nvSpPr>
        <p:spPr>
          <a:xfrm>
            <a:off x="244996" y="3405591"/>
            <a:ext cx="88990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habitats, il ne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exister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d’espèces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sauvages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C’est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simple que </a:t>
            </a:r>
            <a:r>
              <a:rPr lang="en-US" sz="2600" b="1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  <a:r>
              <a:rPr lang="en-US" sz="2600" b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2DB9DA9-4B0F-9848-9B6C-269C19ADEA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5" y="805136"/>
            <a:ext cx="1767689" cy="114157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3506D44-DA25-FA4C-B33B-CAE3518B14F5}"/>
              </a:ext>
            </a:extLst>
          </p:cNvPr>
          <p:cNvSpPr/>
          <p:nvPr/>
        </p:nvSpPr>
        <p:spPr>
          <a:xfrm>
            <a:off x="2269603" y="2674833"/>
            <a:ext cx="64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apprendre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davantage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sur les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différents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projets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qu’Habitat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faunique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Canada a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financé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veuillez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err="1">
                <a:latin typeface="Arial" panose="020B0604020202020204" pitchFamily="34" charset="0"/>
                <a:cs typeface="Arial" panose="020B0604020202020204" pitchFamily="34" charset="0"/>
              </a:rPr>
              <a:t>visiter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 le site 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www.whc.org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2CE80C9-7AA5-48F6-8208-838DA51DF809}"/>
              </a:ext>
            </a:extLst>
          </p:cNvPr>
          <p:cNvSpPr txBox="1"/>
          <p:nvPr/>
        </p:nvSpPr>
        <p:spPr>
          <a:xfrm>
            <a:off x="2284512" y="736876"/>
            <a:ext cx="6411568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357438" algn="l"/>
              </a:tabLst>
            </a:pPr>
            <a:r>
              <a:rPr lang="en-US" sz="1500" err="1">
                <a:solidFill>
                  <a:srgbClr val="000000"/>
                </a:solidFill>
                <a:latin typeface="Arial"/>
              </a:rPr>
              <a:t>Depuis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1985, Habitat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Canada, un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organisme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bienfaisance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national sans but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lucratif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axé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sur la conservation, a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investi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plus de 50 millions de dollars pour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appuyer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plus de 1000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projets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conservation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partout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au Canada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l’aide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son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programme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subventions. Grâce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des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partenariats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avec des collectivités, des propriétaires fonciers, des gouvernements, des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organismes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non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gouvernementaux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et le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secteur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privé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, Habitat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Canada se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consacre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la conservation,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l’amélioration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et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la remise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en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état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d’habitats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.</a:t>
            </a:r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1370342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D3994EC-8DA6-D245-976B-112283AB5F86}"/>
              </a:ext>
            </a:extLst>
          </p:cNvPr>
          <p:cNvSpPr txBox="1"/>
          <p:nvPr/>
        </p:nvSpPr>
        <p:spPr>
          <a:xfrm>
            <a:off x="273842" y="261959"/>
            <a:ext cx="6448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tenons </a:t>
            </a:r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remercier</a:t>
            </a:r>
            <a:r>
              <a:rPr lang="en-CA" sz="240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80B54E-1536-D441-AD0F-5BDA67CBFDDC}"/>
              </a:ext>
            </a:extLst>
          </p:cNvPr>
          <p:cNvSpPr txBox="1"/>
          <p:nvPr/>
        </p:nvSpPr>
        <p:spPr>
          <a:xfrm>
            <a:off x="6677025" y="3367003"/>
            <a:ext cx="17716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>
                <a:latin typeface="Arial" panose="020B0604020202020204" pitchFamily="34" charset="0"/>
                <a:cs typeface="Arial" panose="020B0604020202020204" pitchFamily="34" charset="0"/>
              </a:rPr>
              <a:t>Ducks Unlimited, Inc.</a:t>
            </a:r>
            <a:br>
              <a:rPr lang="en-US" sz="105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latin typeface="Arial" panose="020B0604020202020204" pitchFamily="34" charset="0"/>
                <a:cs typeface="Arial" panose="020B0604020202020204" pitchFamily="34" charset="0"/>
              </a:rPr>
              <a:t>One Waterfowl Way</a:t>
            </a:r>
            <a:br>
              <a:rPr lang="en-US" sz="105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latin typeface="Arial" panose="020B0604020202020204" pitchFamily="34" charset="0"/>
                <a:cs typeface="Arial" panose="020B0604020202020204" pitchFamily="34" charset="0"/>
              </a:rPr>
              <a:t>Memphis, TN, USA 38120</a:t>
            </a:r>
            <a:br>
              <a:rPr lang="en-US" sz="105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>
                <a:latin typeface="Arial" panose="020B0604020202020204" pitchFamily="34" charset="0"/>
                <a:cs typeface="Arial" panose="020B0604020202020204" pitchFamily="34" charset="0"/>
              </a:rPr>
              <a:t>1-800-45DUCKS</a:t>
            </a:r>
          </a:p>
          <a:p>
            <a:r>
              <a:rPr lang="en-US" sz="105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www.ducks.org</a:t>
            </a:r>
            <a:endParaRPr lang="en-US"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DUI vertical logo 356.eps">
            <a:extLst>
              <a:ext uri="{FF2B5EF4-FFF2-40B4-BE49-F238E27FC236}">
                <a16:creationId xmlns:a16="http://schemas.microsoft.com/office/drawing/2014/main" id="{8EE0B45D-4993-3343-9A31-7B77BDF4C0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319303"/>
            <a:ext cx="1040258" cy="7715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9D3AFA9-11F0-9D4A-B313-BBEC24C3B736}"/>
              </a:ext>
            </a:extLst>
          </p:cNvPr>
          <p:cNvSpPr txBox="1"/>
          <p:nvPr/>
        </p:nvSpPr>
        <p:spPr>
          <a:xfrm>
            <a:off x="371475" y="3367003"/>
            <a:ext cx="1885950" cy="122341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050" b="1">
                <a:solidFill>
                  <a:srgbClr val="000000"/>
                </a:solidFill>
                <a:latin typeface="Arial" pitchFamily="34"/>
                <a:cs typeface="Arial" pitchFamily="34"/>
              </a:rPr>
              <a:t>Canards Illimités Canada</a:t>
            </a:r>
            <a:br>
              <a:rPr lang="fr-CA" sz="1050" b="1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r>
              <a:rPr lang="en-US" sz="1050">
                <a:solidFill>
                  <a:srgbClr val="000000"/>
                </a:solidFill>
                <a:latin typeface="Arial" pitchFamily="34"/>
                <a:cs typeface="Arial" pitchFamily="34"/>
              </a:rPr>
              <a:t>C. P. 1160</a:t>
            </a:r>
            <a:br>
              <a:rPr lang="en-US" sz="1050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r>
              <a:rPr lang="en-US" sz="1050">
                <a:solidFill>
                  <a:srgbClr val="000000"/>
                </a:solidFill>
                <a:latin typeface="Arial" pitchFamily="34"/>
                <a:cs typeface="Arial" pitchFamily="34"/>
              </a:rPr>
              <a:t>Stonewall (Manitoba)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>
                <a:solidFill>
                  <a:srgbClr val="000000"/>
                </a:solidFill>
                <a:latin typeface="Arial" pitchFamily="34"/>
                <a:cs typeface="Arial" pitchFamily="34"/>
              </a:rPr>
              <a:t>R0C 2Z0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>
                <a:solidFill>
                  <a:srgbClr val="000000"/>
                </a:solidFill>
                <a:latin typeface="Arial" pitchFamily="34"/>
                <a:cs typeface="Arial" pitchFamily="34"/>
              </a:rPr>
              <a:t>1-800-665-DUCK (3825)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>
                <a:solidFill>
                  <a:srgbClr val="000000"/>
                </a:solidFill>
                <a:latin typeface="Arial"/>
                <a:cs typeface="Arial"/>
                <a:hlinkClick r:id="rId5"/>
              </a:rPr>
              <a:t>www.canards.ca</a:t>
            </a:r>
            <a:r>
              <a:rPr lang="en-US" sz="1050">
                <a:solidFill>
                  <a:srgbClr val="000000"/>
                </a:solidFill>
                <a:latin typeface="Arial"/>
                <a:cs typeface="Arial"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5D7552-511A-3D4A-9C64-0267005F7530}"/>
              </a:ext>
            </a:extLst>
          </p:cNvPr>
          <p:cNvSpPr txBox="1"/>
          <p:nvPr/>
        </p:nvSpPr>
        <p:spPr>
          <a:xfrm>
            <a:off x="3442202" y="3367003"/>
            <a:ext cx="2348998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b="1">
                <a:solidFill>
                  <a:srgbClr val="000000"/>
                </a:solidFill>
                <a:latin typeface="Arial" pitchFamily="34"/>
                <a:cs typeface="Arial" pitchFamily="34"/>
              </a:rPr>
              <a:t>Long Point Waterfowl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>
                <a:solidFill>
                  <a:srgbClr val="000000"/>
                </a:solidFill>
                <a:latin typeface="Arial" pitchFamily="34"/>
                <a:cs typeface="Arial" pitchFamily="34"/>
              </a:rPr>
              <a:t>115, Front Street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>
                <a:solidFill>
                  <a:srgbClr val="000000"/>
                </a:solidFill>
                <a:latin typeface="Arial" pitchFamily="34"/>
                <a:cs typeface="Arial" pitchFamily="34"/>
              </a:rPr>
              <a:t>C.P. 160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>
                <a:solidFill>
                  <a:srgbClr val="000000"/>
                </a:solidFill>
                <a:latin typeface="Arial" pitchFamily="34"/>
                <a:cs typeface="Arial" pitchFamily="34"/>
              </a:rPr>
              <a:t>Port </a:t>
            </a:r>
            <a:r>
              <a:rPr lang="fr-FR" sz="1050" err="1">
                <a:solidFill>
                  <a:srgbClr val="000000"/>
                </a:solidFill>
                <a:latin typeface="Arial" pitchFamily="34"/>
                <a:cs typeface="Arial" pitchFamily="34"/>
              </a:rPr>
              <a:t>Rowan</a:t>
            </a:r>
            <a:r>
              <a:rPr lang="fr-FR" sz="1050">
                <a:solidFill>
                  <a:srgbClr val="000000"/>
                </a:solidFill>
                <a:latin typeface="Arial" pitchFamily="34"/>
                <a:cs typeface="Arial" pitchFamily="34"/>
              </a:rPr>
              <a:t> (Ontario)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>
                <a:solidFill>
                  <a:srgbClr val="000000"/>
                </a:solidFill>
                <a:latin typeface="Arial" pitchFamily="34"/>
                <a:cs typeface="Arial" pitchFamily="34"/>
              </a:rPr>
              <a:t>N0E 1M0</a:t>
            </a:r>
            <a:endParaRPr lang="en-US" sz="105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endParaRPr lang="en-US"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longpointwaterfowl.org</a:t>
            </a:r>
            <a:endParaRPr lang="en-US"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29530D2F-E2C0-0546-A304-B61657524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4360" y="2146962"/>
            <a:ext cx="1488281" cy="111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80083C-014B-6D46-8940-3B0EEFAAAD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90" y="2319302"/>
            <a:ext cx="1107920" cy="878391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85B32E00-201D-4C30-8703-20C3166FC858}"/>
              </a:ext>
            </a:extLst>
          </p:cNvPr>
          <p:cNvSpPr txBox="1"/>
          <p:nvPr/>
        </p:nvSpPr>
        <p:spPr>
          <a:xfrm>
            <a:off x="273842" y="886910"/>
            <a:ext cx="848915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CA" sz="1200">
                <a:latin typeface="Arial"/>
                <a:cs typeface="Arial"/>
              </a:rPr>
              <a:t>Chris Benson et Ted Barney pour leur dévouement dans la création de ces ressources et le partage de leurs connaissances de la sauvagine avec le public. Nous tenons également à remercier le personnel de Canards Illimités Canada et de l'Institut de recherche sur les terres humides et la sauvagine pour leur expertise.</a:t>
            </a:r>
          </a:p>
          <a:p>
            <a:endParaRPr lang="fr-CA" sz="1200"/>
          </a:p>
          <a:p>
            <a:r>
              <a:rPr lang="fr-CA" sz="1200">
                <a:latin typeface="Arial"/>
                <a:cs typeface="Arial"/>
              </a:rPr>
              <a:t>Un merci à Ducks </a:t>
            </a:r>
            <a:r>
              <a:rPr lang="fr-CA" sz="1200" err="1">
                <a:latin typeface="Arial"/>
                <a:cs typeface="Arial"/>
              </a:rPr>
              <a:t>Unlimited</a:t>
            </a:r>
            <a:r>
              <a:rPr lang="fr-CA" sz="1200">
                <a:latin typeface="Arial"/>
                <a:cs typeface="Arial"/>
              </a:rPr>
              <a:t>, Inc. et aux nombreuses personnes qui ont contribué leurs photos pour ce projet.</a:t>
            </a:r>
          </a:p>
        </p:txBody>
      </p:sp>
    </p:spTree>
    <p:extLst>
      <p:ext uri="{BB962C8B-B14F-4D97-AF65-F5344CB8AC3E}">
        <p14:creationId xmlns:p14="http://schemas.microsoft.com/office/powerpoint/2010/main" val="87931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2" descr="http://images.ducks.ca/netpub/server.np?original=.1.1735&amp;site=ducimages&amp;catalog=catalog">
            <a:extLst>
              <a:ext uri="{FF2B5EF4-FFF2-40B4-BE49-F238E27FC236}">
                <a16:creationId xmlns:a16="http://schemas.microsoft.com/office/drawing/2014/main" id="{EC56C961-95D4-5D44-A9F4-ECAA50E7C2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-276" t="8865" r="2215" b="15002"/>
          <a:stretch/>
        </p:blipFill>
        <p:spPr bwMode="auto">
          <a:xfrm>
            <a:off x="4026098" y="0"/>
            <a:ext cx="5117902" cy="2718648"/>
          </a:xfrm>
          <a:prstGeom prst="rect">
            <a:avLst/>
          </a:prstGeom>
          <a:noFill/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3E72D73-060F-A547-9275-4204826FF29A}"/>
              </a:ext>
            </a:extLst>
          </p:cNvPr>
          <p:cNvSpPr txBox="1"/>
          <p:nvPr/>
        </p:nvSpPr>
        <p:spPr>
          <a:xfrm>
            <a:off x="4191297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4555E25-0197-A241-9A73-AEF4DE394C08}"/>
              </a:ext>
            </a:extLst>
          </p:cNvPr>
          <p:cNvSpPr/>
          <p:nvPr/>
        </p:nvSpPr>
        <p:spPr>
          <a:xfrm>
            <a:off x="7162800" y="242762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pic>
        <p:nvPicPr>
          <p:cNvPr id="30" name="Picture 6" descr="http://c2491652.r52.cf0.rackcdn.com/v3/large/200509030529.jpg">
            <a:extLst>
              <a:ext uri="{FF2B5EF4-FFF2-40B4-BE49-F238E27FC236}">
                <a16:creationId xmlns:a16="http://schemas.microsoft.com/office/drawing/2014/main" id="{38E3DF2B-00A1-BD46-A5DC-A7A08E7BE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7220" r="15027" b="3614"/>
          <a:stretch/>
        </p:blipFill>
        <p:spPr bwMode="auto">
          <a:xfrm>
            <a:off x="0" y="0"/>
            <a:ext cx="3962400" cy="2718648"/>
          </a:xfrm>
          <a:prstGeom prst="rect">
            <a:avLst/>
          </a:prstGeom>
          <a:noFill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5505244-4D10-C144-A9D1-B271BCD81024}"/>
              </a:ext>
            </a:extLst>
          </p:cNvPr>
          <p:cNvSpPr txBox="1"/>
          <p:nvPr/>
        </p:nvSpPr>
        <p:spPr>
          <a:xfrm>
            <a:off x="133946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92F6BDD-F5CA-F943-83AD-41180541ADD1}"/>
              </a:ext>
            </a:extLst>
          </p:cNvPr>
          <p:cNvSpPr/>
          <p:nvPr/>
        </p:nvSpPr>
        <p:spPr>
          <a:xfrm>
            <a:off x="1981200" y="238708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©Tom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Reichner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6" descr="http://c2491652.r52.cf0.rackcdn.com/v3/large/080113035735.jpg">
            <a:extLst>
              <a:ext uri="{FF2B5EF4-FFF2-40B4-BE49-F238E27FC236}">
                <a16:creationId xmlns:a16="http://schemas.microsoft.com/office/drawing/2014/main" id="{A17D9F4B-6113-F44F-A563-A0DD701FC3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9205" t="37377" b="31284"/>
          <a:stretch/>
        </p:blipFill>
        <p:spPr bwMode="auto">
          <a:xfrm>
            <a:off x="0" y="2800351"/>
            <a:ext cx="9144000" cy="2362200"/>
          </a:xfrm>
          <a:prstGeom prst="rect">
            <a:avLst/>
          </a:prstGeom>
          <a:noFill/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4229071-20D4-2C4B-BD5B-786E2A35B544}"/>
              </a:ext>
            </a:extLst>
          </p:cNvPr>
          <p:cNvSpPr txBox="1"/>
          <p:nvPr/>
        </p:nvSpPr>
        <p:spPr>
          <a:xfrm>
            <a:off x="-224335" y="4705350"/>
            <a:ext cx="716562" cy="57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F74575-B4F2-3248-9C4F-D8FF2D082ABF}"/>
              </a:ext>
            </a:extLst>
          </p:cNvPr>
          <p:cNvSpPr/>
          <p:nvPr/>
        </p:nvSpPr>
        <p:spPr>
          <a:xfrm>
            <a:off x="6193461" y="4813907"/>
            <a:ext cx="2740989" cy="28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t="4163" r="28351" b="22834"/>
          <a:stretch/>
        </p:blipFill>
        <p:spPr>
          <a:xfrm>
            <a:off x="5901933" y="2619373"/>
            <a:ext cx="3242067" cy="252412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239000" y="4811808"/>
            <a:ext cx="177165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©DUC/Chris Benson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11351" y="4719475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91712" y="0"/>
            <a:ext cx="4552287" cy="2524125"/>
            <a:chOff x="4598282" y="0"/>
            <a:chExt cx="6069716" cy="3365500"/>
          </a:xfrm>
        </p:grpSpPr>
        <p:pic>
          <p:nvPicPr>
            <p:cNvPr id="50180" name="Picture 2" descr="http://c2491652.r52.cf0.rackcdn.com/v3/large/220113090535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8" t="12082" r="6557" b="14966"/>
            <a:stretch/>
          </p:blipFill>
          <p:spPr bwMode="auto">
            <a:xfrm>
              <a:off x="4598282" y="0"/>
              <a:ext cx="6069716" cy="336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8144933" y="2931828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©Christopher Montano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64529" y="2851051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50178" name="Picture 6" descr="http://c2491652.r52.cf0.rackcdn.com/v3/large/04011011194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2" b="9408"/>
          <a:stretch/>
        </p:blipFill>
        <p:spPr bwMode="auto">
          <a:xfrm>
            <a:off x="-6290" y="0"/>
            <a:ext cx="4476523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15190" y="2138288"/>
            <a:ext cx="4176022" cy="369332"/>
            <a:chOff x="-1370413" y="2851047"/>
            <a:chExt cx="5568029" cy="492442"/>
          </a:xfrm>
        </p:grpSpPr>
        <p:sp>
          <p:nvSpPr>
            <p:cNvPr id="19" name="Rectangle 18"/>
            <p:cNvSpPr/>
            <p:nvPr/>
          </p:nvSpPr>
          <p:spPr>
            <a:xfrm>
              <a:off x="1835416" y="2974157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©Christopher Knight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1370413" y="2851047"/>
              <a:ext cx="61753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0758A77-0D70-434F-85CB-0A8FBB2200BE}"/>
              </a:ext>
            </a:extLst>
          </p:cNvPr>
          <p:cNvGrpSpPr/>
          <p:nvPr/>
        </p:nvGrpSpPr>
        <p:grpSpPr>
          <a:xfrm>
            <a:off x="-6290" y="2619375"/>
            <a:ext cx="5786742" cy="2524125"/>
            <a:chOff x="-1532387" y="3492500"/>
            <a:chExt cx="7715657" cy="33655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CD82C29-7330-8E43-9731-CE8F4DEB2562}"/>
                </a:ext>
              </a:extLst>
            </p:cNvPr>
            <p:cNvGrpSpPr/>
            <p:nvPr/>
          </p:nvGrpSpPr>
          <p:grpSpPr>
            <a:xfrm>
              <a:off x="-1532387" y="3492500"/>
              <a:ext cx="7715657" cy="3365500"/>
              <a:chOff x="-1532387" y="3492500"/>
              <a:chExt cx="7715657" cy="3365500"/>
            </a:xfrm>
          </p:grpSpPr>
          <p:pic>
            <p:nvPicPr>
              <p:cNvPr id="27" name="Picture 8" descr="http://c2491652.r52.cf0.rackcdn.com/v3/large/171210101855.jpg">
                <a:extLst>
                  <a:ext uri="{FF2B5EF4-FFF2-40B4-BE49-F238E27FC236}">
                    <a16:creationId xmlns:a16="http://schemas.microsoft.com/office/drawing/2014/main" id="{57FEB6BF-C7FE-014A-A756-E4D79CD35F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/>
              <a:srcRect t="17492" b="26173"/>
              <a:stretch/>
            </p:blipFill>
            <p:spPr bwMode="auto">
              <a:xfrm>
                <a:off x="-1532387" y="3492500"/>
                <a:ext cx="7715657" cy="3365500"/>
              </a:xfrm>
              <a:prstGeom prst="rect">
                <a:avLst/>
              </a:prstGeom>
              <a:noFill/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D9FE201-C6A6-BB41-A82B-3070A37A03E2}"/>
                  </a:ext>
                </a:extLst>
              </p:cNvPr>
              <p:cNvSpPr txBox="1"/>
              <p:nvPr/>
            </p:nvSpPr>
            <p:spPr>
              <a:xfrm>
                <a:off x="-1370412" y="6270630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F4C5FCC-4167-CB40-85D8-F5BC880D8637}"/>
                </a:ext>
              </a:extLst>
            </p:cNvPr>
            <p:cNvSpPr/>
            <p:nvPr/>
          </p:nvSpPr>
          <p:spPr>
            <a:xfrm>
              <a:off x="3569640" y="6420439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6716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7707" y="-1"/>
            <a:ext cx="3971363" cy="2525713"/>
            <a:chOff x="-1" y="-2"/>
            <a:chExt cx="5295151" cy="3367617"/>
          </a:xfrm>
        </p:grpSpPr>
        <p:pic>
          <p:nvPicPr>
            <p:cNvPr id="52227" name="Picture 2" descr="http://c2491652.r52.cf0.rackcdn.com/v3/large/310509091321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89" t="15161" r="19531" b="22114"/>
            <a:stretch/>
          </p:blipFill>
          <p:spPr bwMode="auto">
            <a:xfrm>
              <a:off x="-1" y="-2"/>
              <a:ext cx="5295151" cy="3367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27"/>
            <p:cNvSpPr/>
            <p:nvPr/>
          </p:nvSpPr>
          <p:spPr>
            <a:xfrm>
              <a:off x="2899083" y="2972984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©Scott Denny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075" y="2774599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72480" y="2612179"/>
            <a:ext cx="3971520" cy="2540906"/>
            <a:chOff x="4995333" y="3077596"/>
            <a:chExt cx="5295361" cy="3387875"/>
          </a:xfrm>
        </p:grpSpPr>
        <p:pic>
          <p:nvPicPr>
            <p:cNvPr id="52228" name="Picture 8" descr="http://c2491652.r52.cf0.rackcdn.com/v3/large/20050902250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6" r="28529" b="19627"/>
            <a:stretch/>
          </p:blipFill>
          <p:spPr bwMode="auto">
            <a:xfrm>
              <a:off x="5029200" y="3077596"/>
              <a:ext cx="5261494" cy="338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7824004" y="600548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©Tom </a:t>
              </a:r>
              <a:r>
                <a:rPr lang="en-US" sz="60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Reichner</a:t>
              </a:r>
              <a:endPara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95333" y="5914633"/>
              <a:ext cx="99429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</p:grpSp>
      <p:pic>
        <p:nvPicPr>
          <p:cNvPr id="52226" name="Picture 14" descr="Longtailed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7" t="24652" r="178" b="13040"/>
          <a:stretch/>
        </p:blipFill>
        <p:spPr bwMode="auto">
          <a:xfrm>
            <a:off x="0" y="2612179"/>
            <a:ext cx="5097539" cy="254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3152773" y="4802395"/>
            <a:ext cx="177165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©Mark Moore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942" y="4702713"/>
            <a:ext cx="76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8" name="Picture 12" descr="http://c2491652.r52.cf0.rackcdn.com/v3/large/250109061347.jpg">
            <a:extLst>
              <a:ext uri="{FF2B5EF4-FFF2-40B4-BE49-F238E27FC236}">
                <a16:creationId xmlns:a16="http://schemas.microsoft.com/office/drawing/2014/main" id="{64F77526-B185-EF41-BB9E-3F7F8BAA93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2074" t="30823" r="28432" b="24588"/>
          <a:stretch/>
        </p:blipFill>
        <p:spPr bwMode="auto">
          <a:xfrm flipH="1">
            <a:off x="4038598" y="-15194"/>
            <a:ext cx="5105401" cy="2540906"/>
          </a:xfrm>
          <a:prstGeom prst="rect">
            <a:avLst/>
          </a:prstGeom>
          <a:noFill/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BE4BBCC-5D20-CD49-B31D-B7B4D9DFC83B}"/>
              </a:ext>
            </a:extLst>
          </p:cNvPr>
          <p:cNvSpPr txBox="1"/>
          <p:nvPr/>
        </p:nvSpPr>
        <p:spPr>
          <a:xfrm>
            <a:off x="4111752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80DB55-9321-9640-A948-F1B4F47CF292}"/>
              </a:ext>
            </a:extLst>
          </p:cNvPr>
          <p:cNvSpPr/>
          <p:nvPr/>
        </p:nvSpPr>
        <p:spPr>
          <a:xfrm>
            <a:off x="7368654" y="2284666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©Douglas Norton</a:t>
            </a:r>
          </a:p>
        </p:txBody>
      </p:sp>
    </p:spTree>
    <p:extLst>
      <p:ext uri="{BB962C8B-B14F-4D97-AF65-F5344CB8AC3E}">
        <p14:creationId xmlns:p14="http://schemas.microsoft.com/office/powerpoint/2010/main" val="162413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457700" y="4797247"/>
            <a:ext cx="3544491" cy="369332"/>
            <a:chOff x="4419600" y="6396334"/>
            <a:chExt cx="4725988" cy="492443"/>
          </a:xfrm>
        </p:grpSpPr>
        <p:sp>
          <p:nvSpPr>
            <p:cNvPr id="21" name="Rectangle 20"/>
            <p:cNvSpPr/>
            <p:nvPr/>
          </p:nvSpPr>
          <p:spPr>
            <a:xfrm>
              <a:off x="6783388" y="664210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©Ken Miracle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19600" y="6396334"/>
              <a:ext cx="965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-15117" y="2617787"/>
            <a:ext cx="3955996" cy="2520554"/>
            <a:chOff x="0" y="3276600"/>
            <a:chExt cx="5274661" cy="3360739"/>
          </a:xfrm>
        </p:grpSpPr>
        <p:pic>
          <p:nvPicPr>
            <p:cNvPr id="54275" name="Picture 2" descr="http://images.ducks.ca/netpub/server.np?original=.1.1467&amp;site=ducimages&amp;catalog=catalo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6" t="4952" r="13954" b="17777"/>
            <a:stretch/>
          </p:blipFill>
          <p:spPr bwMode="auto">
            <a:xfrm>
              <a:off x="0" y="3276600"/>
              <a:ext cx="5274661" cy="3360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2763356" y="6299105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©DUC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0" y="6112941"/>
              <a:ext cx="8128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96840" y="786"/>
            <a:ext cx="3939453" cy="2533125"/>
            <a:chOff x="4879975" y="1048"/>
            <a:chExt cx="5252604" cy="3377499"/>
          </a:xfrm>
        </p:grpSpPr>
        <p:pic>
          <p:nvPicPr>
            <p:cNvPr id="54274" name="Picture 4" descr="http://c2491652.r52.cf0.rackcdn.com/v3/large/110311100356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4" b="13951"/>
            <a:stretch/>
          </p:blipFill>
          <p:spPr bwMode="auto">
            <a:xfrm>
              <a:off x="4879975" y="1048"/>
              <a:ext cx="5252604" cy="337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7670323" y="2971800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79975" y="2848690"/>
              <a:ext cx="10128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pic>
        <p:nvPicPr>
          <p:cNvPr id="20" name="Picture 18" descr="http://c2491652.r52.cf0.rackcdn.com/v3/large/120613032227.jpg">
            <a:extLst>
              <a:ext uri="{FF2B5EF4-FFF2-40B4-BE49-F238E27FC236}">
                <a16:creationId xmlns:a16="http://schemas.microsoft.com/office/drawing/2014/main" id="{81A7EF38-1CF7-974E-AFF2-308A14E8C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8028" t="13780" r="1569" b="25464"/>
          <a:stretch/>
        </p:blipFill>
        <p:spPr bwMode="auto">
          <a:xfrm>
            <a:off x="4038600" y="2619375"/>
            <a:ext cx="5097693" cy="2524125"/>
          </a:xfrm>
          <a:prstGeom prst="rect">
            <a:avLst/>
          </a:prstGeom>
          <a:noFill/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BD0CAE7-C101-BB4D-B634-0D048B58C59F}"/>
              </a:ext>
            </a:extLst>
          </p:cNvPr>
          <p:cNvSpPr txBox="1"/>
          <p:nvPr/>
        </p:nvSpPr>
        <p:spPr>
          <a:xfrm>
            <a:off x="4080227" y="471952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5B710-A462-754B-87BF-0C2294514B0A}"/>
              </a:ext>
            </a:extLst>
          </p:cNvPr>
          <p:cNvSpPr/>
          <p:nvPr/>
        </p:nvSpPr>
        <p:spPr>
          <a:xfrm>
            <a:off x="7178895" y="485644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©Ken Miracle</a:t>
            </a:r>
          </a:p>
        </p:txBody>
      </p:sp>
      <p:pic>
        <p:nvPicPr>
          <p:cNvPr id="25" name="Picture 20" descr="http://c2491652.r52.cf0.rackcdn.com/v3/large/040111025714.jpg">
            <a:extLst>
              <a:ext uri="{FF2B5EF4-FFF2-40B4-BE49-F238E27FC236}">
                <a16:creationId xmlns:a16="http://schemas.microsoft.com/office/drawing/2014/main" id="{B8341554-2AFD-464E-873C-4AD3A4C14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-217" t="11889" r="574" b="11772"/>
          <a:stretch/>
        </p:blipFill>
        <p:spPr bwMode="auto">
          <a:xfrm>
            <a:off x="0" y="-9000"/>
            <a:ext cx="5105400" cy="2534713"/>
          </a:xfrm>
          <a:prstGeom prst="rect">
            <a:avLst/>
          </a:prstGeom>
          <a:noFill/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E5E4DFF-F707-DA40-AFB6-5EF617C4119A}"/>
              </a:ext>
            </a:extLst>
          </p:cNvPr>
          <p:cNvSpPr txBox="1"/>
          <p:nvPr/>
        </p:nvSpPr>
        <p:spPr>
          <a:xfrm>
            <a:off x="82749" y="2113194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BF4352E-25D1-2143-9BE5-F1DBA66DD603}"/>
              </a:ext>
            </a:extLst>
          </p:cNvPr>
          <p:cNvSpPr/>
          <p:nvPr/>
        </p:nvSpPr>
        <p:spPr>
          <a:xfrm>
            <a:off x="3194402" y="221456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0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c2491652.r52.cf0.rackcdn.com/v3/large/310310070816.jpg"/>
          <p:cNvPicPr>
            <a:picLocks noChangeAspect="1" noChangeArrowheads="1"/>
          </p:cNvPicPr>
          <p:nvPr/>
        </p:nvPicPr>
        <p:blipFill rotWithShape="1">
          <a:blip r:embed="rId3" cstate="print"/>
          <a:srcRect l="30469" t="20438" r="11719" b="24728"/>
          <a:stretch/>
        </p:blipFill>
        <p:spPr bwMode="auto">
          <a:xfrm flipH="1">
            <a:off x="-3" y="-1"/>
            <a:ext cx="3964269" cy="2457451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2122696" y="219585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©Charles Long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-1" y="210352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pic>
        <p:nvPicPr>
          <p:cNvPr id="15" name="Picture 2" descr="http://c2491652.r52.cf0.rackcdn.com/v3/large/110311090454.jpg"/>
          <p:cNvPicPr>
            <a:picLocks noChangeAspect="1" noChangeArrowheads="1"/>
          </p:cNvPicPr>
          <p:nvPr/>
        </p:nvPicPr>
        <p:blipFill rotWithShape="1">
          <a:blip r:embed="rId4" cstate="print"/>
          <a:srcRect t="15117" r="1953" b="17637"/>
          <a:stretch/>
        </p:blipFill>
        <p:spPr bwMode="auto">
          <a:xfrm>
            <a:off x="4061046" y="0"/>
            <a:ext cx="5082954" cy="2457450"/>
          </a:xfrm>
          <a:prstGeom prst="rect">
            <a:avLst/>
          </a:prstGeom>
          <a:noFill/>
        </p:spPr>
      </p:pic>
      <p:sp>
        <p:nvSpPr>
          <p:cNvPr id="21" name="Rectangle 20"/>
          <p:cNvSpPr/>
          <p:nvPr/>
        </p:nvSpPr>
        <p:spPr>
          <a:xfrm>
            <a:off x="7205650" y="219585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©Eric Reuter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84195" y="2103522"/>
            <a:ext cx="655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pic>
        <p:nvPicPr>
          <p:cNvPr id="29700" name="Picture 4" descr="http://c2491652.r52.cf0.rackcdn.com/v3/large/010609013744.jpg"/>
          <p:cNvPicPr>
            <a:picLocks noChangeAspect="1" noChangeArrowheads="1"/>
          </p:cNvPicPr>
          <p:nvPr/>
        </p:nvPicPr>
        <p:blipFill rotWithShape="1">
          <a:blip r:embed="rId5" cstate="print"/>
          <a:srcRect l="5797" t="14270" r="5797"/>
          <a:stretch/>
        </p:blipFill>
        <p:spPr bwMode="auto">
          <a:xfrm>
            <a:off x="4074471" y="2524125"/>
            <a:ext cx="4200955" cy="2619375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6319825" y="48047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©Robert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Sendlein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08847" y="4712449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156270A-FE61-DB44-9BA5-E743B0A82C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8" t="3434" r="677" b="14841"/>
          <a:stretch/>
        </p:blipFill>
        <p:spPr>
          <a:xfrm flipH="1">
            <a:off x="0" y="2529081"/>
            <a:ext cx="3973972" cy="261937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943EC8D-3C44-E147-A304-0429E52F0C7D}"/>
              </a:ext>
            </a:extLst>
          </p:cNvPr>
          <p:cNvSpPr txBox="1"/>
          <p:nvPr/>
        </p:nvSpPr>
        <p:spPr>
          <a:xfrm>
            <a:off x="31354" y="4712449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18/19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453547B-F9EF-A049-8761-89F252E278D6}"/>
              </a:ext>
            </a:extLst>
          </p:cNvPr>
          <p:cNvSpPr/>
          <p:nvPr/>
        </p:nvSpPr>
        <p:spPr>
          <a:xfrm>
            <a:off x="2092635" y="48047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Furtman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389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c2491652.r52.cf0.rackcdn.com/v3/large/220113090535.jpg">
            <a:extLst>
              <a:ext uri="{FF2B5EF4-FFF2-40B4-BE49-F238E27FC236}">
                <a16:creationId xmlns:a16="http://schemas.microsoft.com/office/drawing/2014/main" id="{DC361916-C1CE-2242-BCBE-4A9CD2DD86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" t="9180" r="807" b="9180"/>
          <a:stretch/>
        </p:blipFill>
        <p:spPr bwMode="auto">
          <a:xfrm>
            <a:off x="-132358" y="0"/>
            <a:ext cx="927635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F220F792-8B7E-1445-BBAF-CAF2921EA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944" y="437883"/>
            <a:ext cx="4765072" cy="96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en-US" sz="2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sauvagine dans les </a:t>
            </a:r>
            <a:r>
              <a:rPr lang="en-US" sz="2800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voies</a:t>
            </a:r>
            <a:r>
              <a:rPr lang="en-US" sz="2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migratoires</a:t>
            </a:r>
            <a:r>
              <a:rPr lang="en-US" sz="2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800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Pacifique</a:t>
            </a:r>
            <a:r>
              <a:rPr lang="en-US" sz="2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du Centre</a:t>
            </a:r>
          </a:p>
          <a:p>
            <a:pPr algn="r">
              <a:spcBef>
                <a:spcPts val="0"/>
              </a:spcBef>
            </a:pPr>
            <a:endParaRPr lang="en-US" sz="2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6CF57DCA-C199-A949-B463-B20D8D0BF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836618"/>
            <a:ext cx="2160753" cy="4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>
                <a:solidFill>
                  <a:srgbClr val="EAC968">
                    <a:lumMod val="20000"/>
                    <a:lumOff val="8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RÉPONSES</a:t>
            </a:r>
          </a:p>
        </p:txBody>
      </p:sp>
      <p:pic>
        <p:nvPicPr>
          <p:cNvPr id="16" name="Picture 15" descr="WHC_logo.png">
            <a:extLst>
              <a:ext uri="{FF2B5EF4-FFF2-40B4-BE49-F238E27FC236}">
                <a16:creationId xmlns:a16="http://schemas.microsoft.com/office/drawing/2014/main" id="{8972C202-94F3-7C42-A208-385F0A3C47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314662"/>
            <a:ext cx="993416" cy="64224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0B334FB-D5E9-624B-8BEA-B8FC768D42AB}"/>
              </a:ext>
            </a:extLst>
          </p:cNvPr>
          <p:cNvGrpSpPr/>
          <p:nvPr/>
        </p:nvGrpSpPr>
        <p:grpSpPr>
          <a:xfrm>
            <a:off x="-332546" y="2047235"/>
            <a:ext cx="2950423" cy="2939076"/>
            <a:chOff x="-332546" y="2047235"/>
            <a:chExt cx="2950423" cy="2939076"/>
          </a:xfrm>
        </p:grpSpPr>
        <p:pic>
          <p:nvPicPr>
            <p:cNvPr id="15" name="Picture 26" descr="allfly.png">
              <a:extLst>
                <a:ext uri="{FF2B5EF4-FFF2-40B4-BE49-F238E27FC236}">
                  <a16:creationId xmlns:a16="http://schemas.microsoft.com/office/drawing/2014/main" id="{BED5F123-C73E-5E4E-994C-2F9D1360B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489" y="2047235"/>
              <a:ext cx="2941366" cy="2939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A picture containing invertebrate, coelenterate, echinoderm, hydrozoan&#10;&#10;Description automatically generated">
              <a:extLst>
                <a:ext uri="{FF2B5EF4-FFF2-40B4-BE49-F238E27FC236}">
                  <a16:creationId xmlns:a16="http://schemas.microsoft.com/office/drawing/2014/main" id="{494D5A91-DD69-9D47-9B7B-3C3539CD5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546" y="2350383"/>
              <a:ext cx="1785916" cy="2558579"/>
            </a:xfrm>
            <a:prstGeom prst="rect">
              <a:avLst/>
            </a:prstGeom>
          </p:spPr>
        </p:pic>
        <p:pic>
          <p:nvPicPr>
            <p:cNvPr id="19" name="Picture 18" descr="flyway-Central.png">
              <a:extLst>
                <a:ext uri="{FF2B5EF4-FFF2-40B4-BE49-F238E27FC236}">
                  <a16:creationId xmlns:a16="http://schemas.microsoft.com/office/drawing/2014/main" id="{6DD88B02-6B3A-6144-9A0B-694FA867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727" y="2249755"/>
              <a:ext cx="1352682" cy="265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ADA97C3-3A53-1147-BC74-67362CFB9F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303" y="4273658"/>
            <a:ext cx="801313" cy="63530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40993CA-9DA5-3445-BB1E-F69183230050}"/>
              </a:ext>
            </a:extLst>
          </p:cNvPr>
          <p:cNvSpPr txBox="1"/>
          <p:nvPr/>
        </p:nvSpPr>
        <p:spPr>
          <a:xfrm>
            <a:off x="1395884" y="3838128"/>
            <a:ext cx="107817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>
                <a:latin typeface="Arial Black"/>
                <a:cs typeface="Arial Black" panose="020B0604020202020204" pitchFamily="34" charset="0"/>
              </a:rPr>
              <a:t> du Centre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BD8BBD-3170-3340-A884-B830910169B1}"/>
              </a:ext>
            </a:extLst>
          </p:cNvPr>
          <p:cNvSpPr txBox="1"/>
          <p:nvPr/>
        </p:nvSpPr>
        <p:spPr>
          <a:xfrm>
            <a:off x="-76646" y="3579638"/>
            <a:ext cx="790746" cy="6001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 b="1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b="1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 b="1">
                <a:latin typeface="Arial Black"/>
                <a:cs typeface="Arial Black" panose="020B0604020202020204" pitchFamily="34" charset="0"/>
              </a:rPr>
              <a:t> du Pacifique</a:t>
            </a:r>
          </a:p>
        </p:txBody>
      </p:sp>
    </p:spTree>
    <p:extLst>
      <p:ext uri="{BB962C8B-B14F-4D97-AF65-F5344CB8AC3E}">
        <p14:creationId xmlns:p14="http://schemas.microsoft.com/office/powerpoint/2010/main" val="1614708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2" descr="http://images.ducks.ca/netpub/server.np?original=.1.1735&amp;site=ducimages&amp;catalog=catalog">
            <a:extLst>
              <a:ext uri="{FF2B5EF4-FFF2-40B4-BE49-F238E27FC236}">
                <a16:creationId xmlns:a16="http://schemas.microsoft.com/office/drawing/2014/main" id="{9FC1574F-8577-E34B-B0FD-BD04091723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-276" t="8865" r="2215" b="15002"/>
          <a:stretch/>
        </p:blipFill>
        <p:spPr bwMode="auto">
          <a:xfrm>
            <a:off x="4026098" y="0"/>
            <a:ext cx="5117902" cy="2718648"/>
          </a:xfrm>
          <a:prstGeom prst="rect">
            <a:avLst/>
          </a:prstGeom>
          <a:noFill/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83AB5CF-A250-FA43-81AC-962FA3228004}"/>
              </a:ext>
            </a:extLst>
          </p:cNvPr>
          <p:cNvSpPr txBox="1"/>
          <p:nvPr/>
        </p:nvSpPr>
        <p:spPr>
          <a:xfrm>
            <a:off x="4191297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E3C94B7-1C5D-A642-8254-FCCA5CEE2856}"/>
              </a:ext>
            </a:extLst>
          </p:cNvPr>
          <p:cNvSpPr/>
          <p:nvPr/>
        </p:nvSpPr>
        <p:spPr>
          <a:xfrm>
            <a:off x="7162800" y="242762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pic>
        <p:nvPicPr>
          <p:cNvPr id="31" name="Picture 6" descr="http://c2491652.r52.cf0.rackcdn.com/v3/large/200509030529.jpg">
            <a:extLst>
              <a:ext uri="{FF2B5EF4-FFF2-40B4-BE49-F238E27FC236}">
                <a16:creationId xmlns:a16="http://schemas.microsoft.com/office/drawing/2014/main" id="{6457AC8A-844D-214B-9295-340C72B278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7220" r="15027" b="3614"/>
          <a:stretch/>
        </p:blipFill>
        <p:spPr bwMode="auto">
          <a:xfrm>
            <a:off x="0" y="0"/>
            <a:ext cx="3962400" cy="2718648"/>
          </a:xfrm>
          <a:prstGeom prst="rect">
            <a:avLst/>
          </a:prstGeom>
          <a:noFill/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F3B7997-0D1E-9F45-B9A5-7281D5F7A0E6}"/>
              </a:ext>
            </a:extLst>
          </p:cNvPr>
          <p:cNvSpPr txBox="1"/>
          <p:nvPr/>
        </p:nvSpPr>
        <p:spPr>
          <a:xfrm>
            <a:off x="133946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169184-BA77-894F-972E-DD942434CE26}"/>
              </a:ext>
            </a:extLst>
          </p:cNvPr>
          <p:cNvSpPr/>
          <p:nvPr/>
        </p:nvSpPr>
        <p:spPr>
          <a:xfrm>
            <a:off x="1981200" y="238708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©Tom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Reichner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6" descr="http://c2491652.r52.cf0.rackcdn.com/v3/large/080113035735.jpg">
            <a:extLst>
              <a:ext uri="{FF2B5EF4-FFF2-40B4-BE49-F238E27FC236}">
                <a16:creationId xmlns:a16="http://schemas.microsoft.com/office/drawing/2014/main" id="{C093E937-6DAB-0548-A203-B8D6853974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9205" t="37377" b="31284"/>
          <a:stretch/>
        </p:blipFill>
        <p:spPr bwMode="auto">
          <a:xfrm>
            <a:off x="0" y="2800351"/>
            <a:ext cx="9144000" cy="2362200"/>
          </a:xfrm>
          <a:prstGeom prst="rect">
            <a:avLst/>
          </a:prstGeom>
          <a:noFill/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76B0956-8D33-DA4C-B93F-0A0A471BDAA3}"/>
              </a:ext>
            </a:extLst>
          </p:cNvPr>
          <p:cNvSpPr txBox="1"/>
          <p:nvPr/>
        </p:nvSpPr>
        <p:spPr>
          <a:xfrm>
            <a:off x="-224335" y="4705350"/>
            <a:ext cx="71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1B8D44E-F3F9-CE4C-9F46-54033DFFA717}"/>
              </a:ext>
            </a:extLst>
          </p:cNvPr>
          <p:cNvSpPr/>
          <p:nvPr/>
        </p:nvSpPr>
        <p:spPr>
          <a:xfrm>
            <a:off x="6193461" y="4813907"/>
            <a:ext cx="274098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1416844" y="12846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2062" y="140226"/>
            <a:ext cx="1657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canard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branchu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♂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9662" y="134885"/>
            <a:ext cx="2630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sarcelle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d'hiver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♂</a:t>
            </a:r>
          </a:p>
          <a:p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9800" y="2873088"/>
            <a:ext cx="2892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canard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colvert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♂ ♀</a:t>
            </a:r>
          </a:p>
          <a:p>
            <a:pPr algn="r"/>
            <a:endParaRPr 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DDE760E-C294-4945-925F-2EB0B9DE95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t="4163" r="28351" b="22834"/>
          <a:stretch/>
        </p:blipFill>
        <p:spPr>
          <a:xfrm>
            <a:off x="5901933" y="2619373"/>
            <a:ext cx="3242067" cy="252412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858A666-482C-674F-9A4A-CA2A2B7BAF62}"/>
              </a:ext>
            </a:extLst>
          </p:cNvPr>
          <p:cNvSpPr/>
          <p:nvPr/>
        </p:nvSpPr>
        <p:spPr>
          <a:xfrm>
            <a:off x="7239000" y="4811808"/>
            <a:ext cx="177165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©DUC/Chris Benson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89E0BC-BDB9-2140-AAEA-7EAA8FEC7B35}"/>
              </a:ext>
            </a:extLst>
          </p:cNvPr>
          <p:cNvSpPr txBox="1"/>
          <p:nvPr/>
        </p:nvSpPr>
        <p:spPr>
          <a:xfrm>
            <a:off x="5911351" y="4719475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06FCE0-DACF-4049-AB40-2F76CCEBC66E}"/>
              </a:ext>
            </a:extLst>
          </p:cNvPr>
          <p:cNvGrpSpPr/>
          <p:nvPr/>
        </p:nvGrpSpPr>
        <p:grpSpPr>
          <a:xfrm>
            <a:off x="4591712" y="0"/>
            <a:ext cx="4552287" cy="2524125"/>
            <a:chOff x="4598282" y="0"/>
            <a:chExt cx="6069716" cy="3365500"/>
          </a:xfrm>
        </p:grpSpPr>
        <p:pic>
          <p:nvPicPr>
            <p:cNvPr id="28" name="Picture 2" descr="http://c2491652.r52.cf0.rackcdn.com/v3/large/220113090535.jpg">
              <a:extLst>
                <a:ext uri="{FF2B5EF4-FFF2-40B4-BE49-F238E27FC236}">
                  <a16:creationId xmlns:a16="http://schemas.microsoft.com/office/drawing/2014/main" id="{B0BEB567-F488-0C45-9ECD-E7FEAF4539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8" t="12082" r="6557" b="14966"/>
            <a:stretch/>
          </p:blipFill>
          <p:spPr bwMode="auto">
            <a:xfrm>
              <a:off x="4598282" y="0"/>
              <a:ext cx="6069716" cy="336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A3FC02F-4F8B-654A-AEAB-7B5F1CFF201D}"/>
                </a:ext>
              </a:extLst>
            </p:cNvPr>
            <p:cNvSpPr/>
            <p:nvPr/>
          </p:nvSpPr>
          <p:spPr>
            <a:xfrm>
              <a:off x="8144933" y="2931828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©Christopher Montano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1EAFA2-DC9F-4547-B5D5-3EF29876BEDE}"/>
                </a:ext>
              </a:extLst>
            </p:cNvPr>
            <p:cNvSpPr txBox="1"/>
            <p:nvPr/>
          </p:nvSpPr>
          <p:spPr>
            <a:xfrm>
              <a:off x="4764529" y="2851051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31" name="Picture 6" descr="http://c2491652.r52.cf0.rackcdn.com/v3/large/040110111949.jpg">
            <a:extLst>
              <a:ext uri="{FF2B5EF4-FFF2-40B4-BE49-F238E27FC236}">
                <a16:creationId xmlns:a16="http://schemas.microsoft.com/office/drawing/2014/main" id="{7B822183-C27B-DB45-ADE0-BAE0438E45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2" b="9408"/>
          <a:stretch/>
        </p:blipFill>
        <p:spPr bwMode="auto">
          <a:xfrm>
            <a:off x="-6290" y="0"/>
            <a:ext cx="4476523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778A82F4-1784-AB4A-8A08-0A0DE1DC2030}"/>
              </a:ext>
            </a:extLst>
          </p:cNvPr>
          <p:cNvGrpSpPr/>
          <p:nvPr/>
        </p:nvGrpSpPr>
        <p:grpSpPr>
          <a:xfrm>
            <a:off x="115190" y="2138288"/>
            <a:ext cx="4176022" cy="369332"/>
            <a:chOff x="-1370413" y="2851047"/>
            <a:chExt cx="5568029" cy="49244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74714D-B130-964F-9F89-AABA959B45A4}"/>
                </a:ext>
              </a:extLst>
            </p:cNvPr>
            <p:cNvSpPr/>
            <p:nvPr/>
          </p:nvSpPr>
          <p:spPr>
            <a:xfrm>
              <a:off x="1835416" y="2974157"/>
              <a:ext cx="2362200" cy="2462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©Christopher Knight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E35E27A-03D1-814B-97AF-2679B0399965}"/>
                </a:ext>
              </a:extLst>
            </p:cNvPr>
            <p:cNvSpPr txBox="1"/>
            <p:nvPr/>
          </p:nvSpPr>
          <p:spPr>
            <a:xfrm>
              <a:off x="-1370413" y="2851047"/>
              <a:ext cx="61753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ADCB481-D8EA-4847-88E7-D769B169AAFC}"/>
              </a:ext>
            </a:extLst>
          </p:cNvPr>
          <p:cNvGrpSpPr/>
          <p:nvPr/>
        </p:nvGrpSpPr>
        <p:grpSpPr>
          <a:xfrm>
            <a:off x="-6290" y="2619375"/>
            <a:ext cx="5786742" cy="2524125"/>
            <a:chOff x="-1532387" y="3492500"/>
            <a:chExt cx="7715657" cy="336550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EFF328D-2236-B249-90B1-F7C0A5DE7EB1}"/>
                </a:ext>
              </a:extLst>
            </p:cNvPr>
            <p:cNvGrpSpPr/>
            <p:nvPr/>
          </p:nvGrpSpPr>
          <p:grpSpPr>
            <a:xfrm>
              <a:off x="-1532387" y="3492500"/>
              <a:ext cx="7715657" cy="3365500"/>
              <a:chOff x="-1532387" y="3492500"/>
              <a:chExt cx="7715657" cy="3365500"/>
            </a:xfrm>
          </p:grpSpPr>
          <p:pic>
            <p:nvPicPr>
              <p:cNvPr id="38" name="Picture 8" descr="http://c2491652.r52.cf0.rackcdn.com/v3/large/171210101855.jpg">
                <a:extLst>
                  <a:ext uri="{FF2B5EF4-FFF2-40B4-BE49-F238E27FC236}">
                    <a16:creationId xmlns:a16="http://schemas.microsoft.com/office/drawing/2014/main" id="{251C1E64-D724-E144-B1BE-AAFDB46829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/>
              <a:srcRect t="17492" b="26173"/>
              <a:stretch/>
            </p:blipFill>
            <p:spPr bwMode="auto">
              <a:xfrm>
                <a:off x="-1532387" y="3492500"/>
                <a:ext cx="7715657" cy="3365500"/>
              </a:xfrm>
              <a:prstGeom prst="rect">
                <a:avLst/>
              </a:prstGeom>
              <a:noFill/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EF48230-9123-4C49-8379-8E8EC3523027}"/>
                  </a:ext>
                </a:extLst>
              </p:cNvPr>
              <p:cNvSpPr txBox="1"/>
              <p:nvPr/>
            </p:nvSpPr>
            <p:spPr>
              <a:xfrm>
                <a:off x="-1370412" y="6270630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ADBD90A-C3B3-6B4A-8B01-90D27A4AC062}"/>
                </a:ext>
              </a:extLst>
            </p:cNvPr>
            <p:cNvSpPr/>
            <p:nvPr/>
          </p:nvSpPr>
          <p:spPr>
            <a:xfrm>
              <a:off x="3569640" y="6420439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</p:grpSp>
      <p:sp>
        <p:nvSpPr>
          <p:cNvPr id="50186" name="TextBox 22"/>
          <p:cNvSpPr txBox="1">
            <a:spLocks noChangeArrowheads="1"/>
          </p:cNvSpPr>
          <p:nvPr/>
        </p:nvSpPr>
        <p:spPr bwMode="auto">
          <a:xfrm>
            <a:off x="7408682" y="110359"/>
            <a:ext cx="1600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La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sarcelle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cannelle</a:t>
            </a: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♂ 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0187" name="TextBox 23"/>
          <p:cNvSpPr txBox="1">
            <a:spLocks noChangeArrowheads="1"/>
          </p:cNvSpPr>
          <p:nvPr/>
        </p:nvSpPr>
        <p:spPr bwMode="auto">
          <a:xfrm>
            <a:off x="163116" y="110359"/>
            <a:ext cx="21145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chipeau</a:t>
            </a: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♂ ♀</a:t>
            </a:r>
          </a:p>
        </p:txBody>
      </p:sp>
      <p:sp>
        <p:nvSpPr>
          <p:cNvPr id="50189" name="TextBox 25"/>
          <p:cNvSpPr txBox="1">
            <a:spLocks noChangeArrowheads="1"/>
          </p:cNvSpPr>
          <p:nvPr/>
        </p:nvSpPr>
        <p:spPr bwMode="auto">
          <a:xfrm>
            <a:off x="115190" y="2717172"/>
            <a:ext cx="18288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souchet</a:t>
            </a: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♀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5953455" y="2645211"/>
            <a:ext cx="18288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La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sarcelle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ailes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err="1">
                <a:solidFill>
                  <a:prstClr val="white"/>
                </a:solidFill>
                <a:cs typeface="Arial" panose="020B0604020202020204" pitchFamily="34" charset="0"/>
              </a:rPr>
              <a:t>bleues</a:t>
            </a:r>
            <a:r>
              <a:rPr lang="en-US" altLang="en-US" sz="1350" b="1">
                <a:solidFill>
                  <a:prstClr val="white"/>
                </a:solidFill>
                <a:cs typeface="Arial" panose="020B0604020202020204" pitchFamily="34" charset="0"/>
              </a:rPr>
              <a:t>  ♂ ♀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78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  <p:bldP spid="50187" grpId="0"/>
      <p:bldP spid="50189" grpId="0"/>
      <p:bldP spid="16" grpId="0"/>
    </p:bldLst>
  </p:timing>
</p:sld>
</file>

<file path=ppt/theme/theme1.xml><?xml version="1.0" encoding="utf-8"?>
<a:theme xmlns:a="http://schemas.openxmlformats.org/drawingml/2006/main" name="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(16:9)</PresentationFormat>
  <Slides>14</Slides>
  <Notes>14</Notes>
  <HiddenSlides>0</HiddenSlide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Custom Design</vt:lpstr>
      <vt:lpstr>1_Custom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Bird Studies Canada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tbarney;c_benson@ducks.ca</dc:creator>
  <cp:revision>1</cp:revision>
  <cp:lastPrinted>2016-03-07T19:33:32Z</cp:lastPrinted>
  <dcterms:created xsi:type="dcterms:W3CDTF">2007-09-24T18:42:13Z</dcterms:created>
  <dcterms:modified xsi:type="dcterms:W3CDTF">2021-09-02T22:46:24Z</dcterms:modified>
</cp:coreProperties>
</file>