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 id="2147483690" r:id="rId2"/>
    <p:sldMasterId id="2147483704" r:id="rId3"/>
    <p:sldMasterId id="2147483716" r:id="rId4"/>
  </p:sldMasterIdLst>
  <p:notesMasterIdLst>
    <p:notesMasterId r:id="rId19"/>
  </p:notesMasterIdLst>
  <p:handoutMasterIdLst>
    <p:handoutMasterId r:id="rId20"/>
  </p:handoutMasterIdLst>
  <p:sldIdLst>
    <p:sldId id="361" r:id="rId5"/>
    <p:sldId id="367" r:id="rId6"/>
    <p:sldId id="363" r:id="rId7"/>
    <p:sldId id="364" r:id="rId8"/>
    <p:sldId id="365" r:id="rId9"/>
    <p:sldId id="366" r:id="rId10"/>
    <p:sldId id="372" r:id="rId11"/>
    <p:sldId id="362" r:id="rId12"/>
    <p:sldId id="368" r:id="rId13"/>
    <p:sldId id="369" r:id="rId14"/>
    <p:sldId id="370" r:id="rId15"/>
    <p:sldId id="371" r:id="rId16"/>
    <p:sldId id="359" r:id="rId17"/>
    <p:sldId id="360" r:id="rId18"/>
  </p:sldIdLst>
  <p:sldSz cx="9144000" cy="5143500" type="screen16x9"/>
  <p:notesSz cx="7102475" cy="938847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660" userDrawn="1">
          <p15:clr>
            <a:srgbClr val="A4A3A4"/>
          </p15:clr>
        </p15:guide>
        <p15:guide id="2" orient="horz" pos="2041" userDrawn="1">
          <p15:clr>
            <a:srgbClr val="A4A3A4"/>
          </p15:clr>
        </p15:guide>
        <p15:guide id="3" orient="horz" pos="1954" userDrawn="1">
          <p15:clr>
            <a:srgbClr val="A4A3A4"/>
          </p15:clr>
        </p15:guide>
        <p15:guide id="4" orient="horz" pos="2536" userDrawn="1">
          <p15:clr>
            <a:srgbClr val="A4A3A4"/>
          </p15:clr>
        </p15:guide>
        <p15:guide id="5" orient="horz" pos="2358" userDrawn="1">
          <p15:clr>
            <a:srgbClr val="A4A3A4"/>
          </p15:clr>
        </p15:guide>
        <p15:guide id="6" orient="horz" pos="564" userDrawn="1">
          <p15:clr>
            <a:srgbClr val="A4A3A4"/>
          </p15:clr>
        </p15:guide>
        <p15:guide id="7"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guide id="3" orient="horz" pos="2957">
          <p15:clr>
            <a:srgbClr val="A4A3A4"/>
          </p15:clr>
        </p15:guide>
        <p15:guide id="4"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 Emery" initials="BE" lastIdx="1" clrIdx="0"/>
  <p:cmAuthor id="1" name="DUC" initials="DU" lastIdx="73" clrIdx="1"/>
  <p:cmAuthor id="2" name="David Howerter" initials="DWH" lastIdx="2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04000"/>
    <a:srgbClr val="C0C0C0"/>
    <a:srgbClr val="66CCFF"/>
    <a:srgbClr val="0099FF"/>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86B654-6BAE-7745-8F3D-AE031BDAFA74}" v="116" dt="2021-06-07T15:38:30.073"/>
    <p1510:client id="{A7878139-FA6C-ACE0-8C92-F694B7CA510B}" v="6" dt="2021-08-19T15:44:42.540"/>
    <p1510:client id="{EF0B9399-9FF4-2A4A-A0CB-EB365567BEED}" v="24" dt="2021-06-07T16:17:09.0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88" autoAdjust="0"/>
    <p:restoredTop sz="95246" autoAdjust="0"/>
  </p:normalViewPr>
  <p:slideViewPr>
    <p:cSldViewPr>
      <p:cViewPr>
        <p:scale>
          <a:sx n="110" d="100"/>
          <a:sy n="110" d="100"/>
        </p:scale>
        <p:origin x="1096" y="288"/>
      </p:cViewPr>
      <p:guideLst>
        <p:guide orient="horz" pos="660"/>
        <p:guide orient="horz" pos="2041"/>
        <p:guide orient="horz" pos="1954"/>
        <p:guide orient="horz" pos="2536"/>
        <p:guide orient="horz" pos="2358"/>
        <p:guide orient="horz" pos="564"/>
        <p:guide pos="2880"/>
      </p:guideLst>
    </p:cSldViewPr>
  </p:slideViewPr>
  <p:notesTextViewPr>
    <p:cViewPr>
      <p:scale>
        <a:sx n="100" d="100"/>
        <a:sy n="100" d="100"/>
      </p:scale>
      <p:origin x="0" y="0"/>
    </p:cViewPr>
  </p:notesTextViewPr>
  <p:sorterViewPr>
    <p:cViewPr>
      <p:scale>
        <a:sx n="140" d="100"/>
        <a:sy n="140" d="100"/>
      </p:scale>
      <p:origin x="0" y="3468"/>
    </p:cViewPr>
  </p:sorterViewPr>
  <p:notesViewPr>
    <p:cSldViewPr>
      <p:cViewPr>
        <p:scale>
          <a:sx n="80" d="100"/>
          <a:sy n="80" d="100"/>
        </p:scale>
        <p:origin x="-1914" y="-72"/>
      </p:cViewPr>
      <p:guideLst>
        <p:guide orient="horz" pos="3024"/>
        <p:guide pos="2304"/>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quila Samson" userId="6395ddbae746c238" providerId="LiveId" clId="{EF0B9399-9FF4-2A4A-A0CB-EB365567BEED}"/>
    <pc:docChg chg="undo custSel addSld delSld modSld">
      <pc:chgData name="Aquila Samson" userId="6395ddbae746c238" providerId="LiveId" clId="{EF0B9399-9FF4-2A4A-A0CB-EB365567BEED}" dt="2021-06-07T16:17:44.960" v="99" actId="1076"/>
      <pc:docMkLst>
        <pc:docMk/>
      </pc:docMkLst>
      <pc:sldChg chg="addSp delSp modSp mod">
        <pc:chgData name="Aquila Samson" userId="6395ddbae746c238" providerId="LiveId" clId="{EF0B9399-9FF4-2A4A-A0CB-EB365567BEED}" dt="2021-06-07T16:17:44.960" v="99" actId="1076"/>
        <pc:sldMkLst>
          <pc:docMk/>
          <pc:sldMk cId="4112575369" sldId="361"/>
        </pc:sldMkLst>
        <pc:spChg chg="mod">
          <ac:chgData name="Aquila Samson" userId="6395ddbae746c238" providerId="LiveId" clId="{EF0B9399-9FF4-2A4A-A0CB-EB365567BEED}" dt="2021-06-07T16:16:26.592" v="86" actId="164"/>
          <ac:spMkLst>
            <pc:docMk/>
            <pc:sldMk cId="4112575369" sldId="361"/>
            <ac:spMk id="18" creationId="{00000000-0000-0000-0000-000000000000}"/>
          </ac:spMkLst>
        </pc:spChg>
        <pc:spChg chg="mod">
          <ac:chgData name="Aquila Samson" userId="6395ddbae746c238" providerId="LiveId" clId="{EF0B9399-9FF4-2A4A-A0CB-EB365567BEED}" dt="2021-06-07T16:17:44.960" v="99" actId="1076"/>
          <ac:spMkLst>
            <pc:docMk/>
            <pc:sldMk cId="4112575369" sldId="361"/>
            <ac:spMk id="27" creationId="{4217DBA3-842E-6B4C-8355-AA76119CA9F6}"/>
          </ac:spMkLst>
        </pc:spChg>
        <pc:grpChg chg="add mod">
          <ac:chgData name="Aquila Samson" userId="6395ddbae746c238" providerId="LiveId" clId="{EF0B9399-9FF4-2A4A-A0CB-EB365567BEED}" dt="2021-06-07T16:16:26.592" v="86" actId="164"/>
          <ac:grpSpMkLst>
            <pc:docMk/>
            <pc:sldMk cId="4112575369" sldId="361"/>
            <ac:grpSpMk id="6" creationId="{F02E8DA2-58C9-8F4B-B044-70114E7D7AEB}"/>
          </ac:grpSpMkLst>
        </pc:grpChg>
        <pc:picChg chg="add del mod">
          <ac:chgData name="Aquila Samson" userId="6395ddbae746c238" providerId="LiveId" clId="{EF0B9399-9FF4-2A4A-A0CB-EB365567BEED}" dt="2021-06-07T16:12:57.725" v="47" actId="478"/>
          <ac:picMkLst>
            <pc:docMk/>
            <pc:sldMk cId="4112575369" sldId="361"/>
            <ac:picMk id="3" creationId="{A240243A-A11D-1241-B7BE-2BE089E08EE2}"/>
          </ac:picMkLst>
        </pc:picChg>
        <pc:picChg chg="add mod">
          <ac:chgData name="Aquila Samson" userId="6395ddbae746c238" providerId="LiveId" clId="{EF0B9399-9FF4-2A4A-A0CB-EB365567BEED}" dt="2021-06-07T16:16:26.592" v="86" actId="164"/>
          <ac:picMkLst>
            <pc:docMk/>
            <pc:sldMk cId="4112575369" sldId="361"/>
            <ac:picMk id="5" creationId="{E67783BA-52A0-7242-A219-BF38C51EE407}"/>
          </ac:picMkLst>
        </pc:picChg>
        <pc:picChg chg="add mod">
          <ac:chgData name="Aquila Samson" userId="6395ddbae746c238" providerId="LiveId" clId="{EF0B9399-9FF4-2A4A-A0CB-EB365567BEED}" dt="2021-06-07T16:09:30.420" v="27" actId="571"/>
          <ac:picMkLst>
            <pc:docMk/>
            <pc:sldMk cId="4112575369" sldId="361"/>
            <ac:picMk id="13" creationId="{677E7A8F-DD32-6846-8E7F-F6932D3119D3}"/>
          </ac:picMkLst>
        </pc:picChg>
        <pc:picChg chg="add mod">
          <ac:chgData name="Aquila Samson" userId="6395ddbae746c238" providerId="LiveId" clId="{EF0B9399-9FF4-2A4A-A0CB-EB365567BEED}" dt="2021-06-07T16:09:38.654" v="29" actId="571"/>
          <ac:picMkLst>
            <pc:docMk/>
            <pc:sldMk cId="4112575369" sldId="361"/>
            <ac:picMk id="14" creationId="{CF7750FD-23BD-024D-ACB6-ED7F9CD8D3A8}"/>
          </ac:picMkLst>
        </pc:picChg>
        <pc:picChg chg="add mod">
          <ac:chgData name="Aquila Samson" userId="6395ddbae746c238" providerId="LiveId" clId="{EF0B9399-9FF4-2A4A-A0CB-EB365567BEED}" dt="2021-06-07T16:09:43.612" v="31" actId="571"/>
          <ac:picMkLst>
            <pc:docMk/>
            <pc:sldMk cId="4112575369" sldId="361"/>
            <ac:picMk id="15" creationId="{456639AB-3351-9C4B-A74C-27A643D6E55F}"/>
          </ac:picMkLst>
        </pc:picChg>
        <pc:picChg chg="mod">
          <ac:chgData name="Aquila Samson" userId="6395ddbae746c238" providerId="LiveId" clId="{EF0B9399-9FF4-2A4A-A0CB-EB365567BEED}" dt="2021-06-07T16:16:26.592" v="86" actId="164"/>
          <ac:picMkLst>
            <pc:docMk/>
            <pc:sldMk cId="4112575369" sldId="361"/>
            <ac:picMk id="29" creationId="{007A7479-3A40-0743-B4F1-D52A63FBE9E0}"/>
          </ac:picMkLst>
        </pc:picChg>
        <pc:picChg chg="add del mod">
          <ac:chgData name="Aquila Samson" userId="6395ddbae746c238" providerId="LiveId" clId="{EF0B9399-9FF4-2A4A-A0CB-EB365567BEED}" dt="2021-06-07T16:16:26.592" v="86" actId="164"/>
          <ac:picMkLst>
            <pc:docMk/>
            <pc:sldMk cId="4112575369" sldId="361"/>
            <ac:picMk id="33" creationId="{F7F3059A-B34D-C147-B695-3F89AC11268F}"/>
          </ac:picMkLst>
        </pc:picChg>
        <pc:picChg chg="mod">
          <ac:chgData name="Aquila Samson" userId="6395ddbae746c238" providerId="LiveId" clId="{EF0B9399-9FF4-2A4A-A0CB-EB365567BEED}" dt="2021-06-07T16:15:43.089" v="82" actId="1076"/>
          <ac:picMkLst>
            <pc:docMk/>
            <pc:sldMk cId="4112575369" sldId="361"/>
            <ac:picMk id="37" creationId="{F95AEF82-22B1-BC4D-954F-03132C6302C0}"/>
          </ac:picMkLst>
        </pc:picChg>
      </pc:sldChg>
      <pc:sldChg chg="addSp delSp modSp add del mod">
        <pc:chgData name="Aquila Samson" userId="6395ddbae746c238" providerId="LiveId" clId="{EF0B9399-9FF4-2A4A-A0CB-EB365567BEED}" dt="2021-06-07T16:17:26.854" v="97" actId="1076"/>
        <pc:sldMkLst>
          <pc:docMk/>
          <pc:sldMk cId="1614708607" sldId="372"/>
        </pc:sldMkLst>
        <pc:spChg chg="del">
          <ac:chgData name="Aquila Samson" userId="6395ddbae746c238" providerId="LiveId" clId="{EF0B9399-9FF4-2A4A-A0CB-EB365567BEED}" dt="2021-06-07T16:17:06.057" v="93" actId="478"/>
          <ac:spMkLst>
            <pc:docMk/>
            <pc:sldMk cId="1614708607" sldId="372"/>
            <ac:spMk id="18" creationId="{00000000-0000-0000-0000-000000000000}"/>
          </ac:spMkLst>
        </pc:spChg>
        <pc:spChg chg="mod">
          <ac:chgData name="Aquila Samson" userId="6395ddbae746c238" providerId="LiveId" clId="{EF0B9399-9FF4-2A4A-A0CB-EB365567BEED}" dt="2021-06-07T16:17:26.854" v="97" actId="1076"/>
          <ac:spMkLst>
            <pc:docMk/>
            <pc:sldMk cId="1614708607" sldId="372"/>
            <ac:spMk id="20" creationId="{0A76064A-AE79-BF40-8400-43E406943B63}"/>
          </ac:spMkLst>
        </pc:spChg>
        <pc:spChg chg="mod">
          <ac:chgData name="Aquila Samson" userId="6395ddbae746c238" providerId="LiveId" clId="{EF0B9399-9FF4-2A4A-A0CB-EB365567BEED}" dt="2021-06-07T16:17:09.093" v="95"/>
          <ac:spMkLst>
            <pc:docMk/>
            <pc:sldMk cId="1614708607" sldId="372"/>
            <ac:spMk id="21" creationId="{65769A86-484A-CD4F-8F11-66B7435F243E}"/>
          </ac:spMkLst>
        </pc:spChg>
        <pc:spChg chg="del">
          <ac:chgData name="Aquila Samson" userId="6395ddbae746c238" providerId="LiveId" clId="{EF0B9399-9FF4-2A4A-A0CB-EB365567BEED}" dt="2021-06-07T16:17:08.655" v="94" actId="478"/>
          <ac:spMkLst>
            <pc:docMk/>
            <pc:sldMk cId="1614708607" sldId="372"/>
            <ac:spMk id="27" creationId="{4217DBA3-842E-6B4C-8355-AA76119CA9F6}"/>
          </ac:spMkLst>
        </pc:spChg>
        <pc:grpChg chg="add mod">
          <ac:chgData name="Aquila Samson" userId="6395ddbae746c238" providerId="LiveId" clId="{EF0B9399-9FF4-2A4A-A0CB-EB365567BEED}" dt="2021-06-07T16:17:09.093" v="95"/>
          <ac:grpSpMkLst>
            <pc:docMk/>
            <pc:sldMk cId="1614708607" sldId="372"/>
            <ac:grpSpMk id="11" creationId="{A0B334FB-D5E9-624B-8BEA-B8FC768D42AB}"/>
          </ac:grpSpMkLst>
        </pc:grpChg>
        <pc:picChg chg="mod">
          <ac:chgData name="Aquila Samson" userId="6395ddbae746c238" providerId="LiveId" clId="{EF0B9399-9FF4-2A4A-A0CB-EB365567BEED}" dt="2021-06-07T16:17:09.093" v="95"/>
          <ac:picMkLst>
            <pc:docMk/>
            <pc:sldMk cId="1614708607" sldId="372"/>
            <ac:picMk id="15" creationId="{BED5F123-C73E-5E4E-994C-2F9D1360B8DE}"/>
          </ac:picMkLst>
        </pc:picChg>
        <pc:picChg chg="mod">
          <ac:chgData name="Aquila Samson" userId="6395ddbae746c238" providerId="LiveId" clId="{EF0B9399-9FF4-2A4A-A0CB-EB365567BEED}" dt="2021-06-07T16:17:09.093" v="95"/>
          <ac:picMkLst>
            <pc:docMk/>
            <pc:sldMk cId="1614708607" sldId="372"/>
            <ac:picMk id="17" creationId="{494D5A91-DD69-9D47-9B7B-3C3539CD5A4A}"/>
          </ac:picMkLst>
        </pc:picChg>
        <pc:picChg chg="mod">
          <ac:chgData name="Aquila Samson" userId="6395ddbae746c238" providerId="LiveId" clId="{EF0B9399-9FF4-2A4A-A0CB-EB365567BEED}" dt="2021-06-07T16:17:09.093" v="95"/>
          <ac:picMkLst>
            <pc:docMk/>
            <pc:sldMk cId="1614708607" sldId="372"/>
            <ac:picMk id="19" creationId="{6DD88B02-6B3A-6144-9A0B-694FA8671B08}"/>
          </ac:picMkLst>
        </pc:picChg>
        <pc:picChg chg="del">
          <ac:chgData name="Aquila Samson" userId="6395ddbae746c238" providerId="LiveId" clId="{EF0B9399-9FF4-2A4A-A0CB-EB365567BEED}" dt="2021-06-07T16:17:00.613" v="91" actId="478"/>
          <ac:picMkLst>
            <pc:docMk/>
            <pc:sldMk cId="1614708607" sldId="372"/>
            <ac:picMk id="29" creationId="{007A7479-3A40-0743-B4F1-D52A63FBE9E0}"/>
          </ac:picMkLst>
        </pc:picChg>
        <pc:picChg chg="del">
          <ac:chgData name="Aquila Samson" userId="6395ddbae746c238" providerId="LiveId" clId="{EF0B9399-9FF4-2A4A-A0CB-EB365567BEED}" dt="2021-06-07T16:17:02.364" v="92" actId="478"/>
          <ac:picMkLst>
            <pc:docMk/>
            <pc:sldMk cId="1614708607" sldId="372"/>
            <ac:picMk id="33" creationId="{F7F3059A-B34D-C147-B695-3F89AC11268F}"/>
          </ac:picMkLst>
        </pc:picChg>
      </pc:sldChg>
    </pc:docChg>
  </pc:docChgLst>
  <pc:docChgLst>
    <pc:chgData name="Aquila Samson" userId="6395ddbae746c238" providerId="LiveId" clId="{5A86B654-6BAE-7745-8F3D-AE031BDAFA74}"/>
    <pc:docChg chg="undo custSel modSld">
      <pc:chgData name="Aquila Samson" userId="6395ddbae746c238" providerId="LiveId" clId="{5A86B654-6BAE-7745-8F3D-AE031BDAFA74}" dt="2021-06-07T15:38:30.072" v="5"/>
      <pc:docMkLst>
        <pc:docMk/>
      </pc:docMkLst>
      <pc:sldChg chg="addSp delSp modSp mod">
        <pc:chgData name="Aquila Samson" userId="6395ddbae746c238" providerId="LiveId" clId="{5A86B654-6BAE-7745-8F3D-AE031BDAFA74}" dt="2021-06-07T15:38:30.072" v="5"/>
        <pc:sldMkLst>
          <pc:docMk/>
          <pc:sldMk cId="4112575369" sldId="361"/>
        </pc:sldMkLst>
        <pc:spChg chg="mod topLvl">
          <ac:chgData name="Aquila Samson" userId="6395ddbae746c238" providerId="LiveId" clId="{5A86B654-6BAE-7745-8F3D-AE031BDAFA74}" dt="2021-06-07T15:38:28.638" v="4" actId="165"/>
          <ac:spMkLst>
            <pc:docMk/>
            <pc:sldMk cId="4112575369" sldId="361"/>
            <ac:spMk id="13" creationId="{191D6E06-1B49-EF4D-B3E8-8FE722671904}"/>
          </ac:spMkLst>
        </pc:spChg>
        <pc:spChg chg="mod topLvl">
          <ac:chgData name="Aquila Samson" userId="6395ddbae746c238" providerId="LiveId" clId="{5A86B654-6BAE-7745-8F3D-AE031BDAFA74}" dt="2021-06-07T15:38:28.638" v="4" actId="165"/>
          <ac:spMkLst>
            <pc:docMk/>
            <pc:sldMk cId="4112575369" sldId="361"/>
            <ac:spMk id="14" creationId="{7B6C76FF-8C04-5B4F-A089-84DEC8461498}"/>
          </ac:spMkLst>
        </pc:spChg>
        <pc:grpChg chg="add del mod">
          <ac:chgData name="Aquila Samson" userId="6395ddbae746c238" providerId="LiveId" clId="{5A86B654-6BAE-7745-8F3D-AE031BDAFA74}" dt="2021-06-07T15:38:30.072" v="5"/>
          <ac:grpSpMkLst>
            <pc:docMk/>
            <pc:sldMk cId="4112575369" sldId="361"/>
            <ac:grpSpMk id="11" creationId="{35B6DB7B-D855-264B-A81B-7E0E52D627AF}"/>
          </ac:grpSpMkLst>
        </pc:grpChg>
        <pc:picChg chg="mod topLvl">
          <ac:chgData name="Aquila Samson" userId="6395ddbae746c238" providerId="LiveId" clId="{5A86B654-6BAE-7745-8F3D-AE031BDAFA74}" dt="2021-06-07T15:38:28.638" v="4" actId="165"/>
          <ac:picMkLst>
            <pc:docMk/>
            <pc:sldMk cId="4112575369" sldId="361"/>
            <ac:picMk id="12" creationId="{9C72F28D-7D67-174C-A68E-9CD6115DD59C}"/>
          </ac:picMkLst>
        </pc:picChg>
      </pc:sldChg>
    </pc:docChg>
  </pc:docChgLst>
  <pc:docChgLst>
    <pc:chgData name="Leigh Patterson" userId="S::l_patterson@ducks.ca::7f594db4-087e-416b-b5ce-09cb5580d8df" providerId="AD" clId="Web-{A7878139-FA6C-ACE0-8C92-F694B7CA510B}"/>
    <pc:docChg chg="modSld">
      <pc:chgData name="Leigh Patterson" userId="S::l_patterson@ducks.ca::7f594db4-087e-416b-b5ce-09cb5580d8df" providerId="AD" clId="Web-{A7878139-FA6C-ACE0-8C92-F694B7CA510B}" dt="2021-08-19T15:44:37.180" v="1" actId="20577"/>
      <pc:docMkLst>
        <pc:docMk/>
      </pc:docMkLst>
      <pc:sldChg chg="modSp">
        <pc:chgData name="Leigh Patterson" userId="S::l_patterson@ducks.ca::7f594db4-087e-416b-b5ce-09cb5580d8df" providerId="AD" clId="Web-{A7878139-FA6C-ACE0-8C92-F694B7CA510B}" dt="2021-08-19T15:44:37.180" v="1" actId="20577"/>
        <pc:sldMkLst>
          <pc:docMk/>
          <pc:sldMk cId="1151387598" sldId="370"/>
        </pc:sldMkLst>
        <pc:spChg chg="mod">
          <ac:chgData name="Leigh Patterson" userId="S::l_patterson@ducks.ca::7f594db4-087e-416b-b5ce-09cb5580d8df" providerId="AD" clId="Web-{A7878139-FA6C-ACE0-8C92-F694B7CA510B}" dt="2021-08-19T15:44:37.180" v="1" actId="20577"/>
          <ac:spMkLst>
            <pc:docMk/>
            <pc:sldMk cId="1151387598" sldId="370"/>
            <ac:spMk id="5428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01" tIns="47100" rIns="94201" bIns="47100" rtlCol="0"/>
          <a:lstStyle>
            <a:lvl1pPr algn="l">
              <a:defRPr sz="1200"/>
            </a:lvl1pPr>
          </a:lstStyle>
          <a:p>
            <a:r>
              <a:rPr lang="en-CA" b="1" dirty="0"/>
              <a:t>Central and Pacific Flyways</a:t>
            </a:r>
          </a:p>
          <a:p>
            <a:r>
              <a:rPr lang="en-CA" sz="1000" dirty="0"/>
              <a:t>Waterfowl Identification Quiz</a:t>
            </a:r>
          </a:p>
        </p:txBody>
      </p:sp>
      <p:sp>
        <p:nvSpPr>
          <p:cNvPr id="3" name="Date Placeholder 2"/>
          <p:cNvSpPr>
            <a:spLocks noGrp="1"/>
          </p:cNvSpPr>
          <p:nvPr>
            <p:ph type="dt" sz="quarter" idx="1"/>
          </p:nvPr>
        </p:nvSpPr>
        <p:spPr>
          <a:xfrm>
            <a:off x="4023092" y="0"/>
            <a:ext cx="3077739" cy="469424"/>
          </a:xfrm>
          <a:prstGeom prst="rect">
            <a:avLst/>
          </a:prstGeom>
        </p:spPr>
        <p:txBody>
          <a:bodyPr vert="horz" lIns="94201" tIns="47100" rIns="94201" bIns="47100" rtlCol="0"/>
          <a:lstStyle>
            <a:lvl1pPr algn="r">
              <a:defRPr sz="1200"/>
            </a:lvl1pPr>
          </a:lstStyle>
          <a:p>
            <a:endParaRPr lang="en-CA" sz="1000" dirty="0"/>
          </a:p>
        </p:txBody>
      </p:sp>
      <p:sp>
        <p:nvSpPr>
          <p:cNvPr id="4" name="Footer Placeholder 3"/>
          <p:cNvSpPr>
            <a:spLocks noGrp="1"/>
          </p:cNvSpPr>
          <p:nvPr>
            <p:ph type="ftr" sz="quarter" idx="2"/>
          </p:nvPr>
        </p:nvSpPr>
        <p:spPr>
          <a:xfrm>
            <a:off x="0" y="8917422"/>
            <a:ext cx="3077739" cy="469424"/>
          </a:xfrm>
          <a:prstGeom prst="rect">
            <a:avLst/>
          </a:prstGeom>
        </p:spPr>
        <p:txBody>
          <a:bodyPr vert="horz" lIns="94201" tIns="47100" rIns="94201" bIns="47100" rtlCol="0" anchor="b"/>
          <a:lstStyle>
            <a:lvl1pPr algn="l">
              <a:defRPr sz="1200"/>
            </a:lvl1pPr>
          </a:lstStyle>
          <a:p>
            <a:endParaRPr lang="en-CA" b="1" dirty="0"/>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01" tIns="47100" rIns="94201" bIns="47100" rtlCol="0" anchor="b"/>
          <a:lstStyle>
            <a:lvl1pPr algn="r">
              <a:defRPr sz="1200"/>
            </a:lvl1pPr>
          </a:lstStyle>
          <a:p>
            <a:fld id="{7F7661A6-070C-4AFB-97BD-51F6088AA4AD}" type="slidenum">
              <a:rPr lang="en-CA" smtClean="0"/>
              <a:t>‹#›</a:t>
            </a:fld>
            <a:endParaRPr lang="en-CA"/>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68" y="8568846"/>
            <a:ext cx="1337633" cy="701652"/>
          </a:xfrm>
          <a:prstGeom prst="rect">
            <a:avLst/>
          </a:prstGeom>
        </p:spPr>
      </p:pic>
    </p:spTree>
    <p:extLst>
      <p:ext uri="{BB962C8B-B14F-4D97-AF65-F5344CB8AC3E}">
        <p14:creationId xmlns:p14="http://schemas.microsoft.com/office/powerpoint/2010/main" val="1721999552"/>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8048" cy="468803"/>
          </a:xfrm>
          <a:prstGeom prst="rect">
            <a:avLst/>
          </a:prstGeom>
        </p:spPr>
        <p:txBody>
          <a:bodyPr vert="horz" lIns="89123" tIns="44561" rIns="89123" bIns="44561" rtlCol="0"/>
          <a:lstStyle>
            <a:lvl1pPr algn="l">
              <a:defRPr sz="1200"/>
            </a:lvl1pPr>
          </a:lstStyle>
          <a:p>
            <a:r>
              <a:rPr lang="en-CA" b="1" dirty="0"/>
              <a:t>Central and Pacific Flyways</a:t>
            </a:r>
          </a:p>
          <a:p>
            <a:r>
              <a:rPr lang="en-CA" dirty="0"/>
              <a:t>Waterfowl Identification Quiz</a:t>
            </a:r>
          </a:p>
        </p:txBody>
      </p:sp>
      <p:sp>
        <p:nvSpPr>
          <p:cNvPr id="3" name="Date Placeholder 2"/>
          <p:cNvSpPr>
            <a:spLocks noGrp="1"/>
          </p:cNvSpPr>
          <p:nvPr>
            <p:ph type="dt" idx="1"/>
          </p:nvPr>
        </p:nvSpPr>
        <p:spPr>
          <a:xfrm>
            <a:off x="4022886" y="1"/>
            <a:ext cx="3078048" cy="468803"/>
          </a:xfrm>
          <a:prstGeom prst="rect">
            <a:avLst/>
          </a:prstGeom>
        </p:spPr>
        <p:txBody>
          <a:bodyPr vert="horz" lIns="89123" tIns="44561" rIns="89123" bIns="44561" rtlCol="0"/>
          <a:lstStyle>
            <a:lvl1pPr algn="r">
              <a:defRPr sz="1200"/>
            </a:lvl1pPr>
          </a:lstStyle>
          <a:p>
            <a:endParaRPr lang="en-CA" dirty="0"/>
          </a:p>
        </p:txBody>
      </p:sp>
      <p:sp>
        <p:nvSpPr>
          <p:cNvPr id="4" name="Slide Image Placeholder 3"/>
          <p:cNvSpPr>
            <a:spLocks noGrp="1" noRot="1" noChangeAspect="1"/>
          </p:cNvSpPr>
          <p:nvPr>
            <p:ph type="sldImg" idx="2"/>
          </p:nvPr>
        </p:nvSpPr>
        <p:spPr>
          <a:xfrm>
            <a:off x="422275" y="704850"/>
            <a:ext cx="6257925" cy="3521075"/>
          </a:xfrm>
          <a:prstGeom prst="rect">
            <a:avLst/>
          </a:prstGeom>
          <a:noFill/>
          <a:ln w="12700">
            <a:solidFill>
              <a:prstClr val="black"/>
            </a:solidFill>
          </a:ln>
        </p:spPr>
        <p:txBody>
          <a:bodyPr vert="horz" lIns="89123" tIns="44561" rIns="89123" bIns="44561" rtlCol="0" anchor="ctr"/>
          <a:lstStyle/>
          <a:p>
            <a:endParaRPr lang="en-CA"/>
          </a:p>
        </p:txBody>
      </p:sp>
      <p:sp>
        <p:nvSpPr>
          <p:cNvPr id="5" name="Notes Placeholder 4"/>
          <p:cNvSpPr>
            <a:spLocks noGrp="1"/>
          </p:cNvSpPr>
          <p:nvPr>
            <p:ph type="body" sz="quarter" idx="3"/>
          </p:nvPr>
        </p:nvSpPr>
        <p:spPr>
          <a:xfrm>
            <a:off x="710558" y="4459837"/>
            <a:ext cx="5681363" cy="4223882"/>
          </a:xfrm>
          <a:prstGeom prst="rect">
            <a:avLst/>
          </a:prstGeom>
        </p:spPr>
        <p:txBody>
          <a:bodyPr vert="horz" lIns="89123" tIns="44561" rIns="89123" bIns="44561"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6" name="Footer Placeholder 5"/>
          <p:cNvSpPr>
            <a:spLocks noGrp="1"/>
          </p:cNvSpPr>
          <p:nvPr>
            <p:ph type="ftr" sz="quarter" idx="4"/>
          </p:nvPr>
        </p:nvSpPr>
        <p:spPr>
          <a:xfrm>
            <a:off x="0" y="8918122"/>
            <a:ext cx="3078048" cy="468803"/>
          </a:xfrm>
          <a:prstGeom prst="rect">
            <a:avLst/>
          </a:prstGeom>
        </p:spPr>
        <p:txBody>
          <a:bodyPr vert="horz" lIns="89123" tIns="44561" rIns="89123" bIns="44561" rtlCol="0" anchor="b"/>
          <a:lstStyle>
            <a:lvl1pPr algn="l">
              <a:defRPr sz="1200"/>
            </a:lvl1pPr>
          </a:lstStyle>
          <a:p>
            <a:endParaRPr lang="en-CA" dirty="0"/>
          </a:p>
        </p:txBody>
      </p:sp>
      <p:sp>
        <p:nvSpPr>
          <p:cNvPr id="7" name="Slide Number Placeholder 6"/>
          <p:cNvSpPr>
            <a:spLocks noGrp="1"/>
          </p:cNvSpPr>
          <p:nvPr>
            <p:ph type="sldNum" sz="quarter" idx="5"/>
          </p:nvPr>
        </p:nvSpPr>
        <p:spPr>
          <a:xfrm>
            <a:off x="4022886" y="8918122"/>
            <a:ext cx="3078048" cy="468803"/>
          </a:xfrm>
          <a:prstGeom prst="rect">
            <a:avLst/>
          </a:prstGeom>
        </p:spPr>
        <p:txBody>
          <a:bodyPr vert="horz" lIns="89123" tIns="44561" rIns="89123" bIns="44561" rtlCol="0" anchor="b"/>
          <a:lstStyle>
            <a:lvl1pPr algn="r">
              <a:defRPr sz="1200"/>
            </a:lvl1pPr>
          </a:lstStyle>
          <a:p>
            <a:fld id="{8EC526F3-E7E8-4F08-806E-FF19B9FBC1C7}" type="slidenum">
              <a:rPr lang="en-CA" smtClean="0"/>
              <a:t>‹#›</a:t>
            </a:fld>
            <a:endParaRPr lang="en-CA"/>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69" y="8602715"/>
            <a:ext cx="1355928" cy="711248"/>
          </a:xfrm>
          <a:prstGeom prst="rect">
            <a:avLst/>
          </a:prstGeom>
        </p:spPr>
      </p:pic>
      <p:sp>
        <p:nvSpPr>
          <p:cNvPr id="9" name="Rectangle 8"/>
          <p:cNvSpPr/>
          <p:nvPr/>
        </p:nvSpPr>
        <p:spPr>
          <a:xfrm>
            <a:off x="1798637" y="8332727"/>
            <a:ext cx="3549650" cy="338554"/>
          </a:xfrm>
          <a:prstGeom prst="rect">
            <a:avLst/>
          </a:prstGeom>
        </p:spPr>
        <p:txBody>
          <a:bodyPr>
            <a:spAutoFit/>
          </a:bodyPr>
          <a:lstStyle/>
          <a:p>
            <a:pPr algn="ctr"/>
            <a:r>
              <a:rPr lang="en-US" sz="800" dirty="0">
                <a:solidFill>
                  <a:schemeClr val="tx1"/>
                </a:solidFill>
                <a:latin typeface="+mn-lt"/>
              </a:rPr>
              <a:t>©All images are protected by Copyright</a:t>
            </a:r>
            <a:r>
              <a:rPr lang="en-CA" sz="800" dirty="0">
                <a:solidFill>
                  <a:schemeClr val="tx1"/>
                </a:solidFill>
                <a:latin typeface="+mn-lt"/>
              </a:rPr>
              <a:t>. </a:t>
            </a:r>
          </a:p>
          <a:p>
            <a:pPr algn="ctr"/>
            <a:r>
              <a:rPr lang="en-CA" sz="800" dirty="0">
                <a:solidFill>
                  <a:schemeClr val="tx1"/>
                </a:solidFill>
                <a:latin typeface="+mn-lt"/>
              </a:rPr>
              <a:t>Images may not be distributed, copied or shared.</a:t>
            </a:r>
            <a:endParaRPr lang="en-US" sz="800" dirty="0">
              <a:solidFill>
                <a:schemeClr val="tx1"/>
              </a:solidFill>
              <a:latin typeface="+mn-lt"/>
            </a:endParaRPr>
          </a:p>
        </p:txBody>
      </p:sp>
    </p:spTree>
    <p:extLst>
      <p:ext uri="{BB962C8B-B14F-4D97-AF65-F5344CB8AC3E}">
        <p14:creationId xmlns:p14="http://schemas.microsoft.com/office/powerpoint/2010/main" val="1227689034"/>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EC526F3-E7E8-4F08-806E-FF19B9FBC1C7}" type="slidenum">
              <a:rPr lang="en-CA" smtClean="0"/>
              <a:t>1</a:t>
            </a:fld>
            <a:endParaRPr lang="en-CA"/>
          </a:p>
        </p:txBody>
      </p:sp>
      <p:sp>
        <p:nvSpPr>
          <p:cNvPr id="5" name="Header Placeholder 4"/>
          <p:cNvSpPr>
            <a:spLocks noGrp="1"/>
          </p:cNvSpPr>
          <p:nvPr>
            <p:ph type="hdr" sz="quarter" idx="11"/>
          </p:nvPr>
        </p:nvSpPr>
        <p:spPr/>
        <p:txBody>
          <a:bodyPr/>
          <a:lstStyle/>
          <a:p>
            <a:r>
              <a:rPr lang="en-CA" b="1" dirty="0"/>
              <a:t>Central and Pacific Flyways</a:t>
            </a:r>
          </a:p>
          <a:p>
            <a:r>
              <a:rPr lang="en-CA" dirty="0"/>
              <a:t>Waterfowl Identification Quiz</a:t>
            </a:r>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3827991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10</a:t>
            </a:fld>
            <a:endParaRPr lang="en-CA"/>
          </a:p>
        </p:txBody>
      </p:sp>
    </p:spTree>
    <p:extLst>
      <p:ext uri="{BB962C8B-B14F-4D97-AF65-F5344CB8AC3E}">
        <p14:creationId xmlns:p14="http://schemas.microsoft.com/office/powerpoint/2010/main" val="490948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11</a:t>
            </a:fld>
            <a:endParaRPr lang="en-CA"/>
          </a:p>
        </p:txBody>
      </p:sp>
    </p:spTree>
    <p:extLst>
      <p:ext uri="{BB962C8B-B14F-4D97-AF65-F5344CB8AC3E}">
        <p14:creationId xmlns:p14="http://schemas.microsoft.com/office/powerpoint/2010/main" val="79207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12</a:t>
            </a:fld>
            <a:endParaRPr lang="en-CA"/>
          </a:p>
        </p:txBody>
      </p:sp>
    </p:spTree>
    <p:extLst>
      <p:ext uri="{BB962C8B-B14F-4D97-AF65-F5344CB8AC3E}">
        <p14:creationId xmlns:p14="http://schemas.microsoft.com/office/powerpoint/2010/main" val="1950462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13</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394691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14</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4151502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solidFill>
                  <a:prstClr val="black"/>
                </a:solidFill>
              </a:rPr>
              <a:pPr/>
              <a:t>2</a:t>
            </a:fld>
            <a:endParaRPr lang="en-CA">
              <a:solidFill>
                <a:prstClr val="black"/>
              </a:solidFill>
            </a:endParaRPr>
          </a:p>
        </p:txBody>
      </p:sp>
      <p:sp>
        <p:nvSpPr>
          <p:cNvPr id="5" name="Header Placeholder 4"/>
          <p:cNvSpPr>
            <a:spLocks noGrp="1"/>
          </p:cNvSpPr>
          <p:nvPr>
            <p:ph type="hdr" sz="quarter" idx="11"/>
          </p:nvPr>
        </p:nvSpPr>
        <p:spPr/>
        <p:txBody>
          <a:bodyPr/>
          <a:lstStyle/>
          <a:p>
            <a:r>
              <a:rPr lang="en-CA" b="1">
                <a:solidFill>
                  <a:prstClr val="black"/>
                </a:solidFill>
              </a:rPr>
              <a:t>Central and Mississippi Flyways</a:t>
            </a:r>
          </a:p>
          <a:p>
            <a:r>
              <a:rPr lang="en-CA">
                <a:solidFill>
                  <a:prstClr val="black"/>
                </a:solidFill>
              </a:rPr>
              <a:t>Waterfowl Identification Quiz</a:t>
            </a:r>
            <a:endParaRPr lang="en-CA" dirty="0">
              <a:solidFill>
                <a:prstClr val="black"/>
              </a:solidFill>
            </a:endParaRPr>
          </a:p>
        </p:txBody>
      </p:sp>
      <p:sp>
        <p:nvSpPr>
          <p:cNvPr id="6" name="Footer Placeholder 5"/>
          <p:cNvSpPr>
            <a:spLocks noGrp="1"/>
          </p:cNvSpPr>
          <p:nvPr>
            <p:ph type="ftr" sz="quarter" idx="12"/>
          </p:nvPr>
        </p:nvSpPr>
        <p:spPr/>
        <p:txBody>
          <a:bodyPr/>
          <a:lstStyle/>
          <a:p>
            <a:endParaRPr lang="en-CA" dirty="0">
              <a:solidFill>
                <a:prstClr val="black"/>
              </a:solidFill>
            </a:endParaRPr>
          </a:p>
        </p:txBody>
      </p:sp>
    </p:spTree>
    <p:extLst>
      <p:ext uri="{BB962C8B-B14F-4D97-AF65-F5344CB8AC3E}">
        <p14:creationId xmlns:p14="http://schemas.microsoft.com/office/powerpoint/2010/main" val="4108096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3</a:t>
            </a:fld>
            <a:endParaRPr lang="en-CA"/>
          </a:p>
        </p:txBody>
      </p:sp>
    </p:spTree>
    <p:extLst>
      <p:ext uri="{BB962C8B-B14F-4D97-AF65-F5344CB8AC3E}">
        <p14:creationId xmlns:p14="http://schemas.microsoft.com/office/powerpoint/2010/main" val="3685381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4</a:t>
            </a:fld>
            <a:endParaRPr lang="en-CA"/>
          </a:p>
        </p:txBody>
      </p:sp>
    </p:spTree>
    <p:extLst>
      <p:ext uri="{BB962C8B-B14F-4D97-AF65-F5344CB8AC3E}">
        <p14:creationId xmlns:p14="http://schemas.microsoft.com/office/powerpoint/2010/main" val="3616720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5</a:t>
            </a:fld>
            <a:endParaRPr lang="en-CA"/>
          </a:p>
        </p:txBody>
      </p:sp>
    </p:spTree>
    <p:extLst>
      <p:ext uri="{BB962C8B-B14F-4D97-AF65-F5344CB8AC3E}">
        <p14:creationId xmlns:p14="http://schemas.microsoft.com/office/powerpoint/2010/main" val="1268117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6</a:t>
            </a:fld>
            <a:endParaRPr lang="en-CA"/>
          </a:p>
        </p:txBody>
      </p:sp>
    </p:spTree>
    <p:extLst>
      <p:ext uri="{BB962C8B-B14F-4D97-AF65-F5344CB8AC3E}">
        <p14:creationId xmlns:p14="http://schemas.microsoft.com/office/powerpoint/2010/main" val="1418385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7</a:t>
            </a:fld>
            <a:endParaRPr lang="en-CA"/>
          </a:p>
        </p:txBody>
      </p:sp>
      <p:sp>
        <p:nvSpPr>
          <p:cNvPr id="5" name="Header Placeholder 4"/>
          <p:cNvSpPr>
            <a:spLocks noGrp="1"/>
          </p:cNvSpPr>
          <p:nvPr>
            <p:ph type="hdr" sz="quarter" idx="11"/>
          </p:nvPr>
        </p:nvSpPr>
        <p:spPr/>
        <p:txBody>
          <a:bodyPr/>
          <a:lstStyle/>
          <a:p>
            <a:r>
              <a:rPr lang="en-CA" b="1" dirty="0"/>
              <a:t>Central and Pacific Flyways</a:t>
            </a:r>
          </a:p>
          <a:p>
            <a:r>
              <a:rPr lang="en-CA" dirty="0"/>
              <a:t>Waterfowl Identification Quiz</a:t>
            </a:r>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4177070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8</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4108096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9</a:t>
            </a:fld>
            <a:endParaRPr lang="en-CA"/>
          </a:p>
        </p:txBody>
      </p:sp>
    </p:spTree>
    <p:extLst>
      <p:ext uri="{BB962C8B-B14F-4D97-AF65-F5344CB8AC3E}">
        <p14:creationId xmlns:p14="http://schemas.microsoft.com/office/powerpoint/2010/main" val="1590051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F28EEC59-3D56-43BC-92CD-4EE682D1397C}"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678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0A35E10-8EDA-495F-AEBE-E6E45222F07C}"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5395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36312E49-BB3C-47DB-855E-A01747996DE4}"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5757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683919"/>
            <a:ext cx="2133600" cy="357188"/>
          </a:xfrm>
        </p:spPr>
        <p:txBody>
          <a:bodyPr/>
          <a:lstStyle>
            <a:lvl1pPr>
              <a:defRPr/>
            </a:lvl1pPr>
          </a:lstStyle>
          <a:p>
            <a:fld id="{F569EA50-8991-44BE-81B2-1A2BF6E82363}" type="datetime1">
              <a:rPr lang="en-US" smtClean="0"/>
              <a:t>8/19/2021</a:t>
            </a:fld>
            <a:endParaRPr lang="en-US" dirty="0"/>
          </a:p>
        </p:txBody>
      </p:sp>
      <p:sp>
        <p:nvSpPr>
          <p:cNvPr id="6" name="Footer Placeholder 5"/>
          <p:cNvSpPr>
            <a:spLocks noGrp="1"/>
          </p:cNvSpPr>
          <p:nvPr>
            <p:ph type="ftr" sz="quarter" idx="11"/>
          </p:nvPr>
        </p:nvSpPr>
        <p:spPr>
          <a:xfrm>
            <a:off x="3124200" y="4683919"/>
            <a:ext cx="2895600" cy="357188"/>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4683919"/>
            <a:ext cx="2133600" cy="357188"/>
          </a:xfrm>
        </p:spPr>
        <p:txBody>
          <a:bodyPr/>
          <a:lstStyle>
            <a:lvl1pPr>
              <a:defRPr/>
            </a:lvl1pPr>
          </a:lstStyle>
          <a:p>
            <a:fld id="{FED7A2E7-74F2-4845-AF22-7623129074C2}"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8C4B7A28-5CD6-4EAF-85CF-A4BC19654441}"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39387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4138F45-7420-4741-A5A7-57CAA1C2A0CE}"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178225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9FA45AC0-99E2-412D-AA36-EF2CB661B129}"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058540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A0F3C0E8-8486-48F1-AAC3-787132259B47}" type="datetime1">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34306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5AF75795-D9BB-4673-897B-3AEAAB1E90E9}" type="datetime1">
              <a:rPr lang="en-US" smtClean="0"/>
              <a:t>8/19/2021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741985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8F06E64F-B132-4027-916C-985F7A0000C9}" type="datetime1">
              <a:rPr lang="en-US" smtClean="0"/>
              <a:t>8/19/2021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330817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B8EC08-DD15-41E2-AED7-AC2E7190B14B}" type="datetime1">
              <a:rPr lang="en-US" smtClean="0"/>
              <a:t>8/19/2021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60913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D9AED37B-3EC2-4A98-B1A4-44287A9C26B6}"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015403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30DBEE81-5DDC-4B4F-8818-AD4D543CB887}" type="datetime1">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35564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818B12F7-3E63-4D0D-A54D-0A139452B4C9}" type="datetime1">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8142882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CBAB1F1B-55D2-41DF-984C-2B119548AE05}"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915407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D95F1610-467C-4B4C-917B-4872F0A4241D}"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39742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1071367A-95FE-4B23-8790-76082D4958C3}"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31227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0F7D3DD-B97D-4D95-AC0E-CDF4646DB9DA}"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286687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03D4F54C-9127-423D-AB58-E65626834B0A}"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12989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B84D4CD2-47DE-42A2-AECA-D49F202A11B6}" type="datetime1">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04356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6373F4D3-5075-436E-A17C-E16A6374C16C}" type="datetime1">
              <a:rPr lang="en-US" smtClean="0"/>
              <a:t>8/19/2021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9550882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ADA5C92B-5924-4737-8E29-9B26D63DBC10}" type="datetime1">
              <a:rPr lang="en-US" smtClean="0"/>
              <a:t>8/19/2021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110348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B8825E9C-C006-40BE-85EC-43B1DB024158}"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78746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53CCDD-2500-45A3-AB67-BC88AA70CDA3}" type="datetime1">
              <a:rPr lang="en-US" smtClean="0"/>
              <a:t>8/19/2021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680549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02597B04-2A95-47D2-9E14-39514FC8A3D2}" type="datetime1">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
        <p:nvSpPr>
          <p:cNvPr id="8" name="Rectangle 7"/>
          <p:cNvSpPr/>
          <p:nvPr userDrawn="1"/>
        </p:nvSpPr>
        <p:spPr>
          <a:xfrm>
            <a:off x="0" y="-9524"/>
            <a:ext cx="9144000" cy="523875"/>
          </a:xfrm>
          <a:prstGeom prst="rect">
            <a:avLst/>
          </a:prstGeom>
          <a:solidFill>
            <a:srgbClr val="9848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4451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02759D21-BB18-4606-A6CB-F13738C88622}" type="datetime1">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851058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164F1CD9-BDEF-4568-88F5-3AE718561EF5}"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513405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61E3301-40DE-4DB5-BCB3-0248361C1B32}" type="datetime1">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420177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FC042FBA-730A-45C8-93B3-AC09B7C0142A}" type="datetime1">
              <a:rPr lang="en-US" smtClean="0">
                <a:solidFill>
                  <a:prstClr val="black">
                    <a:tint val="75000"/>
                  </a:prstClr>
                </a:solidFill>
              </a:r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96265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EEB71F36-736F-4E7D-9C96-9B7E3554DF9D}" type="datetime1">
              <a:rPr lang="en-US" smtClean="0">
                <a:solidFill>
                  <a:prstClr val="black">
                    <a:tint val="75000"/>
                  </a:prstClr>
                </a:solidFill>
              </a:r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8866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30FBD10D-BB7E-4FFD-BE13-4A431CE4F9B0}" type="datetime1">
              <a:rPr lang="en-US" smtClean="0">
                <a:solidFill>
                  <a:prstClr val="black">
                    <a:tint val="75000"/>
                  </a:prstClr>
                </a:solidFill>
              </a:r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812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632BD700-0EA7-4970-9493-700245849059}" type="datetime1">
              <a:rPr lang="en-US" smtClean="0">
                <a:solidFill>
                  <a:prstClr val="black">
                    <a:tint val="75000"/>
                  </a:prstClr>
                </a:solidFill>
              </a:rPr>
              <a:t>8/19/2021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70184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F41C9A99-35BF-4F05-A8A8-AB01D08F609A}" type="datetime1">
              <a:rPr lang="en-US" smtClean="0">
                <a:solidFill>
                  <a:prstClr val="black">
                    <a:tint val="75000"/>
                  </a:prstClr>
                </a:solidFill>
              </a:rPr>
              <a:t>8/19/2021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781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BC475A2F-1136-4C8F-B0C5-32F5E29B3BCB}" type="datetime1">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970380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E50A08C0-5D58-461F-847A-48B7C76D460E}" type="datetime1">
              <a:rPr lang="en-US" smtClean="0">
                <a:solidFill>
                  <a:prstClr val="black">
                    <a:tint val="75000"/>
                  </a:prstClr>
                </a:solidFill>
              </a:rPr>
              <a:t>8/19/2021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84410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6651DF-F721-4AA5-8BD4-83DEB3E5F9E7}" type="datetime1">
              <a:rPr lang="en-US" smtClean="0">
                <a:solidFill>
                  <a:prstClr val="black">
                    <a:tint val="75000"/>
                  </a:prstClr>
                </a:solidFill>
              </a:rPr>
              <a:t>8/19/2021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33706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8CC16B48-B8AB-4348-A7D6-AB64C45B92A9}" type="datetime1">
              <a:rPr lang="en-US" smtClean="0">
                <a:solidFill>
                  <a:prstClr val="black">
                    <a:tint val="75000"/>
                  </a:prstClr>
                </a:solidFill>
              </a:rPr>
              <a:t>8/19/2021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35451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DF9E2A9E-9174-4C46-BF0F-7879EC030BA9}" type="datetime1">
              <a:rPr lang="en-US" smtClean="0">
                <a:solidFill>
                  <a:prstClr val="black">
                    <a:tint val="75000"/>
                  </a:prstClr>
                </a:solidFill>
              </a:rPr>
              <a:t>8/19/2021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81856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B662DE48-6C40-41CE-871E-64FF8F23FB1A}" type="datetime1">
              <a:rPr lang="en-US" smtClean="0">
                <a:solidFill>
                  <a:prstClr val="black">
                    <a:tint val="75000"/>
                  </a:prstClr>
                </a:solidFill>
              </a:r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25837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6A9CE02B-8F27-403C-A10A-700A549CD525}" type="datetime1">
              <a:rPr lang="en-US" smtClean="0">
                <a:solidFill>
                  <a:prstClr val="black">
                    <a:tint val="75000"/>
                  </a:prstClr>
                </a:solidFill>
              </a:r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236747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4D7F29A9-EC05-4F7F-8E9D-4CFCA711F01B}" type="datetime1">
              <a:rPr lang="en-US" smtClean="0">
                <a:solidFill>
                  <a:prstClr val="black">
                    <a:tint val="75000"/>
                  </a:prstClr>
                </a:solidFill>
              </a:rPr>
              <a:t>8/19/2021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
        <p:nvSpPr>
          <p:cNvPr id="6" name="Rectangle 5"/>
          <p:cNvSpPr/>
          <p:nvPr userDrawn="1"/>
        </p:nvSpPr>
        <p:spPr>
          <a:xfrm>
            <a:off x="0" y="0"/>
            <a:ext cx="9144000" cy="400050"/>
          </a:xfrm>
          <a:prstGeom prst="rect">
            <a:avLst/>
          </a:prstGeom>
          <a:solidFill>
            <a:srgbClr val="9848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7" name="Rectangle 2"/>
          <p:cNvSpPr txBox="1">
            <a:spLocks noChangeArrowheads="1"/>
          </p:cNvSpPr>
          <p:nvPr userDrawn="1"/>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prstClr val="white"/>
                </a:solidFill>
                <a:latin typeface="Bookman Old Style" pitchFamily="18" charset="0"/>
              </a:rPr>
              <a:t>PUDDLE DUCKS</a:t>
            </a:r>
          </a:p>
        </p:txBody>
      </p:sp>
    </p:spTree>
    <p:extLst>
      <p:ext uri="{BB962C8B-B14F-4D97-AF65-F5344CB8AC3E}">
        <p14:creationId xmlns:p14="http://schemas.microsoft.com/office/powerpoint/2010/main" val="34289157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876FC9FA-C481-47E5-AB86-DBE47BF1BB28}" type="datetime1">
              <a:rPr lang="en-US" smtClean="0">
                <a:solidFill>
                  <a:prstClr val="black">
                    <a:tint val="75000"/>
                  </a:prstClr>
                </a:solidFill>
              </a:rPr>
              <a:t>8/19/2021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
        <p:nvSpPr>
          <p:cNvPr id="6" name="Rectangle 5"/>
          <p:cNvSpPr/>
          <p:nvPr userDrawn="1"/>
        </p:nvSpPr>
        <p:spPr>
          <a:xfrm>
            <a:off x="0" y="0"/>
            <a:ext cx="9154984" cy="400050"/>
          </a:xfrm>
          <a:prstGeom prst="rect">
            <a:avLst/>
          </a:prstGeom>
          <a:solidFill>
            <a:srgbClr val="E46C0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7" name="Rectangle 2"/>
          <p:cNvSpPr txBox="1">
            <a:spLocks noChangeArrowheads="1"/>
          </p:cNvSpPr>
          <p:nvPr userDrawn="1"/>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2474556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A7C047BB-F33F-48D8-B7DB-3AE0D3960EC2}" type="datetime1">
              <a:rPr lang="en-US" smtClean="0"/>
              <a:t>8/19/2021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132755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B87A582D-9C16-4FC0-A84E-9AB621DBA593}" type="datetime1">
              <a:rPr lang="en-US" smtClean="0"/>
              <a:t>8/19/2021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76363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9B2383-2AD0-40F8-B733-66BDB30B55F3}" type="datetime1">
              <a:rPr lang="en-US" smtClean="0"/>
              <a:t>8/19/2021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09648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344718D-2BBE-45CD-9274-00FD5A1B639B}" type="datetime1">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871310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CCB96FF0-F7DA-43F7-AFF1-BA091B0D3D8B}" type="datetime1">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857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5750"/>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4AB06E6-9698-4B54-A539-EBECDDD50BCD}" type="datetime1">
              <a:rPr lang="en-US" smtClean="0"/>
              <a:t>8/19/2021</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69C4A9-C3B3-8949-BC26-65C79149C486}" type="slidenum">
              <a:rPr lang="en-US" smtClean="0"/>
              <a:pPr/>
              <a:t>‹#›</a:t>
            </a:fld>
            <a:endParaRPr lang="en-US"/>
          </a:p>
        </p:txBody>
      </p:sp>
      <p:sp>
        <p:nvSpPr>
          <p:cNvPr id="8" name="Rectangle 2"/>
          <p:cNvSpPr txBox="1">
            <a:spLocks noChangeArrowheads="1"/>
          </p:cNvSpPr>
          <p:nvPr userDrawn="1"/>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36636782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703" r:id="rId12"/>
  </p:sldLayoutIdLst>
  <p:hf sldNum="0" hdr="0" ftr="0" dt="0"/>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740" y="28060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86F7B5C-A551-468F-AE02-7ABCB64E83E3}" type="datetime1">
              <a:rPr lang="en-US" smtClean="0"/>
              <a:t>8/19/2021</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D10E5BC-BF08-D54D-B9F0-E8612A725CC4}" type="slidenum">
              <a:rPr lang="en-US" smtClean="0"/>
              <a:pPr/>
              <a:t>‹#›</a:t>
            </a:fld>
            <a:endParaRPr lang="en-US"/>
          </a:p>
        </p:txBody>
      </p:sp>
      <p:sp>
        <p:nvSpPr>
          <p:cNvPr id="7" name="Rectangle 6"/>
          <p:cNvSpPr/>
          <p:nvPr userDrawn="1"/>
        </p:nvSpPr>
        <p:spPr>
          <a:xfrm>
            <a:off x="0" y="0"/>
            <a:ext cx="9144000" cy="400050"/>
          </a:xfrm>
          <a:prstGeom prst="rect">
            <a:avLst/>
          </a:prstGeom>
          <a:solidFill>
            <a:srgbClr val="9848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2"/>
          <p:cNvSpPr txBox="1">
            <a:spLocks noChangeArrowheads="1"/>
          </p:cNvSpPr>
          <p:nvPr userDrawn="1"/>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PUDDLE DUCKS</a:t>
            </a:r>
          </a:p>
        </p:txBody>
      </p:sp>
    </p:spTree>
    <p:extLst>
      <p:ext uri="{BB962C8B-B14F-4D97-AF65-F5344CB8AC3E}">
        <p14:creationId xmlns:p14="http://schemas.microsoft.com/office/powerpoint/2010/main" val="175587737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hf sldNum="0" hdr="0" ftr="0" dt="0"/>
  <p:txStyles>
    <p:titleStyle>
      <a:lvl1pPr algn="ctr"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385C052-5109-4F79-9713-C90961B04858}" type="datetime1">
              <a:rPr lang="en-US" smtClean="0"/>
              <a:t>8/19/2021</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AE6605D-ED7C-0D45-BD78-93E0CFDF497C}" type="slidenum">
              <a:rPr lang="en-US" smtClean="0"/>
              <a:pPr/>
              <a:t>‹#›</a:t>
            </a:fld>
            <a:endParaRPr lang="en-US"/>
          </a:p>
        </p:txBody>
      </p:sp>
    </p:spTree>
    <p:extLst>
      <p:ext uri="{BB962C8B-B14F-4D97-AF65-F5344CB8AC3E}">
        <p14:creationId xmlns:p14="http://schemas.microsoft.com/office/powerpoint/2010/main" val="412067632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sldNum="0" hdr="0" ftr="0" dt="0"/>
  <p:txStyles>
    <p:titleStyle>
      <a:lvl1pPr algn="l"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9804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D092718-AB5A-4968-A713-80F63C477865}" type="datetime1">
              <a:rPr lang="en-US" smtClean="0">
                <a:solidFill>
                  <a:prstClr val="black">
                    <a:tint val="75000"/>
                  </a:prstClr>
                </a:solidFill>
              </a:rPr>
              <a:t>8/19/2021</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2849829"/>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Lst>
  <p:hf sldNum="0" hdr="0" ftr="0" dt="0"/>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30.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30.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0.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0.xml"/><Relationship Id="rId5" Type="http://schemas.openxmlformats.org/officeDocument/2006/relationships/hyperlink" Target="http://www.whc.org/" TargetMode="Externa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hyperlink" Target="http://www.ducks.org/" TargetMode="External"/><Relationship Id="rId7"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30.xml"/><Relationship Id="rId6" Type="http://schemas.openxmlformats.org/officeDocument/2006/relationships/hyperlink" Target="http://longpointwaterfowl.org/" TargetMode="External"/><Relationship Id="rId5" Type="http://schemas.openxmlformats.org/officeDocument/2006/relationships/hyperlink" Target="http://www.ducks.ca/" TargetMode="External"/><Relationship Id="rId4" Type="http://schemas.openxmlformats.org/officeDocument/2006/relationships/image" Target="../media/image28.emf"/></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0.xml"/><Relationship Id="rId5" Type="http://schemas.openxmlformats.org/officeDocument/2006/relationships/image" Target="../media/image10.jpe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4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4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4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0.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0.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 name="Picture 2" descr="http://c2491652.r52.cf0.rackcdn.com/v3/large/220113090535.jpg">
            <a:extLst>
              <a:ext uri="{FF2B5EF4-FFF2-40B4-BE49-F238E27FC236}">
                <a16:creationId xmlns:a16="http://schemas.microsoft.com/office/drawing/2014/main" id="{F95AEF82-22B1-BC4D-954F-03132C6302C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87" t="9180" r="807" b="9180"/>
          <a:stretch/>
        </p:blipFill>
        <p:spPr bwMode="auto">
          <a:xfrm>
            <a:off x="-132358" y="0"/>
            <a:ext cx="9276358"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5" descr="WHC_logo.png">
            <a:extLst>
              <a:ext uri="{FF2B5EF4-FFF2-40B4-BE49-F238E27FC236}">
                <a16:creationId xmlns:a16="http://schemas.microsoft.com/office/drawing/2014/main" id="{8972C202-94F3-7C42-A208-385F0A3C47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8600" y="4314662"/>
            <a:ext cx="993416" cy="642245"/>
          </a:xfrm>
          <a:prstGeom prst="rect">
            <a:avLst/>
          </a:prstGeom>
        </p:spPr>
      </p:pic>
      <p:pic>
        <p:nvPicPr>
          <p:cNvPr id="34" name="Picture 33">
            <a:extLst>
              <a:ext uri="{FF2B5EF4-FFF2-40B4-BE49-F238E27FC236}">
                <a16:creationId xmlns:a16="http://schemas.microsoft.com/office/drawing/2014/main" id="{07C2F548-DF88-3C43-980C-53FF4D0A72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356" y="4314662"/>
            <a:ext cx="734663" cy="594300"/>
          </a:xfrm>
          <a:prstGeom prst="rect">
            <a:avLst/>
          </a:prstGeom>
        </p:spPr>
      </p:pic>
      <p:sp>
        <p:nvSpPr>
          <p:cNvPr id="35" name="Rectangle 8">
            <a:extLst>
              <a:ext uri="{FF2B5EF4-FFF2-40B4-BE49-F238E27FC236}">
                <a16:creationId xmlns:a16="http://schemas.microsoft.com/office/drawing/2014/main" id="{D1460E17-7B70-8641-87D0-018FE3B3E085}"/>
              </a:ext>
            </a:extLst>
          </p:cNvPr>
          <p:cNvSpPr>
            <a:spLocks noChangeArrowheads="1"/>
          </p:cNvSpPr>
          <p:nvPr/>
        </p:nvSpPr>
        <p:spPr bwMode="auto">
          <a:xfrm>
            <a:off x="4076944" y="437883"/>
            <a:ext cx="4765072" cy="960852"/>
          </a:xfrm>
          <a:prstGeom prst="rect">
            <a:avLst/>
          </a:prstGeom>
          <a:noFill/>
          <a:ln w="9525">
            <a:noFill/>
            <a:miter lim="800000"/>
            <a:headEnd/>
            <a:tailEnd/>
          </a:ln>
          <a:effectLst/>
        </p:spPr>
        <p:txBody>
          <a:bodyPr/>
          <a:lstStyle/>
          <a:p>
            <a:pPr algn="r">
              <a:spcBef>
                <a:spcPts val="0"/>
              </a:spcBef>
            </a:pPr>
            <a:r>
              <a:rPr lang="en-US" sz="2800" b="1" dirty="0">
                <a:solidFill>
                  <a:srgbClr val="FFFFFF"/>
                </a:solidFill>
                <a:latin typeface="Arial" panose="020B0604020202020204" pitchFamily="34" charset="0"/>
                <a:cs typeface="Arial" panose="020B0604020202020204" pitchFamily="34" charset="0"/>
              </a:rPr>
              <a:t>Waterfowl of the Central and Pacific Flyways</a:t>
            </a:r>
          </a:p>
        </p:txBody>
      </p:sp>
      <p:grpSp>
        <p:nvGrpSpPr>
          <p:cNvPr id="6" name="Group 5">
            <a:extLst>
              <a:ext uri="{FF2B5EF4-FFF2-40B4-BE49-F238E27FC236}">
                <a16:creationId xmlns:a16="http://schemas.microsoft.com/office/drawing/2014/main" id="{F02E8DA2-58C9-8F4B-B044-70114E7D7AEB}"/>
              </a:ext>
            </a:extLst>
          </p:cNvPr>
          <p:cNvGrpSpPr/>
          <p:nvPr/>
        </p:nvGrpSpPr>
        <p:grpSpPr>
          <a:xfrm>
            <a:off x="-332546" y="2047235"/>
            <a:ext cx="2950423" cy="2939076"/>
            <a:chOff x="-332546" y="2047235"/>
            <a:chExt cx="2950423" cy="2939076"/>
          </a:xfrm>
        </p:grpSpPr>
        <p:pic>
          <p:nvPicPr>
            <p:cNvPr id="29" name="Picture 26" descr="allfly.png">
              <a:extLst>
                <a:ext uri="{FF2B5EF4-FFF2-40B4-BE49-F238E27FC236}">
                  <a16:creationId xmlns:a16="http://schemas.microsoft.com/office/drawing/2014/main" id="{007A7479-3A40-0743-B4F1-D52A63FBE9E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489" y="2047235"/>
              <a:ext cx="2941366" cy="2939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A picture containing invertebrate, coelenterate, echinoderm, hydrozoan&#10;&#10;Description automatically generated">
              <a:extLst>
                <a:ext uri="{FF2B5EF4-FFF2-40B4-BE49-F238E27FC236}">
                  <a16:creationId xmlns:a16="http://schemas.microsoft.com/office/drawing/2014/main" id="{E67783BA-52A0-7242-A219-BF38C51E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546" y="2350383"/>
              <a:ext cx="1785916" cy="2558579"/>
            </a:xfrm>
            <a:prstGeom prst="rect">
              <a:avLst/>
            </a:prstGeom>
          </p:spPr>
        </p:pic>
        <p:pic>
          <p:nvPicPr>
            <p:cNvPr id="33" name="Picture 32" descr="flyway-Central.png">
              <a:extLst>
                <a:ext uri="{FF2B5EF4-FFF2-40B4-BE49-F238E27FC236}">
                  <a16:creationId xmlns:a16="http://schemas.microsoft.com/office/drawing/2014/main" id="{F7F3059A-B34D-C147-B695-3F89AC11268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8727" y="2249755"/>
              <a:ext cx="1352682" cy="2659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TextBox 26">
              <a:extLst>
                <a:ext uri="{FF2B5EF4-FFF2-40B4-BE49-F238E27FC236}">
                  <a16:creationId xmlns:a16="http://schemas.microsoft.com/office/drawing/2014/main" id="{4217DBA3-842E-6B4C-8355-AA76119CA9F6}"/>
                </a:ext>
              </a:extLst>
            </p:cNvPr>
            <p:cNvSpPr txBox="1"/>
            <p:nvPr/>
          </p:nvSpPr>
          <p:spPr>
            <a:xfrm>
              <a:off x="1139946" y="3331383"/>
              <a:ext cx="1352681" cy="219291"/>
            </a:xfrm>
            <a:prstGeom prst="rect">
              <a:avLst/>
            </a:prstGeom>
            <a:noFill/>
          </p:spPr>
          <p:txBody>
            <a:bodyPr wrap="square" rtlCol="0">
              <a:spAutoFit/>
            </a:bodyPr>
            <a:lstStyle/>
            <a:p>
              <a:pPr algn="ctr"/>
              <a:r>
                <a:rPr lang="en-CA" sz="825" b="1" dirty="0">
                  <a:latin typeface="Arial Black" panose="020B0604020202020204" pitchFamily="34" charset="0"/>
                  <a:cs typeface="Arial Black" panose="020B0604020202020204" pitchFamily="34" charset="0"/>
                </a:rPr>
                <a:t>Central Flyway</a:t>
              </a:r>
            </a:p>
          </p:txBody>
        </p:sp>
        <p:sp>
          <p:nvSpPr>
            <p:cNvPr id="18" name="TextBox 17"/>
            <p:cNvSpPr txBox="1"/>
            <p:nvPr/>
          </p:nvSpPr>
          <p:spPr>
            <a:xfrm>
              <a:off x="-76646" y="3579638"/>
              <a:ext cx="790746" cy="346249"/>
            </a:xfrm>
            <a:prstGeom prst="rect">
              <a:avLst/>
            </a:prstGeom>
            <a:noFill/>
          </p:spPr>
          <p:txBody>
            <a:bodyPr wrap="square" rtlCol="0">
              <a:spAutoFit/>
            </a:bodyPr>
            <a:lstStyle/>
            <a:p>
              <a:pPr algn="ctr"/>
              <a:r>
                <a:rPr lang="en-CA" sz="825" b="1" dirty="0">
                  <a:latin typeface="Arial Black" panose="020B0604020202020204" pitchFamily="34" charset="0"/>
                  <a:cs typeface="Arial Black" panose="020B0604020202020204" pitchFamily="34" charset="0"/>
                </a:rPr>
                <a:t>Pacific</a:t>
              </a:r>
            </a:p>
            <a:p>
              <a:pPr algn="ctr"/>
              <a:r>
                <a:rPr lang="en-CA" sz="825" b="1" dirty="0">
                  <a:latin typeface="Arial Black" panose="020B0604020202020204" pitchFamily="34" charset="0"/>
                  <a:cs typeface="Arial Black" panose="020B0604020202020204" pitchFamily="34" charset="0"/>
                </a:rPr>
                <a:t>Flyway</a:t>
              </a:r>
            </a:p>
          </p:txBody>
        </p:sp>
      </p:grpSp>
      <p:sp>
        <p:nvSpPr>
          <p:cNvPr id="36" name="Rectangle 8">
            <a:extLst>
              <a:ext uri="{FF2B5EF4-FFF2-40B4-BE49-F238E27FC236}">
                <a16:creationId xmlns:a16="http://schemas.microsoft.com/office/drawing/2014/main" id="{5BD88DF0-E2D3-D346-9F79-82DCE0FD8453}"/>
              </a:ext>
            </a:extLst>
          </p:cNvPr>
          <p:cNvSpPr>
            <a:spLocks noChangeArrowheads="1"/>
          </p:cNvSpPr>
          <p:nvPr/>
        </p:nvSpPr>
        <p:spPr bwMode="auto">
          <a:xfrm>
            <a:off x="7772400" y="1445946"/>
            <a:ext cx="1093953" cy="440004"/>
          </a:xfrm>
          <a:prstGeom prst="rect">
            <a:avLst/>
          </a:prstGeom>
          <a:noFill/>
          <a:ln w="9525">
            <a:noFill/>
            <a:miter lim="800000"/>
            <a:headEnd/>
            <a:tailEnd/>
          </a:ln>
          <a:effectLst/>
        </p:spPr>
        <p:txBody>
          <a:bodyPr/>
          <a:lstStyle/>
          <a:p>
            <a:pPr>
              <a:lnSpc>
                <a:spcPct val="80000"/>
              </a:lnSpc>
              <a:spcBef>
                <a:spcPct val="20000"/>
              </a:spcBef>
            </a:pPr>
            <a:r>
              <a:rPr lang="en-US" sz="2800" b="1" dirty="0">
                <a:solidFill>
                  <a:srgbClr val="EAC968">
                    <a:lumMod val="20000"/>
                    <a:lumOff val="80000"/>
                  </a:srgbClr>
                </a:solidFill>
                <a:latin typeface="Arial" panose="020B0604020202020204" pitchFamily="34" charset="0"/>
                <a:cs typeface="Arial" panose="020B0604020202020204" pitchFamily="34" charset="0"/>
              </a:rPr>
              <a:t>QUIZ</a:t>
            </a:r>
          </a:p>
        </p:txBody>
      </p:sp>
    </p:spTree>
    <p:extLst>
      <p:ext uri="{BB962C8B-B14F-4D97-AF65-F5344CB8AC3E}">
        <p14:creationId xmlns:p14="http://schemas.microsoft.com/office/powerpoint/2010/main" val="4112575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E2A6216E-5E7A-5A47-8ADA-F0739EDBA4AC}"/>
              </a:ext>
            </a:extLst>
          </p:cNvPr>
          <p:cNvGrpSpPr/>
          <p:nvPr/>
        </p:nvGrpSpPr>
        <p:grpSpPr>
          <a:xfrm>
            <a:off x="-7707" y="-1"/>
            <a:ext cx="3971363" cy="2525713"/>
            <a:chOff x="-1" y="-2"/>
            <a:chExt cx="5295151" cy="3367617"/>
          </a:xfrm>
        </p:grpSpPr>
        <p:pic>
          <p:nvPicPr>
            <p:cNvPr id="23" name="Picture 2" descr="http://c2491652.r52.cf0.rackcdn.com/v3/large/310509091321.jpg">
              <a:extLst>
                <a:ext uri="{FF2B5EF4-FFF2-40B4-BE49-F238E27FC236}">
                  <a16:creationId xmlns:a16="http://schemas.microsoft.com/office/drawing/2014/main" id="{CA45BFF1-BF06-174E-B434-7201F7C43E9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589" t="15161" r="19531" b="22114"/>
            <a:stretch/>
          </p:blipFill>
          <p:spPr bwMode="auto">
            <a:xfrm>
              <a:off x="-1" y="-2"/>
              <a:ext cx="5295151" cy="3367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4" name="Rectangle 23">
              <a:extLst>
                <a:ext uri="{FF2B5EF4-FFF2-40B4-BE49-F238E27FC236}">
                  <a16:creationId xmlns:a16="http://schemas.microsoft.com/office/drawing/2014/main" id="{71B2D3F1-E462-B848-B490-4C8924E8780F}"/>
                </a:ext>
              </a:extLst>
            </p:cNvPr>
            <p:cNvSpPr/>
            <p:nvPr/>
          </p:nvSpPr>
          <p:spPr>
            <a:xfrm>
              <a:off x="2899083" y="2972984"/>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©Scott Denny</a:t>
              </a:r>
            </a:p>
          </p:txBody>
        </p:sp>
        <p:sp>
          <p:nvSpPr>
            <p:cNvPr id="25" name="TextBox 24">
              <a:extLst>
                <a:ext uri="{FF2B5EF4-FFF2-40B4-BE49-F238E27FC236}">
                  <a16:creationId xmlns:a16="http://schemas.microsoft.com/office/drawing/2014/main" id="{805E5AF5-D251-CF4C-BA0E-B55EB319A2D7}"/>
                </a:ext>
              </a:extLst>
            </p:cNvPr>
            <p:cNvSpPr txBox="1"/>
            <p:nvPr/>
          </p:nvSpPr>
          <p:spPr>
            <a:xfrm>
              <a:off x="61075" y="2774599"/>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8</a:t>
              </a:r>
            </a:p>
          </p:txBody>
        </p:sp>
      </p:grpSp>
      <p:grpSp>
        <p:nvGrpSpPr>
          <p:cNvPr id="26" name="Group 25">
            <a:extLst>
              <a:ext uri="{FF2B5EF4-FFF2-40B4-BE49-F238E27FC236}">
                <a16:creationId xmlns:a16="http://schemas.microsoft.com/office/drawing/2014/main" id="{5A876526-9160-2C4E-B965-6E9228283484}"/>
              </a:ext>
            </a:extLst>
          </p:cNvPr>
          <p:cNvGrpSpPr/>
          <p:nvPr/>
        </p:nvGrpSpPr>
        <p:grpSpPr>
          <a:xfrm>
            <a:off x="5172480" y="2612179"/>
            <a:ext cx="3971520" cy="2540906"/>
            <a:chOff x="4995333" y="3077596"/>
            <a:chExt cx="5295361" cy="3387875"/>
          </a:xfrm>
        </p:grpSpPr>
        <p:pic>
          <p:nvPicPr>
            <p:cNvPr id="31" name="Picture 8" descr="http://c2491652.r52.cf0.rackcdn.com/v3/large/200509022500.jpg">
              <a:extLst>
                <a:ext uri="{FF2B5EF4-FFF2-40B4-BE49-F238E27FC236}">
                  <a16:creationId xmlns:a16="http://schemas.microsoft.com/office/drawing/2014/main" id="{1FD09321-935E-A34A-B725-652918E794E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506" r="28529" b="19627"/>
            <a:stretch/>
          </p:blipFill>
          <p:spPr bwMode="auto">
            <a:xfrm>
              <a:off x="5029200" y="3077596"/>
              <a:ext cx="5261494" cy="3387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2" name="Rectangle 31">
              <a:extLst>
                <a:ext uri="{FF2B5EF4-FFF2-40B4-BE49-F238E27FC236}">
                  <a16:creationId xmlns:a16="http://schemas.microsoft.com/office/drawing/2014/main" id="{A132F977-2B6D-0A4D-B5C3-F0CB52D55EA7}"/>
                </a:ext>
              </a:extLst>
            </p:cNvPr>
            <p:cNvSpPr/>
            <p:nvPr/>
          </p:nvSpPr>
          <p:spPr>
            <a:xfrm>
              <a:off x="7824004" y="6005480"/>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©Tom </a:t>
              </a:r>
              <a:r>
                <a:rPr lang="en-US" sz="600" dirty="0" err="1">
                  <a:solidFill>
                    <a:srgbClr val="FFFFFF"/>
                  </a:solidFill>
                  <a:latin typeface="Arial" panose="020B0604020202020204" pitchFamily="34" charset="0"/>
                  <a:cs typeface="Arial" panose="020B0604020202020204" pitchFamily="34" charset="0"/>
                </a:rPr>
                <a:t>Reichner</a:t>
              </a:r>
              <a:endParaRPr lang="en-US" sz="600" dirty="0">
                <a:solidFill>
                  <a:srgbClr val="FFFFFF"/>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16BA5E0C-DECD-4C4A-9A9C-497281E48A49}"/>
                </a:ext>
              </a:extLst>
            </p:cNvPr>
            <p:cNvSpPr txBox="1"/>
            <p:nvPr/>
          </p:nvSpPr>
          <p:spPr>
            <a:xfrm>
              <a:off x="4995333" y="5914633"/>
              <a:ext cx="994292"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11</a:t>
              </a:r>
            </a:p>
          </p:txBody>
        </p:sp>
      </p:grpSp>
      <p:pic>
        <p:nvPicPr>
          <p:cNvPr id="34" name="Picture 14" descr="Longtailed.jpg">
            <a:extLst>
              <a:ext uri="{FF2B5EF4-FFF2-40B4-BE49-F238E27FC236}">
                <a16:creationId xmlns:a16="http://schemas.microsoft.com/office/drawing/2014/main" id="{56B6B71D-BF01-8D41-969D-43D07774018C}"/>
              </a:ext>
            </a:extLst>
          </p:cNvPr>
          <p:cNvPicPr>
            <a:picLocks noChangeAspect="1"/>
          </p:cNvPicPr>
          <p:nvPr/>
        </p:nvPicPr>
        <p:blipFill rotWithShape="1">
          <a:blip r:embed="rId5">
            <a:extLst>
              <a:ext uri="{28A0092B-C50C-407E-A947-70E740481C1C}">
                <a14:useLocalDpi xmlns:a14="http://schemas.microsoft.com/office/drawing/2010/main" val="0"/>
              </a:ext>
            </a:extLst>
          </a:blip>
          <a:srcRect l="10537" t="24652" r="178" b="13040"/>
          <a:stretch/>
        </p:blipFill>
        <p:spPr bwMode="auto">
          <a:xfrm>
            <a:off x="0" y="2612179"/>
            <a:ext cx="5097539" cy="25409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 name="Rectangle 34">
            <a:extLst>
              <a:ext uri="{FF2B5EF4-FFF2-40B4-BE49-F238E27FC236}">
                <a16:creationId xmlns:a16="http://schemas.microsoft.com/office/drawing/2014/main" id="{CFA658F3-B2E4-BE49-BADE-BBFA39D25F4D}"/>
              </a:ext>
            </a:extLst>
          </p:cNvPr>
          <p:cNvSpPr/>
          <p:nvPr/>
        </p:nvSpPr>
        <p:spPr>
          <a:xfrm>
            <a:off x="3152773" y="4802395"/>
            <a:ext cx="1771650" cy="184666"/>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©Mark Moore</a:t>
            </a:r>
          </a:p>
        </p:txBody>
      </p:sp>
      <p:sp>
        <p:nvSpPr>
          <p:cNvPr id="36" name="TextBox 35">
            <a:extLst>
              <a:ext uri="{FF2B5EF4-FFF2-40B4-BE49-F238E27FC236}">
                <a16:creationId xmlns:a16="http://schemas.microsoft.com/office/drawing/2014/main" id="{DF1E1B3C-6902-F745-BD90-CF88ECA80EDD}"/>
              </a:ext>
            </a:extLst>
          </p:cNvPr>
          <p:cNvSpPr txBox="1"/>
          <p:nvPr/>
        </p:nvSpPr>
        <p:spPr>
          <a:xfrm>
            <a:off x="74942" y="4702713"/>
            <a:ext cx="76101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10</a:t>
            </a:r>
          </a:p>
        </p:txBody>
      </p:sp>
      <p:pic>
        <p:nvPicPr>
          <p:cNvPr id="37" name="Picture 12" descr="http://c2491652.r52.cf0.rackcdn.com/v3/large/250109061347.jpg">
            <a:extLst>
              <a:ext uri="{FF2B5EF4-FFF2-40B4-BE49-F238E27FC236}">
                <a16:creationId xmlns:a16="http://schemas.microsoft.com/office/drawing/2014/main" id="{81C47986-D207-9E46-AF8D-39B8692363FF}"/>
              </a:ext>
            </a:extLst>
          </p:cNvPr>
          <p:cNvPicPr>
            <a:picLocks noChangeAspect="1" noChangeArrowheads="1"/>
          </p:cNvPicPr>
          <p:nvPr/>
        </p:nvPicPr>
        <p:blipFill rotWithShape="1">
          <a:blip r:embed="rId6" cstate="print"/>
          <a:srcRect l="12074" t="30823" r="28432" b="24588"/>
          <a:stretch/>
        </p:blipFill>
        <p:spPr bwMode="auto">
          <a:xfrm flipH="1">
            <a:off x="4038598" y="-15194"/>
            <a:ext cx="5105401" cy="2540906"/>
          </a:xfrm>
          <a:prstGeom prst="rect">
            <a:avLst/>
          </a:prstGeom>
          <a:noFill/>
        </p:spPr>
      </p:pic>
      <p:sp>
        <p:nvSpPr>
          <p:cNvPr id="38" name="TextBox 37">
            <a:extLst>
              <a:ext uri="{FF2B5EF4-FFF2-40B4-BE49-F238E27FC236}">
                <a16:creationId xmlns:a16="http://schemas.microsoft.com/office/drawing/2014/main" id="{DCDCF7E0-C9D1-E14E-A67F-EB1D718387A2}"/>
              </a:ext>
            </a:extLst>
          </p:cNvPr>
          <p:cNvSpPr txBox="1"/>
          <p:nvPr/>
        </p:nvSpPr>
        <p:spPr>
          <a:xfrm>
            <a:off x="4111752" y="210000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9</a:t>
            </a:r>
          </a:p>
        </p:txBody>
      </p:sp>
      <p:sp>
        <p:nvSpPr>
          <p:cNvPr id="39" name="Rectangle 38">
            <a:extLst>
              <a:ext uri="{FF2B5EF4-FFF2-40B4-BE49-F238E27FC236}">
                <a16:creationId xmlns:a16="http://schemas.microsoft.com/office/drawing/2014/main" id="{2847F08A-7C9D-0349-A41B-9091B34A311F}"/>
              </a:ext>
            </a:extLst>
          </p:cNvPr>
          <p:cNvSpPr/>
          <p:nvPr/>
        </p:nvSpPr>
        <p:spPr>
          <a:xfrm>
            <a:off x="7239000" y="2284666"/>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©Douglas Norton</a:t>
            </a:r>
          </a:p>
        </p:txBody>
      </p:sp>
      <p:sp>
        <p:nvSpPr>
          <p:cNvPr id="52230" name="TextBox 17"/>
          <p:cNvSpPr txBox="1">
            <a:spLocks noChangeArrowheads="1"/>
          </p:cNvSpPr>
          <p:nvPr/>
        </p:nvSpPr>
        <p:spPr bwMode="auto">
          <a:xfrm>
            <a:off x="111135" y="127162"/>
            <a:ext cx="2114550"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350" b="1" dirty="0">
                <a:solidFill>
                  <a:prstClr val="white"/>
                </a:solidFill>
                <a:cs typeface="Arial" panose="020B0604020202020204" pitchFamily="34" charset="0"/>
              </a:rPr>
              <a:t>Barrow’s goldeneye</a:t>
            </a:r>
          </a:p>
          <a:p>
            <a:pPr>
              <a:spcBef>
                <a:spcPct val="0"/>
              </a:spcBef>
              <a:buNone/>
            </a:pPr>
            <a:r>
              <a:rPr lang="en-US" altLang="en-US" sz="1350" b="1" dirty="0">
                <a:solidFill>
                  <a:prstClr val="white"/>
                </a:solidFill>
                <a:cs typeface="Arial" panose="020B0604020202020204" pitchFamily="34" charset="0"/>
              </a:rPr>
              <a:t>drake </a:t>
            </a:r>
          </a:p>
        </p:txBody>
      </p:sp>
      <p:sp>
        <p:nvSpPr>
          <p:cNvPr id="52231" name="TextBox 21"/>
          <p:cNvSpPr txBox="1">
            <a:spLocks noChangeArrowheads="1"/>
          </p:cNvSpPr>
          <p:nvPr/>
        </p:nvSpPr>
        <p:spPr bwMode="auto">
          <a:xfrm>
            <a:off x="7639050" y="86752"/>
            <a:ext cx="1371600"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a:spcBef>
                <a:spcPct val="0"/>
              </a:spcBef>
              <a:buFontTx/>
              <a:buNone/>
            </a:pPr>
            <a:r>
              <a:rPr lang="en-US" altLang="en-US" sz="1350" b="1" dirty="0">
                <a:solidFill>
                  <a:prstClr val="white"/>
                </a:solidFill>
                <a:cs typeface="Arial" panose="020B0604020202020204" pitchFamily="34" charset="0"/>
              </a:rPr>
              <a:t>Bufflehead</a:t>
            </a:r>
            <a:br>
              <a:rPr lang="en-US" altLang="en-US" sz="1350" b="1" dirty="0">
                <a:solidFill>
                  <a:prstClr val="white"/>
                </a:solidFill>
                <a:cs typeface="Arial" panose="020B0604020202020204" pitchFamily="34" charset="0"/>
              </a:rPr>
            </a:br>
            <a:r>
              <a:rPr lang="en-US" altLang="en-US" sz="1350" b="1" dirty="0">
                <a:solidFill>
                  <a:prstClr val="white"/>
                </a:solidFill>
                <a:cs typeface="Arial" panose="020B0604020202020204" pitchFamily="34" charset="0"/>
              </a:rPr>
              <a:t>drake</a:t>
            </a:r>
          </a:p>
        </p:txBody>
      </p:sp>
      <p:sp>
        <p:nvSpPr>
          <p:cNvPr id="52232" name="TextBox 22"/>
          <p:cNvSpPr txBox="1">
            <a:spLocks noChangeArrowheads="1"/>
          </p:cNvSpPr>
          <p:nvPr/>
        </p:nvSpPr>
        <p:spPr bwMode="auto">
          <a:xfrm>
            <a:off x="111135" y="2743196"/>
            <a:ext cx="2057400"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350" b="1" dirty="0">
                <a:solidFill>
                  <a:prstClr val="white"/>
                </a:solidFill>
                <a:cs typeface="Arial" panose="020B0604020202020204" pitchFamily="34" charset="0"/>
              </a:rPr>
              <a:t>Long-tailed duck</a:t>
            </a:r>
          </a:p>
          <a:p>
            <a:pPr>
              <a:spcBef>
                <a:spcPct val="0"/>
              </a:spcBef>
              <a:buNone/>
            </a:pPr>
            <a:r>
              <a:rPr lang="en-US" altLang="en-US" sz="1350" b="1" dirty="0">
                <a:solidFill>
                  <a:prstClr val="white"/>
                </a:solidFill>
                <a:cs typeface="Arial" panose="020B0604020202020204" pitchFamily="34" charset="0"/>
              </a:rPr>
              <a:t>drake</a:t>
            </a:r>
          </a:p>
        </p:txBody>
      </p:sp>
      <p:sp>
        <p:nvSpPr>
          <p:cNvPr id="52233" name="TextBox 25"/>
          <p:cNvSpPr txBox="1">
            <a:spLocks noChangeArrowheads="1"/>
          </p:cNvSpPr>
          <p:nvPr/>
        </p:nvSpPr>
        <p:spPr bwMode="auto">
          <a:xfrm>
            <a:off x="7828994" y="2668559"/>
            <a:ext cx="1111285" cy="7155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a:spcBef>
                <a:spcPct val="0"/>
              </a:spcBef>
              <a:buFontTx/>
              <a:buNone/>
            </a:pPr>
            <a:r>
              <a:rPr lang="en-US" altLang="en-US" sz="1350" b="1" dirty="0">
                <a:solidFill>
                  <a:prstClr val="white"/>
                </a:solidFill>
                <a:cs typeface="Arial" panose="020B0604020202020204" pitchFamily="34" charset="0"/>
              </a:rPr>
              <a:t>Common</a:t>
            </a:r>
          </a:p>
          <a:p>
            <a:pPr algn="r">
              <a:spcBef>
                <a:spcPct val="0"/>
              </a:spcBef>
              <a:buFontTx/>
              <a:buNone/>
            </a:pPr>
            <a:r>
              <a:rPr lang="en-US" altLang="en-US" sz="1350" b="1" dirty="0">
                <a:solidFill>
                  <a:prstClr val="white"/>
                </a:solidFill>
                <a:cs typeface="Arial" panose="020B0604020202020204" pitchFamily="34" charset="0"/>
              </a:rPr>
              <a:t>goldeneye</a:t>
            </a:r>
          </a:p>
          <a:p>
            <a:pPr algn="r">
              <a:spcBef>
                <a:spcPct val="0"/>
              </a:spcBef>
              <a:buNone/>
            </a:pPr>
            <a:r>
              <a:rPr lang="en-US" altLang="en-US" sz="1350" b="1" dirty="0">
                <a:solidFill>
                  <a:prstClr val="white"/>
                </a:solidFill>
                <a:cs typeface="Arial" panose="020B0604020202020204" pitchFamily="34" charset="0"/>
              </a:rPr>
              <a:t>drake </a:t>
            </a:r>
          </a:p>
        </p:txBody>
      </p:sp>
    </p:spTree>
    <p:extLst>
      <p:ext uri="{BB962C8B-B14F-4D97-AF65-F5344CB8AC3E}">
        <p14:creationId xmlns:p14="http://schemas.microsoft.com/office/powerpoint/2010/main" val="283055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30"/>
                                        </p:tgtEl>
                                        <p:attrNameLst>
                                          <p:attrName>style.visibility</p:attrName>
                                        </p:attrNameLst>
                                      </p:cBhvr>
                                      <p:to>
                                        <p:strVal val="visible"/>
                                      </p:to>
                                    </p:set>
                                    <p:anim calcmode="lin" valueType="num">
                                      <p:cBhvr additive="base">
                                        <p:cTn id="7" dur="500" fill="hold"/>
                                        <p:tgtEl>
                                          <p:spTgt spid="52230"/>
                                        </p:tgtEl>
                                        <p:attrNameLst>
                                          <p:attrName>ppt_x</p:attrName>
                                        </p:attrNameLst>
                                      </p:cBhvr>
                                      <p:tavLst>
                                        <p:tav tm="0">
                                          <p:val>
                                            <p:strVal val="0-#ppt_w/2"/>
                                          </p:val>
                                        </p:tav>
                                        <p:tav tm="100000">
                                          <p:val>
                                            <p:strVal val="#ppt_x"/>
                                          </p:val>
                                        </p:tav>
                                      </p:tavLst>
                                    </p:anim>
                                    <p:anim calcmode="lin" valueType="num">
                                      <p:cBhvr additive="base">
                                        <p:cTn id="8" dur="500" fill="hold"/>
                                        <p:tgtEl>
                                          <p:spTgt spid="522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2231"/>
                                        </p:tgtEl>
                                        <p:attrNameLst>
                                          <p:attrName>style.visibility</p:attrName>
                                        </p:attrNameLst>
                                      </p:cBhvr>
                                      <p:to>
                                        <p:strVal val="visible"/>
                                      </p:to>
                                    </p:set>
                                    <p:anim calcmode="lin" valueType="num">
                                      <p:cBhvr additive="base">
                                        <p:cTn id="13" dur="500" fill="hold"/>
                                        <p:tgtEl>
                                          <p:spTgt spid="52231"/>
                                        </p:tgtEl>
                                        <p:attrNameLst>
                                          <p:attrName>ppt_x</p:attrName>
                                        </p:attrNameLst>
                                      </p:cBhvr>
                                      <p:tavLst>
                                        <p:tav tm="0">
                                          <p:val>
                                            <p:strVal val="1+#ppt_w/2"/>
                                          </p:val>
                                        </p:tav>
                                        <p:tav tm="100000">
                                          <p:val>
                                            <p:strVal val="#ppt_x"/>
                                          </p:val>
                                        </p:tav>
                                      </p:tavLst>
                                    </p:anim>
                                    <p:anim calcmode="lin" valueType="num">
                                      <p:cBhvr additive="base">
                                        <p:cTn id="14" dur="500" fill="hold"/>
                                        <p:tgtEl>
                                          <p:spTgt spid="522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2232"/>
                                        </p:tgtEl>
                                        <p:attrNameLst>
                                          <p:attrName>style.visibility</p:attrName>
                                        </p:attrNameLst>
                                      </p:cBhvr>
                                      <p:to>
                                        <p:strVal val="visible"/>
                                      </p:to>
                                    </p:set>
                                    <p:anim calcmode="lin" valueType="num">
                                      <p:cBhvr additive="base">
                                        <p:cTn id="19" dur="500" fill="hold"/>
                                        <p:tgtEl>
                                          <p:spTgt spid="52232"/>
                                        </p:tgtEl>
                                        <p:attrNameLst>
                                          <p:attrName>ppt_x</p:attrName>
                                        </p:attrNameLst>
                                      </p:cBhvr>
                                      <p:tavLst>
                                        <p:tav tm="0">
                                          <p:val>
                                            <p:strVal val="0-#ppt_w/2"/>
                                          </p:val>
                                        </p:tav>
                                        <p:tav tm="100000">
                                          <p:val>
                                            <p:strVal val="#ppt_x"/>
                                          </p:val>
                                        </p:tav>
                                      </p:tavLst>
                                    </p:anim>
                                    <p:anim calcmode="lin" valueType="num">
                                      <p:cBhvr additive="base">
                                        <p:cTn id="20" dur="500" fill="hold"/>
                                        <p:tgtEl>
                                          <p:spTgt spid="522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2233"/>
                                        </p:tgtEl>
                                        <p:attrNameLst>
                                          <p:attrName>style.visibility</p:attrName>
                                        </p:attrNameLst>
                                      </p:cBhvr>
                                      <p:to>
                                        <p:strVal val="visible"/>
                                      </p:to>
                                    </p:set>
                                    <p:anim calcmode="lin" valueType="num">
                                      <p:cBhvr additive="base">
                                        <p:cTn id="25" dur="500" fill="hold"/>
                                        <p:tgtEl>
                                          <p:spTgt spid="52233"/>
                                        </p:tgtEl>
                                        <p:attrNameLst>
                                          <p:attrName>ppt_x</p:attrName>
                                        </p:attrNameLst>
                                      </p:cBhvr>
                                      <p:tavLst>
                                        <p:tav tm="0">
                                          <p:val>
                                            <p:strVal val="1+#ppt_w/2"/>
                                          </p:val>
                                        </p:tav>
                                        <p:tav tm="100000">
                                          <p:val>
                                            <p:strVal val="#ppt_x"/>
                                          </p:val>
                                        </p:tav>
                                      </p:tavLst>
                                    </p:anim>
                                    <p:anim calcmode="lin" valueType="num">
                                      <p:cBhvr additive="base">
                                        <p:cTn id="26" dur="500" fill="hold"/>
                                        <p:tgtEl>
                                          <p:spTgt spid="522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0" grpId="0"/>
      <p:bldP spid="52231" grpId="0"/>
      <p:bldP spid="52232" grpId="0"/>
      <p:bldP spid="522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F6B57ACC-958F-2041-93FF-699B179DFBDE}"/>
              </a:ext>
            </a:extLst>
          </p:cNvPr>
          <p:cNvGrpSpPr/>
          <p:nvPr/>
        </p:nvGrpSpPr>
        <p:grpSpPr>
          <a:xfrm>
            <a:off x="4457700" y="4797247"/>
            <a:ext cx="3544491" cy="369332"/>
            <a:chOff x="4419600" y="6396334"/>
            <a:chExt cx="4725988" cy="492443"/>
          </a:xfrm>
        </p:grpSpPr>
        <p:sp>
          <p:nvSpPr>
            <p:cNvPr id="24" name="Rectangle 23">
              <a:extLst>
                <a:ext uri="{FF2B5EF4-FFF2-40B4-BE49-F238E27FC236}">
                  <a16:creationId xmlns:a16="http://schemas.microsoft.com/office/drawing/2014/main" id="{4598CA5E-9D61-2B42-818C-4B862CBFE504}"/>
                </a:ext>
              </a:extLst>
            </p:cNvPr>
            <p:cNvSpPr/>
            <p:nvPr/>
          </p:nvSpPr>
          <p:spPr>
            <a:xfrm>
              <a:off x="6783388" y="6642100"/>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©Ken Miracle</a:t>
              </a:r>
            </a:p>
          </p:txBody>
        </p:sp>
        <p:sp>
          <p:nvSpPr>
            <p:cNvPr id="25" name="TextBox 24">
              <a:extLst>
                <a:ext uri="{FF2B5EF4-FFF2-40B4-BE49-F238E27FC236}">
                  <a16:creationId xmlns:a16="http://schemas.microsoft.com/office/drawing/2014/main" id="{9821BF24-F4E8-7544-8EAD-35F4DCC83E63}"/>
                </a:ext>
              </a:extLst>
            </p:cNvPr>
            <p:cNvSpPr txBox="1"/>
            <p:nvPr/>
          </p:nvSpPr>
          <p:spPr>
            <a:xfrm>
              <a:off x="4419600" y="6396334"/>
              <a:ext cx="965200"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5</a:t>
              </a:r>
            </a:p>
          </p:txBody>
        </p:sp>
      </p:grpSp>
      <p:pic>
        <p:nvPicPr>
          <p:cNvPr id="27" name="Picture 2" descr="http://images.ducks.ca/netpub/server.np?original=.1.1467&amp;site=ducimages&amp;catalog=catalog">
            <a:extLst>
              <a:ext uri="{FF2B5EF4-FFF2-40B4-BE49-F238E27FC236}">
                <a16:creationId xmlns:a16="http://schemas.microsoft.com/office/drawing/2014/main" id="{30A90D6E-74AD-4D45-B42E-DB9809058F3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26" t="4952" r="13954" b="17777"/>
          <a:stretch/>
        </p:blipFill>
        <p:spPr bwMode="auto">
          <a:xfrm>
            <a:off x="-15117" y="2617787"/>
            <a:ext cx="3955996" cy="2520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Rectangle 27">
            <a:extLst>
              <a:ext uri="{FF2B5EF4-FFF2-40B4-BE49-F238E27FC236}">
                <a16:creationId xmlns:a16="http://schemas.microsoft.com/office/drawing/2014/main" id="{11DAD7F6-4628-CA42-916A-AFB0045D8C50}"/>
              </a:ext>
            </a:extLst>
          </p:cNvPr>
          <p:cNvSpPr/>
          <p:nvPr/>
        </p:nvSpPr>
        <p:spPr>
          <a:xfrm>
            <a:off x="2057400" y="4873883"/>
            <a:ext cx="1771650" cy="184666"/>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©DUC</a:t>
            </a:r>
          </a:p>
        </p:txBody>
      </p:sp>
      <p:sp>
        <p:nvSpPr>
          <p:cNvPr id="29" name="TextBox 28">
            <a:extLst>
              <a:ext uri="{FF2B5EF4-FFF2-40B4-BE49-F238E27FC236}">
                <a16:creationId xmlns:a16="http://schemas.microsoft.com/office/drawing/2014/main" id="{B0F121F8-4488-EA4D-BBEA-68933CEF2B95}"/>
              </a:ext>
            </a:extLst>
          </p:cNvPr>
          <p:cNvSpPr txBox="1"/>
          <p:nvPr/>
        </p:nvSpPr>
        <p:spPr>
          <a:xfrm>
            <a:off x="82749" y="4781550"/>
            <a:ext cx="60960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14</a:t>
            </a:r>
          </a:p>
        </p:txBody>
      </p:sp>
      <p:grpSp>
        <p:nvGrpSpPr>
          <p:cNvPr id="30" name="Group 29">
            <a:extLst>
              <a:ext uri="{FF2B5EF4-FFF2-40B4-BE49-F238E27FC236}">
                <a16:creationId xmlns:a16="http://schemas.microsoft.com/office/drawing/2014/main" id="{399CCE6E-93F1-3F4D-AF11-D5E482D8CFB2}"/>
              </a:ext>
            </a:extLst>
          </p:cNvPr>
          <p:cNvGrpSpPr/>
          <p:nvPr/>
        </p:nvGrpSpPr>
        <p:grpSpPr>
          <a:xfrm>
            <a:off x="5196840" y="786"/>
            <a:ext cx="3939453" cy="2533125"/>
            <a:chOff x="4879975" y="1048"/>
            <a:chExt cx="5252604" cy="3377499"/>
          </a:xfrm>
        </p:grpSpPr>
        <p:pic>
          <p:nvPicPr>
            <p:cNvPr id="31" name="Picture 4" descr="http://c2491652.r52.cf0.rackcdn.com/v3/large/110311100356.jpg">
              <a:extLst>
                <a:ext uri="{FF2B5EF4-FFF2-40B4-BE49-F238E27FC236}">
                  <a16:creationId xmlns:a16="http://schemas.microsoft.com/office/drawing/2014/main" id="{2A493BC0-A60F-3343-B2C4-989114C1FD3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034" b="13951"/>
            <a:stretch/>
          </p:blipFill>
          <p:spPr bwMode="auto">
            <a:xfrm>
              <a:off x="4879975" y="1048"/>
              <a:ext cx="5252604" cy="3377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2" name="Rectangle 31">
              <a:extLst>
                <a:ext uri="{FF2B5EF4-FFF2-40B4-BE49-F238E27FC236}">
                  <a16:creationId xmlns:a16="http://schemas.microsoft.com/office/drawing/2014/main" id="{7693DF48-FCE1-6547-9B0F-0D7C7A1F5769}"/>
                </a:ext>
              </a:extLst>
            </p:cNvPr>
            <p:cNvSpPr/>
            <p:nvPr/>
          </p:nvSpPr>
          <p:spPr>
            <a:xfrm>
              <a:off x="7670323" y="2971800"/>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©Eric Reuter</a:t>
              </a:r>
            </a:p>
          </p:txBody>
        </p:sp>
        <p:sp>
          <p:nvSpPr>
            <p:cNvPr id="33" name="TextBox 32">
              <a:extLst>
                <a:ext uri="{FF2B5EF4-FFF2-40B4-BE49-F238E27FC236}">
                  <a16:creationId xmlns:a16="http://schemas.microsoft.com/office/drawing/2014/main" id="{0EC1E095-5EEE-B042-8F28-2D137380BD8C}"/>
                </a:ext>
              </a:extLst>
            </p:cNvPr>
            <p:cNvSpPr txBox="1"/>
            <p:nvPr/>
          </p:nvSpPr>
          <p:spPr>
            <a:xfrm>
              <a:off x="4879975" y="2848690"/>
              <a:ext cx="1012824"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13</a:t>
              </a:r>
            </a:p>
          </p:txBody>
        </p:sp>
      </p:grpSp>
      <p:pic>
        <p:nvPicPr>
          <p:cNvPr id="34" name="Picture 18" descr="http://c2491652.r52.cf0.rackcdn.com/v3/large/120613032227.jpg">
            <a:extLst>
              <a:ext uri="{FF2B5EF4-FFF2-40B4-BE49-F238E27FC236}">
                <a16:creationId xmlns:a16="http://schemas.microsoft.com/office/drawing/2014/main" id="{620440FF-72AD-AF40-BF10-F29CC4EF6D70}"/>
              </a:ext>
            </a:extLst>
          </p:cNvPr>
          <p:cNvPicPr>
            <a:picLocks noChangeAspect="1" noChangeArrowheads="1"/>
          </p:cNvPicPr>
          <p:nvPr/>
        </p:nvPicPr>
        <p:blipFill rotWithShape="1">
          <a:blip r:embed="rId5" cstate="print"/>
          <a:srcRect l="18028" t="13780" r="1569" b="25464"/>
          <a:stretch/>
        </p:blipFill>
        <p:spPr bwMode="auto">
          <a:xfrm>
            <a:off x="4038600" y="2619375"/>
            <a:ext cx="5097693" cy="2524125"/>
          </a:xfrm>
          <a:prstGeom prst="rect">
            <a:avLst/>
          </a:prstGeom>
          <a:noFill/>
        </p:spPr>
      </p:pic>
      <p:sp>
        <p:nvSpPr>
          <p:cNvPr id="35" name="TextBox 34">
            <a:extLst>
              <a:ext uri="{FF2B5EF4-FFF2-40B4-BE49-F238E27FC236}">
                <a16:creationId xmlns:a16="http://schemas.microsoft.com/office/drawing/2014/main" id="{A42818E3-1C3A-974C-B74F-140F370232CE}"/>
              </a:ext>
            </a:extLst>
          </p:cNvPr>
          <p:cNvSpPr txBox="1"/>
          <p:nvPr/>
        </p:nvSpPr>
        <p:spPr>
          <a:xfrm>
            <a:off x="4080227" y="478155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12</a:t>
            </a:r>
          </a:p>
        </p:txBody>
      </p:sp>
      <p:sp>
        <p:nvSpPr>
          <p:cNvPr id="36" name="Rectangle 35">
            <a:extLst>
              <a:ext uri="{FF2B5EF4-FFF2-40B4-BE49-F238E27FC236}">
                <a16:creationId xmlns:a16="http://schemas.microsoft.com/office/drawing/2014/main" id="{1B970D4A-2563-E544-94EC-7B6B561877EA}"/>
              </a:ext>
            </a:extLst>
          </p:cNvPr>
          <p:cNvSpPr/>
          <p:nvPr/>
        </p:nvSpPr>
        <p:spPr>
          <a:xfrm>
            <a:off x="7178895" y="4873883"/>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©Ken Miracle</a:t>
            </a:r>
          </a:p>
        </p:txBody>
      </p:sp>
      <p:pic>
        <p:nvPicPr>
          <p:cNvPr id="37" name="Picture 20" descr="http://c2491652.r52.cf0.rackcdn.com/v3/large/040111025714.jpg">
            <a:extLst>
              <a:ext uri="{FF2B5EF4-FFF2-40B4-BE49-F238E27FC236}">
                <a16:creationId xmlns:a16="http://schemas.microsoft.com/office/drawing/2014/main" id="{4EE70DC6-0A5C-9C43-B1E7-68F44E31BB3B}"/>
              </a:ext>
            </a:extLst>
          </p:cNvPr>
          <p:cNvPicPr>
            <a:picLocks noChangeAspect="1" noChangeArrowheads="1"/>
          </p:cNvPicPr>
          <p:nvPr/>
        </p:nvPicPr>
        <p:blipFill rotWithShape="1">
          <a:blip r:embed="rId6" cstate="print"/>
          <a:srcRect l="-217" t="11889" r="574" b="11772"/>
          <a:stretch/>
        </p:blipFill>
        <p:spPr bwMode="auto">
          <a:xfrm>
            <a:off x="0" y="-9000"/>
            <a:ext cx="5105400" cy="2534713"/>
          </a:xfrm>
          <a:prstGeom prst="rect">
            <a:avLst/>
          </a:prstGeom>
          <a:noFill/>
        </p:spPr>
      </p:pic>
      <p:sp>
        <p:nvSpPr>
          <p:cNvPr id="38" name="TextBox 37">
            <a:extLst>
              <a:ext uri="{FF2B5EF4-FFF2-40B4-BE49-F238E27FC236}">
                <a16:creationId xmlns:a16="http://schemas.microsoft.com/office/drawing/2014/main" id="{30FD27ED-5950-6244-9AA2-80CC9D8F3899}"/>
              </a:ext>
            </a:extLst>
          </p:cNvPr>
          <p:cNvSpPr txBox="1"/>
          <p:nvPr/>
        </p:nvSpPr>
        <p:spPr>
          <a:xfrm>
            <a:off x="82749" y="2113194"/>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9</a:t>
            </a:r>
          </a:p>
        </p:txBody>
      </p:sp>
      <p:sp>
        <p:nvSpPr>
          <p:cNvPr id="39" name="Rectangle 38">
            <a:extLst>
              <a:ext uri="{FF2B5EF4-FFF2-40B4-BE49-F238E27FC236}">
                <a16:creationId xmlns:a16="http://schemas.microsoft.com/office/drawing/2014/main" id="{E62A6D8C-F0C8-7C48-AC4F-B2CBE6247743}"/>
              </a:ext>
            </a:extLst>
          </p:cNvPr>
          <p:cNvSpPr/>
          <p:nvPr/>
        </p:nvSpPr>
        <p:spPr>
          <a:xfrm>
            <a:off x="3194402" y="2214564"/>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©Ron </a:t>
            </a:r>
            <a:r>
              <a:rPr lang="en-US" sz="600" dirty="0" err="1">
                <a:solidFill>
                  <a:srgbClr val="FFFFFF"/>
                </a:solidFill>
                <a:latin typeface="Arial" panose="020B0604020202020204" pitchFamily="34" charset="0"/>
                <a:cs typeface="Arial" panose="020B0604020202020204" pitchFamily="34" charset="0"/>
              </a:rPr>
              <a:t>Cherest</a:t>
            </a:r>
            <a:endParaRPr lang="en-US" sz="600" dirty="0">
              <a:solidFill>
                <a:srgbClr val="FFFFFF"/>
              </a:solidFill>
              <a:latin typeface="Arial" panose="020B0604020202020204" pitchFamily="34" charset="0"/>
              <a:cs typeface="Arial" panose="020B0604020202020204" pitchFamily="34" charset="0"/>
            </a:endParaRPr>
          </a:p>
        </p:txBody>
      </p:sp>
      <p:sp>
        <p:nvSpPr>
          <p:cNvPr id="54282" name="TextBox 22"/>
          <p:cNvSpPr txBox="1">
            <a:spLocks noChangeArrowheads="1"/>
          </p:cNvSpPr>
          <p:nvPr/>
        </p:nvSpPr>
        <p:spPr bwMode="auto">
          <a:xfrm>
            <a:off x="145686" y="57151"/>
            <a:ext cx="1399548"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350" b="1" dirty="0">
                <a:solidFill>
                  <a:prstClr val="white"/>
                </a:solidFill>
                <a:cs typeface="Arial" panose="020B0604020202020204" pitchFamily="34" charset="0"/>
              </a:rPr>
              <a:t>Lesser scaup</a:t>
            </a:r>
          </a:p>
          <a:p>
            <a:pPr>
              <a:spcBef>
                <a:spcPct val="0"/>
              </a:spcBef>
              <a:buFontTx/>
              <a:buNone/>
            </a:pPr>
            <a:r>
              <a:rPr lang="en-US" altLang="en-US" sz="1350" b="1" dirty="0">
                <a:solidFill>
                  <a:prstClr val="white"/>
                </a:solidFill>
                <a:cs typeface="Arial" panose="020B0604020202020204" pitchFamily="34" charset="0"/>
              </a:rPr>
              <a:t>drake</a:t>
            </a:r>
          </a:p>
        </p:txBody>
      </p:sp>
      <p:sp>
        <p:nvSpPr>
          <p:cNvPr id="54283" name="TextBox 23"/>
          <p:cNvSpPr txBox="1">
            <a:spLocks noChangeArrowheads="1"/>
          </p:cNvSpPr>
          <p:nvPr/>
        </p:nvSpPr>
        <p:spPr bwMode="auto">
          <a:xfrm>
            <a:off x="5250121" y="57151"/>
            <a:ext cx="1589484"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350" b="1" dirty="0">
                <a:solidFill>
                  <a:prstClr val="white"/>
                </a:solidFill>
                <a:cs typeface="Arial" panose="020B0604020202020204" pitchFamily="34" charset="0"/>
              </a:rPr>
              <a:t>Harlequin duck</a:t>
            </a:r>
          </a:p>
          <a:p>
            <a:pPr>
              <a:spcBef>
                <a:spcPct val="0"/>
              </a:spcBef>
              <a:buFontTx/>
              <a:buNone/>
            </a:pPr>
            <a:r>
              <a:rPr lang="en-US" altLang="en-US" sz="1350" b="1" dirty="0">
                <a:solidFill>
                  <a:prstClr val="white"/>
                </a:solidFill>
                <a:cs typeface="Arial" panose="020B0604020202020204" pitchFamily="34" charset="0"/>
              </a:rPr>
              <a:t>drake</a:t>
            </a:r>
          </a:p>
        </p:txBody>
      </p:sp>
      <p:sp>
        <p:nvSpPr>
          <p:cNvPr id="54284" name="TextBox 24"/>
          <p:cNvSpPr txBox="1">
            <a:spLocks noChangeArrowheads="1"/>
          </p:cNvSpPr>
          <p:nvPr/>
        </p:nvSpPr>
        <p:spPr bwMode="auto">
          <a:xfrm>
            <a:off x="82749" y="2791987"/>
            <a:ext cx="2171700"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40" tIns="45720" rIns="91440" bIns="45720" anchor="t">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350" b="1" dirty="0">
                <a:solidFill>
                  <a:prstClr val="white"/>
                </a:solidFill>
                <a:cs typeface="Arial" panose="020B0604020202020204" pitchFamily="34" charset="0"/>
              </a:rPr>
              <a:t>White-winged scoter</a:t>
            </a:r>
          </a:p>
          <a:p>
            <a:pPr>
              <a:spcBef>
                <a:spcPct val="0"/>
              </a:spcBef>
              <a:buNone/>
            </a:pPr>
            <a:r>
              <a:rPr lang="en-US" altLang="en-US" sz="1350" b="1" dirty="0">
                <a:latin typeface="Arial"/>
                <a:cs typeface="Arial"/>
              </a:rPr>
              <a:t>drake </a:t>
            </a:r>
            <a:endParaRPr lang="en-US" altLang="en-US" sz="1350" b="1" dirty="0">
              <a:cs typeface="Arial" panose="020B0604020202020204" pitchFamily="34" charset="0"/>
            </a:endParaRPr>
          </a:p>
        </p:txBody>
      </p:sp>
      <p:sp>
        <p:nvSpPr>
          <p:cNvPr id="54285" name="TextBox 25"/>
          <p:cNvSpPr txBox="1">
            <a:spLocks noChangeArrowheads="1"/>
          </p:cNvSpPr>
          <p:nvPr/>
        </p:nvSpPr>
        <p:spPr bwMode="auto">
          <a:xfrm>
            <a:off x="7131270" y="2723424"/>
            <a:ext cx="1819275"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a:spcBef>
                <a:spcPct val="0"/>
              </a:spcBef>
              <a:buNone/>
            </a:pPr>
            <a:r>
              <a:rPr lang="en-US" altLang="en-US" sz="1350" b="1" dirty="0">
                <a:solidFill>
                  <a:prstClr val="white"/>
                </a:solidFill>
                <a:cs typeface="Arial" panose="020B0604020202020204" pitchFamily="34" charset="0"/>
              </a:rPr>
              <a:t>Ring-necked duck drake</a:t>
            </a:r>
          </a:p>
        </p:txBody>
      </p:sp>
    </p:spTree>
    <p:extLst>
      <p:ext uri="{BB962C8B-B14F-4D97-AF65-F5344CB8AC3E}">
        <p14:creationId xmlns:p14="http://schemas.microsoft.com/office/powerpoint/2010/main" val="1151387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282"/>
                                        </p:tgtEl>
                                        <p:attrNameLst>
                                          <p:attrName>style.visibility</p:attrName>
                                        </p:attrNameLst>
                                      </p:cBhvr>
                                      <p:to>
                                        <p:strVal val="visible"/>
                                      </p:to>
                                    </p:set>
                                    <p:anim calcmode="lin" valueType="num">
                                      <p:cBhvr additive="base">
                                        <p:cTn id="7" dur="500" fill="hold"/>
                                        <p:tgtEl>
                                          <p:spTgt spid="54282"/>
                                        </p:tgtEl>
                                        <p:attrNameLst>
                                          <p:attrName>ppt_x</p:attrName>
                                        </p:attrNameLst>
                                      </p:cBhvr>
                                      <p:tavLst>
                                        <p:tav tm="0">
                                          <p:val>
                                            <p:strVal val="0-#ppt_w/2"/>
                                          </p:val>
                                        </p:tav>
                                        <p:tav tm="100000">
                                          <p:val>
                                            <p:strVal val="#ppt_x"/>
                                          </p:val>
                                        </p:tav>
                                      </p:tavLst>
                                    </p:anim>
                                    <p:anim calcmode="lin" valueType="num">
                                      <p:cBhvr additive="base">
                                        <p:cTn id="8" dur="500" fill="hold"/>
                                        <p:tgtEl>
                                          <p:spTgt spid="542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4283"/>
                                        </p:tgtEl>
                                        <p:attrNameLst>
                                          <p:attrName>style.visibility</p:attrName>
                                        </p:attrNameLst>
                                      </p:cBhvr>
                                      <p:to>
                                        <p:strVal val="visible"/>
                                      </p:to>
                                    </p:set>
                                    <p:anim calcmode="lin" valueType="num">
                                      <p:cBhvr additive="base">
                                        <p:cTn id="13" dur="500" fill="hold"/>
                                        <p:tgtEl>
                                          <p:spTgt spid="54283"/>
                                        </p:tgtEl>
                                        <p:attrNameLst>
                                          <p:attrName>ppt_x</p:attrName>
                                        </p:attrNameLst>
                                      </p:cBhvr>
                                      <p:tavLst>
                                        <p:tav tm="0">
                                          <p:val>
                                            <p:strVal val="1+#ppt_w/2"/>
                                          </p:val>
                                        </p:tav>
                                        <p:tav tm="100000">
                                          <p:val>
                                            <p:strVal val="#ppt_x"/>
                                          </p:val>
                                        </p:tav>
                                      </p:tavLst>
                                    </p:anim>
                                    <p:anim calcmode="lin" valueType="num">
                                      <p:cBhvr additive="base">
                                        <p:cTn id="14" dur="500" fill="hold"/>
                                        <p:tgtEl>
                                          <p:spTgt spid="5428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4284"/>
                                        </p:tgtEl>
                                        <p:attrNameLst>
                                          <p:attrName>style.visibility</p:attrName>
                                        </p:attrNameLst>
                                      </p:cBhvr>
                                      <p:to>
                                        <p:strVal val="visible"/>
                                      </p:to>
                                    </p:set>
                                    <p:anim calcmode="lin" valueType="num">
                                      <p:cBhvr additive="base">
                                        <p:cTn id="19" dur="500" fill="hold"/>
                                        <p:tgtEl>
                                          <p:spTgt spid="54284"/>
                                        </p:tgtEl>
                                        <p:attrNameLst>
                                          <p:attrName>ppt_x</p:attrName>
                                        </p:attrNameLst>
                                      </p:cBhvr>
                                      <p:tavLst>
                                        <p:tav tm="0">
                                          <p:val>
                                            <p:strVal val="0-#ppt_w/2"/>
                                          </p:val>
                                        </p:tav>
                                        <p:tav tm="100000">
                                          <p:val>
                                            <p:strVal val="#ppt_x"/>
                                          </p:val>
                                        </p:tav>
                                      </p:tavLst>
                                    </p:anim>
                                    <p:anim calcmode="lin" valueType="num">
                                      <p:cBhvr additive="base">
                                        <p:cTn id="20" dur="500" fill="hold"/>
                                        <p:tgtEl>
                                          <p:spTgt spid="5428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4285"/>
                                        </p:tgtEl>
                                        <p:attrNameLst>
                                          <p:attrName>style.visibility</p:attrName>
                                        </p:attrNameLst>
                                      </p:cBhvr>
                                      <p:to>
                                        <p:strVal val="visible"/>
                                      </p:to>
                                    </p:set>
                                    <p:anim calcmode="lin" valueType="num">
                                      <p:cBhvr additive="base">
                                        <p:cTn id="25" dur="500" fill="hold"/>
                                        <p:tgtEl>
                                          <p:spTgt spid="54285"/>
                                        </p:tgtEl>
                                        <p:attrNameLst>
                                          <p:attrName>ppt_x</p:attrName>
                                        </p:attrNameLst>
                                      </p:cBhvr>
                                      <p:tavLst>
                                        <p:tav tm="0">
                                          <p:val>
                                            <p:strVal val="1+#ppt_w/2"/>
                                          </p:val>
                                        </p:tav>
                                        <p:tav tm="100000">
                                          <p:val>
                                            <p:strVal val="#ppt_x"/>
                                          </p:val>
                                        </p:tav>
                                      </p:tavLst>
                                    </p:anim>
                                    <p:anim calcmode="lin" valueType="num">
                                      <p:cBhvr additive="base">
                                        <p:cTn id="26" dur="500" fill="hold"/>
                                        <p:tgtEl>
                                          <p:spTgt spid="542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2" grpId="0"/>
      <p:bldP spid="54283" grpId="0"/>
      <p:bldP spid="54284" grpId="0"/>
      <p:bldP spid="5428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http://c2491652.r52.cf0.rackcdn.com/v3/large/310310070816.jpg">
            <a:extLst>
              <a:ext uri="{FF2B5EF4-FFF2-40B4-BE49-F238E27FC236}">
                <a16:creationId xmlns:a16="http://schemas.microsoft.com/office/drawing/2014/main" id="{56EC3DE2-C8AD-F349-88F2-417ABF458285}"/>
              </a:ext>
            </a:extLst>
          </p:cNvPr>
          <p:cNvPicPr>
            <a:picLocks noChangeAspect="1" noChangeArrowheads="1"/>
          </p:cNvPicPr>
          <p:nvPr/>
        </p:nvPicPr>
        <p:blipFill rotWithShape="1">
          <a:blip r:embed="rId3" cstate="print"/>
          <a:srcRect l="30469" t="20438" r="11719" b="24728"/>
          <a:stretch/>
        </p:blipFill>
        <p:spPr bwMode="auto">
          <a:xfrm flipH="1">
            <a:off x="-3" y="-1"/>
            <a:ext cx="3964269" cy="2457451"/>
          </a:xfrm>
          <a:prstGeom prst="rect">
            <a:avLst/>
          </a:prstGeom>
          <a:noFill/>
        </p:spPr>
      </p:pic>
      <p:sp>
        <p:nvSpPr>
          <p:cNvPr id="30" name="Rectangle 29">
            <a:extLst>
              <a:ext uri="{FF2B5EF4-FFF2-40B4-BE49-F238E27FC236}">
                <a16:creationId xmlns:a16="http://schemas.microsoft.com/office/drawing/2014/main" id="{B2927752-673E-B14C-9C3E-71B72139CBE1}"/>
              </a:ext>
            </a:extLst>
          </p:cNvPr>
          <p:cNvSpPr/>
          <p:nvPr/>
        </p:nvSpPr>
        <p:spPr>
          <a:xfrm>
            <a:off x="2122696" y="219585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©Charles Long</a:t>
            </a:r>
          </a:p>
        </p:txBody>
      </p:sp>
      <p:sp>
        <p:nvSpPr>
          <p:cNvPr id="31" name="TextBox 30">
            <a:extLst>
              <a:ext uri="{FF2B5EF4-FFF2-40B4-BE49-F238E27FC236}">
                <a16:creationId xmlns:a16="http://schemas.microsoft.com/office/drawing/2014/main" id="{50CBF05D-79DF-C145-AA8D-6C23EF859819}"/>
              </a:ext>
            </a:extLst>
          </p:cNvPr>
          <p:cNvSpPr txBox="1"/>
          <p:nvPr/>
        </p:nvSpPr>
        <p:spPr>
          <a:xfrm>
            <a:off x="-1" y="2103522"/>
            <a:ext cx="68580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16</a:t>
            </a:r>
          </a:p>
        </p:txBody>
      </p:sp>
      <p:pic>
        <p:nvPicPr>
          <p:cNvPr id="32" name="Picture 2" descr="http://c2491652.r52.cf0.rackcdn.com/v3/large/110311090454.jpg">
            <a:extLst>
              <a:ext uri="{FF2B5EF4-FFF2-40B4-BE49-F238E27FC236}">
                <a16:creationId xmlns:a16="http://schemas.microsoft.com/office/drawing/2014/main" id="{525D3C79-5D20-064A-93CB-212E5856218E}"/>
              </a:ext>
            </a:extLst>
          </p:cNvPr>
          <p:cNvPicPr>
            <a:picLocks noChangeAspect="1" noChangeArrowheads="1"/>
          </p:cNvPicPr>
          <p:nvPr/>
        </p:nvPicPr>
        <p:blipFill rotWithShape="1">
          <a:blip r:embed="rId4" cstate="print"/>
          <a:srcRect t="15117" r="1953" b="17637"/>
          <a:stretch/>
        </p:blipFill>
        <p:spPr bwMode="auto">
          <a:xfrm>
            <a:off x="4061046" y="0"/>
            <a:ext cx="5082954" cy="2457450"/>
          </a:xfrm>
          <a:prstGeom prst="rect">
            <a:avLst/>
          </a:prstGeom>
          <a:noFill/>
        </p:spPr>
      </p:pic>
      <p:sp>
        <p:nvSpPr>
          <p:cNvPr id="33" name="Rectangle 32">
            <a:extLst>
              <a:ext uri="{FF2B5EF4-FFF2-40B4-BE49-F238E27FC236}">
                <a16:creationId xmlns:a16="http://schemas.microsoft.com/office/drawing/2014/main" id="{111220C3-B5EA-4A4D-A4CE-C1783D76F64B}"/>
              </a:ext>
            </a:extLst>
          </p:cNvPr>
          <p:cNvSpPr/>
          <p:nvPr/>
        </p:nvSpPr>
        <p:spPr>
          <a:xfrm>
            <a:off x="7205650" y="219585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©Eric Reuter</a:t>
            </a:r>
          </a:p>
        </p:txBody>
      </p:sp>
      <p:sp>
        <p:nvSpPr>
          <p:cNvPr id="34" name="TextBox 33">
            <a:extLst>
              <a:ext uri="{FF2B5EF4-FFF2-40B4-BE49-F238E27FC236}">
                <a16:creationId xmlns:a16="http://schemas.microsoft.com/office/drawing/2014/main" id="{D9D8A382-5DFD-3747-A4B9-FA3A44B1D559}"/>
              </a:ext>
            </a:extLst>
          </p:cNvPr>
          <p:cNvSpPr txBox="1"/>
          <p:nvPr/>
        </p:nvSpPr>
        <p:spPr>
          <a:xfrm>
            <a:off x="4084195" y="2103522"/>
            <a:ext cx="65518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17</a:t>
            </a:r>
          </a:p>
        </p:txBody>
      </p:sp>
      <p:pic>
        <p:nvPicPr>
          <p:cNvPr id="35" name="Picture 4" descr="http://c2491652.r52.cf0.rackcdn.com/v3/large/010609013744.jpg">
            <a:extLst>
              <a:ext uri="{FF2B5EF4-FFF2-40B4-BE49-F238E27FC236}">
                <a16:creationId xmlns:a16="http://schemas.microsoft.com/office/drawing/2014/main" id="{4B7F0834-E701-964D-A8F4-D34319E12485}"/>
              </a:ext>
            </a:extLst>
          </p:cNvPr>
          <p:cNvPicPr>
            <a:picLocks noChangeAspect="1" noChangeArrowheads="1"/>
          </p:cNvPicPr>
          <p:nvPr/>
        </p:nvPicPr>
        <p:blipFill rotWithShape="1">
          <a:blip r:embed="rId5" cstate="print"/>
          <a:srcRect l="5797" t="14270" r="5797"/>
          <a:stretch/>
        </p:blipFill>
        <p:spPr bwMode="auto">
          <a:xfrm>
            <a:off x="4074471" y="2524125"/>
            <a:ext cx="4200955" cy="2619375"/>
          </a:xfrm>
          <a:prstGeom prst="rect">
            <a:avLst/>
          </a:prstGeom>
          <a:noFill/>
        </p:spPr>
      </p:pic>
      <p:sp>
        <p:nvSpPr>
          <p:cNvPr id="36" name="Rectangle 35">
            <a:extLst>
              <a:ext uri="{FF2B5EF4-FFF2-40B4-BE49-F238E27FC236}">
                <a16:creationId xmlns:a16="http://schemas.microsoft.com/office/drawing/2014/main" id="{4FB0B277-E64A-3247-94D9-EF087EFA6E42}"/>
              </a:ext>
            </a:extLst>
          </p:cNvPr>
          <p:cNvSpPr/>
          <p:nvPr/>
        </p:nvSpPr>
        <p:spPr>
          <a:xfrm>
            <a:off x="6319825" y="48047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©Robert </a:t>
            </a:r>
            <a:r>
              <a:rPr lang="en-US" sz="600" dirty="0" err="1">
                <a:solidFill>
                  <a:srgbClr val="FFFFFF"/>
                </a:solidFill>
                <a:latin typeface="Arial" panose="020B0604020202020204" pitchFamily="34" charset="0"/>
                <a:cs typeface="Arial" panose="020B0604020202020204" pitchFamily="34" charset="0"/>
              </a:rPr>
              <a:t>Sendlein</a:t>
            </a:r>
            <a:endParaRPr lang="en-US" sz="600" dirty="0">
              <a:solidFill>
                <a:srgbClr val="FFFFFF"/>
              </a:solidFill>
              <a:latin typeface="Arial" panose="020B0604020202020204" pitchFamily="34" charset="0"/>
              <a:cs typeface="Arial" panose="020B0604020202020204" pitchFamily="34" charset="0"/>
            </a:endParaRPr>
          </a:p>
        </p:txBody>
      </p:sp>
      <p:sp>
        <p:nvSpPr>
          <p:cNvPr id="37" name="TextBox 36">
            <a:extLst>
              <a:ext uri="{FF2B5EF4-FFF2-40B4-BE49-F238E27FC236}">
                <a16:creationId xmlns:a16="http://schemas.microsoft.com/office/drawing/2014/main" id="{D7E02CAD-5323-344B-9A22-DB4F9843475B}"/>
              </a:ext>
            </a:extLst>
          </p:cNvPr>
          <p:cNvSpPr txBox="1"/>
          <p:nvPr/>
        </p:nvSpPr>
        <p:spPr>
          <a:xfrm>
            <a:off x="4108847" y="4712449"/>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20</a:t>
            </a:r>
          </a:p>
        </p:txBody>
      </p:sp>
      <p:pic>
        <p:nvPicPr>
          <p:cNvPr id="38" name="Picture 37">
            <a:extLst>
              <a:ext uri="{FF2B5EF4-FFF2-40B4-BE49-F238E27FC236}">
                <a16:creationId xmlns:a16="http://schemas.microsoft.com/office/drawing/2014/main" id="{00BCC768-4798-E74A-B44C-55713F99DE1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438" t="3434" r="677" b="14841"/>
          <a:stretch/>
        </p:blipFill>
        <p:spPr>
          <a:xfrm flipH="1">
            <a:off x="0" y="2529081"/>
            <a:ext cx="3973972" cy="2619375"/>
          </a:xfrm>
          <a:prstGeom prst="rect">
            <a:avLst/>
          </a:prstGeom>
        </p:spPr>
      </p:pic>
      <p:sp>
        <p:nvSpPr>
          <p:cNvPr id="39" name="TextBox 38">
            <a:extLst>
              <a:ext uri="{FF2B5EF4-FFF2-40B4-BE49-F238E27FC236}">
                <a16:creationId xmlns:a16="http://schemas.microsoft.com/office/drawing/2014/main" id="{A72249A6-FA1F-E348-AB42-E50B8F280861}"/>
              </a:ext>
            </a:extLst>
          </p:cNvPr>
          <p:cNvSpPr txBox="1"/>
          <p:nvPr/>
        </p:nvSpPr>
        <p:spPr>
          <a:xfrm>
            <a:off x="31354" y="4712449"/>
            <a:ext cx="102870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18/19</a:t>
            </a:r>
          </a:p>
        </p:txBody>
      </p:sp>
      <p:sp>
        <p:nvSpPr>
          <p:cNvPr id="40" name="Rectangle 39">
            <a:extLst>
              <a:ext uri="{FF2B5EF4-FFF2-40B4-BE49-F238E27FC236}">
                <a16:creationId xmlns:a16="http://schemas.microsoft.com/office/drawing/2014/main" id="{7B1A63EC-FE0B-224A-ABDF-01EC41E370DB}"/>
              </a:ext>
            </a:extLst>
          </p:cNvPr>
          <p:cNvSpPr/>
          <p:nvPr/>
        </p:nvSpPr>
        <p:spPr>
          <a:xfrm>
            <a:off x="2092635" y="48047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 Michael </a:t>
            </a:r>
            <a:r>
              <a:rPr lang="en-US" sz="600" dirty="0" err="1">
                <a:solidFill>
                  <a:srgbClr val="FFFFFF"/>
                </a:solidFill>
                <a:latin typeface="Arial" panose="020B0604020202020204" pitchFamily="34" charset="0"/>
                <a:cs typeface="Arial" panose="020B0604020202020204" pitchFamily="34" charset="0"/>
              </a:rPr>
              <a:t>Furtman</a:t>
            </a:r>
            <a:endParaRPr lang="en-US" sz="600" dirty="0">
              <a:solidFill>
                <a:srgbClr val="FFFFFF"/>
              </a:solidFill>
              <a:latin typeface="Arial" panose="020B0604020202020204" pitchFamily="34" charset="0"/>
              <a:cs typeface="Arial" panose="020B0604020202020204" pitchFamily="34" charset="0"/>
            </a:endParaRPr>
          </a:p>
        </p:txBody>
      </p:sp>
      <p:sp>
        <p:nvSpPr>
          <p:cNvPr id="25" name="TextBox 24"/>
          <p:cNvSpPr txBox="1"/>
          <p:nvPr/>
        </p:nvSpPr>
        <p:spPr>
          <a:xfrm>
            <a:off x="85122" y="57151"/>
            <a:ext cx="1714500" cy="646331"/>
          </a:xfrm>
          <a:prstGeom prst="rect">
            <a:avLst/>
          </a:prstGeom>
          <a:noFill/>
          <a:effectLst>
            <a:outerShdw blurRad="50800" dist="50800" dir="5400000" algn="ctr" rotWithShape="0">
              <a:schemeClr val="tx1">
                <a:alpha val="32597"/>
              </a:schemeClr>
            </a:outerShdw>
          </a:effectLst>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Snow </a:t>
            </a:r>
            <a:r>
              <a:rPr lang="en-US" b="1" dirty="0">
                <a:solidFill>
                  <a:srgbClr val="FFFFFF"/>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goose</a:t>
            </a:r>
          </a:p>
          <a:p>
            <a:r>
              <a:rPr lang="en-US" b="1" dirty="0">
                <a:solidFill>
                  <a:srgbClr val="FFFFFF"/>
                </a:solidFill>
                <a:latin typeface="Arial" panose="020B0604020202020204" pitchFamily="34" charset="0"/>
                <a:cs typeface="Arial" panose="020B0604020202020204" pitchFamily="34" charset="0"/>
              </a:rPr>
              <a:t>(white phase)</a:t>
            </a:r>
          </a:p>
        </p:txBody>
      </p:sp>
      <p:sp>
        <p:nvSpPr>
          <p:cNvPr id="26" name="TextBox 25"/>
          <p:cNvSpPr txBox="1"/>
          <p:nvPr/>
        </p:nvSpPr>
        <p:spPr>
          <a:xfrm>
            <a:off x="7239000" y="67004"/>
            <a:ext cx="1828800"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Trumpeter swan</a:t>
            </a:r>
          </a:p>
        </p:txBody>
      </p:sp>
      <p:sp>
        <p:nvSpPr>
          <p:cNvPr id="29" name="TextBox 28"/>
          <p:cNvSpPr txBox="1"/>
          <p:nvPr/>
        </p:nvSpPr>
        <p:spPr>
          <a:xfrm>
            <a:off x="4108847" y="2566166"/>
            <a:ext cx="914400" cy="369332"/>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Brant</a:t>
            </a:r>
          </a:p>
        </p:txBody>
      </p:sp>
      <p:sp>
        <p:nvSpPr>
          <p:cNvPr id="14" name="TextBox 13"/>
          <p:cNvSpPr txBox="1"/>
          <p:nvPr/>
        </p:nvSpPr>
        <p:spPr>
          <a:xfrm>
            <a:off x="70181" y="2595562"/>
            <a:ext cx="1484193" cy="1200329"/>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Canada goose/</a:t>
            </a:r>
          </a:p>
          <a:p>
            <a:r>
              <a:rPr lang="en-US" b="1" dirty="0">
                <a:solidFill>
                  <a:srgbClr val="FFFFFF"/>
                </a:solidFill>
                <a:latin typeface="Arial" panose="020B0604020202020204" pitchFamily="34" charset="0"/>
                <a:cs typeface="Arial" panose="020B0604020202020204" pitchFamily="34" charset="0"/>
              </a:rPr>
              <a:t>Cackling goose</a:t>
            </a:r>
          </a:p>
        </p:txBody>
      </p:sp>
    </p:spTree>
    <p:extLst>
      <p:ext uri="{BB962C8B-B14F-4D97-AF65-F5344CB8AC3E}">
        <p14:creationId xmlns:p14="http://schemas.microsoft.com/office/powerpoint/2010/main" val="162168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1+#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1+#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9"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E7FA195-9491-F64A-9878-237222ACA290}"/>
              </a:ext>
            </a:extLst>
          </p:cNvPr>
          <p:cNvSpPr txBox="1"/>
          <p:nvPr/>
        </p:nvSpPr>
        <p:spPr>
          <a:xfrm>
            <a:off x="247650" y="139839"/>
            <a:ext cx="2247900"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Supported by:</a:t>
            </a:r>
          </a:p>
        </p:txBody>
      </p:sp>
      <p:sp>
        <p:nvSpPr>
          <p:cNvPr id="18" name="TextBox 17">
            <a:extLst>
              <a:ext uri="{FF2B5EF4-FFF2-40B4-BE49-F238E27FC236}">
                <a16:creationId xmlns:a16="http://schemas.microsoft.com/office/drawing/2014/main" id="{68B287B4-372F-C048-BF76-8FE5CB677844}"/>
              </a:ext>
            </a:extLst>
          </p:cNvPr>
          <p:cNvSpPr txBox="1"/>
          <p:nvPr/>
        </p:nvSpPr>
        <p:spPr>
          <a:xfrm>
            <a:off x="105175" y="4525060"/>
            <a:ext cx="4071938" cy="461665"/>
          </a:xfrm>
          <a:prstGeom prst="rect">
            <a:avLst/>
          </a:prstGeom>
          <a:solidFill>
            <a:srgbClr val="FFFFFF"/>
          </a:solidFill>
        </p:spPr>
        <p:txBody>
          <a:bodyPr wrap="square" rtlCol="0">
            <a:spAutoFit/>
          </a:bodyPr>
          <a:lstStyle/>
          <a:p>
            <a:pPr marL="61913" indent="-61913"/>
            <a:r>
              <a:rPr lang="en-US" sz="1200" dirty="0">
                <a:latin typeface="+mn-lt"/>
              </a:rPr>
              <a:t>	This project was undertaken with the financial support of:</a:t>
            </a:r>
          </a:p>
          <a:p>
            <a:pPr marL="61913" indent="-61913"/>
            <a:r>
              <a:rPr lang="en-US" sz="1200" dirty="0">
                <a:latin typeface="+mn-lt"/>
                <a:cs typeface="Arial" panose="020B0604020202020204" pitchFamily="34" charset="0"/>
              </a:rPr>
              <a:t>	Ce </a:t>
            </a:r>
            <a:r>
              <a:rPr lang="en-US" sz="1200" dirty="0" err="1">
                <a:latin typeface="+mn-lt"/>
                <a:cs typeface="Arial" panose="020B0604020202020204" pitchFamily="34" charset="0"/>
              </a:rPr>
              <a:t>projet</a:t>
            </a:r>
            <a:r>
              <a:rPr lang="en-US" sz="1200" dirty="0">
                <a:latin typeface="+mn-lt"/>
                <a:cs typeface="Arial" panose="020B0604020202020204" pitchFamily="34" charset="0"/>
              </a:rPr>
              <a:t> a </a:t>
            </a:r>
            <a:r>
              <a:rPr lang="en-US" sz="1200" dirty="0" err="1">
                <a:latin typeface="+mn-lt"/>
                <a:cs typeface="Arial" panose="020B0604020202020204" pitchFamily="34" charset="0"/>
              </a:rPr>
              <a:t>été</a:t>
            </a:r>
            <a:r>
              <a:rPr lang="en-US" sz="1200" dirty="0">
                <a:latin typeface="+mn-lt"/>
                <a:cs typeface="Arial" panose="020B0604020202020204" pitchFamily="34" charset="0"/>
              </a:rPr>
              <a:t> </a:t>
            </a:r>
            <a:r>
              <a:rPr lang="en-US" sz="1200" dirty="0" err="1">
                <a:latin typeface="+mn-lt"/>
                <a:cs typeface="Arial" panose="020B0604020202020204" pitchFamily="34" charset="0"/>
              </a:rPr>
              <a:t>réalisé</a:t>
            </a:r>
            <a:r>
              <a:rPr lang="en-US" sz="1200" dirty="0">
                <a:latin typeface="+mn-lt"/>
                <a:cs typeface="Arial" panose="020B0604020202020204" pitchFamily="34" charset="0"/>
              </a:rPr>
              <a:t> avec </a:t>
            </a:r>
            <a:r>
              <a:rPr lang="en-US" sz="1200" dirty="0" err="1">
                <a:latin typeface="+mn-lt"/>
                <a:cs typeface="Arial" panose="020B0604020202020204" pitchFamily="34" charset="0"/>
              </a:rPr>
              <a:t>l’appui</a:t>
            </a:r>
            <a:r>
              <a:rPr lang="en-US" sz="1200" dirty="0">
                <a:latin typeface="+mn-lt"/>
                <a:cs typeface="Arial" panose="020B0604020202020204" pitchFamily="34" charset="0"/>
              </a:rPr>
              <a:t> financier de:</a:t>
            </a:r>
            <a:endParaRPr lang="en-CA" sz="1200" dirty="0">
              <a:latin typeface="+mn-lt"/>
              <a:cs typeface="Arial" panose="020B0604020202020204" pitchFamily="34" charset="0"/>
            </a:endParaRPr>
          </a:p>
        </p:txBody>
      </p:sp>
      <p:pic>
        <p:nvPicPr>
          <p:cNvPr id="19" name="Picture 18">
            <a:extLst>
              <a:ext uri="{FF2B5EF4-FFF2-40B4-BE49-F238E27FC236}">
                <a16:creationId xmlns:a16="http://schemas.microsoft.com/office/drawing/2014/main" id="{FA8E7F69-A775-8C48-AFB9-E751EB47B4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4544238"/>
            <a:ext cx="3588945" cy="356321"/>
          </a:xfrm>
          <a:prstGeom prst="rect">
            <a:avLst/>
          </a:prstGeom>
          <a:solidFill>
            <a:srgbClr val="FFFFFF"/>
          </a:solidFill>
        </p:spPr>
      </p:pic>
      <p:sp>
        <p:nvSpPr>
          <p:cNvPr id="20" name="TextBox 19">
            <a:extLst>
              <a:ext uri="{FF2B5EF4-FFF2-40B4-BE49-F238E27FC236}">
                <a16:creationId xmlns:a16="http://schemas.microsoft.com/office/drawing/2014/main" id="{5A990C1D-B76F-6B4A-9821-2B67FEEDD3AC}"/>
              </a:ext>
            </a:extLst>
          </p:cNvPr>
          <p:cNvSpPr txBox="1"/>
          <p:nvPr/>
        </p:nvSpPr>
        <p:spPr>
          <a:xfrm>
            <a:off x="244996" y="3499919"/>
            <a:ext cx="8899004"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Without habitat . . . there is no wildlife. It’s that simple!</a:t>
            </a:r>
            <a:endParaRPr lang="en-CA" sz="26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B7D1C194-6F64-4841-9C19-768436487F97}"/>
              </a:ext>
            </a:extLst>
          </p:cNvPr>
          <p:cNvSpPr txBox="1"/>
          <p:nvPr/>
        </p:nvSpPr>
        <p:spPr>
          <a:xfrm>
            <a:off x="2269603" y="647423"/>
            <a:ext cx="6610350" cy="1815882"/>
          </a:xfrm>
          <a:prstGeom prst="rect">
            <a:avLst/>
          </a:prstGeom>
          <a:noFill/>
        </p:spPr>
        <p:txBody>
          <a:bodyPr wrap="square" rtlCol="0">
            <a:spAutoFit/>
          </a:bodyPr>
          <a:lstStyle/>
          <a:p>
            <a:pPr>
              <a:tabLst>
                <a:tab pos="2357438" algn="l"/>
              </a:tabLst>
            </a:pPr>
            <a:r>
              <a:rPr lang="en-US" sz="1600" dirty="0"/>
              <a:t>Since 1985, Wildlife Habitat Canada, a national, non-profit, charitable conservation organization, has invested over $50 million to support hundreds of conservation projects on private and public lands across Canada, through its granting program. Wildlife Habitat Canada works through partnerships with communities, landowners, governments, non-government organizations and industry to conserve, enhance and restore wildlife habitat. </a:t>
            </a:r>
          </a:p>
        </p:txBody>
      </p:sp>
      <p:pic>
        <p:nvPicPr>
          <p:cNvPr id="24" name="Picture 23">
            <a:extLst>
              <a:ext uri="{FF2B5EF4-FFF2-40B4-BE49-F238E27FC236}">
                <a16:creationId xmlns:a16="http://schemas.microsoft.com/office/drawing/2014/main" id="{72DB9DA9-4B0F-9848-9B6C-269C19ADEA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455" y="805136"/>
            <a:ext cx="1767689" cy="1141571"/>
          </a:xfrm>
          <a:prstGeom prst="rect">
            <a:avLst/>
          </a:prstGeom>
        </p:spPr>
      </p:pic>
      <p:sp>
        <p:nvSpPr>
          <p:cNvPr id="25" name="Rectangle 24">
            <a:extLst>
              <a:ext uri="{FF2B5EF4-FFF2-40B4-BE49-F238E27FC236}">
                <a16:creationId xmlns:a16="http://schemas.microsoft.com/office/drawing/2014/main" id="{23506D44-DA25-FA4C-B33B-CAE3518B14F5}"/>
              </a:ext>
            </a:extLst>
          </p:cNvPr>
          <p:cNvSpPr/>
          <p:nvPr/>
        </p:nvSpPr>
        <p:spPr>
          <a:xfrm>
            <a:off x="2269603" y="2444175"/>
            <a:ext cx="6400800" cy="584775"/>
          </a:xfrm>
          <a:prstGeom prst="rect">
            <a:avLst/>
          </a:prstGeom>
        </p:spPr>
        <p:txBody>
          <a:bodyPr wrap="square">
            <a:spAutoFit/>
          </a:bodyPr>
          <a:lstStyle/>
          <a:p>
            <a:pPr>
              <a:spcBef>
                <a:spcPts val="900"/>
              </a:spcBef>
            </a:pPr>
            <a:r>
              <a:rPr lang="en-US" sz="1600" dirty="0">
                <a:latin typeface="Arial" panose="020B0604020202020204" pitchFamily="34" charset="0"/>
                <a:cs typeface="Arial" panose="020B0604020202020204" pitchFamily="34" charset="0"/>
              </a:rPr>
              <a:t>To learn more about the projects that Wildlife Habitat Canada has funded or to see our annual report, please visit </a:t>
            </a:r>
            <a:r>
              <a:rPr lang="en-US" sz="1600" dirty="0">
                <a:latin typeface="Arial" panose="020B0604020202020204" pitchFamily="34" charset="0"/>
                <a:cs typeface="Arial" panose="020B0604020202020204" pitchFamily="34" charset="0"/>
                <a:hlinkClick r:id="rId5"/>
              </a:rPr>
              <a:t>www.whc.org</a:t>
            </a:r>
            <a:r>
              <a:rPr lang="en-US" sz="16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70342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8D06054-21AB-AC4B-917D-2C0331EC7E90}"/>
              </a:ext>
            </a:extLst>
          </p:cNvPr>
          <p:cNvSpPr txBox="1"/>
          <p:nvPr/>
        </p:nvSpPr>
        <p:spPr>
          <a:xfrm>
            <a:off x="273842" y="641981"/>
            <a:ext cx="8489157" cy="1131079"/>
          </a:xfrm>
          <a:prstGeom prst="rect">
            <a:avLst/>
          </a:prstGeom>
          <a:noFill/>
        </p:spPr>
        <p:txBody>
          <a:bodyPr wrap="square" rtlCol="0">
            <a:spAutoFit/>
          </a:bodyPr>
          <a:lstStyle/>
          <a:p>
            <a:pPr>
              <a:spcAft>
                <a:spcPts val="900"/>
              </a:spcAft>
            </a:pPr>
            <a:r>
              <a:rPr lang="en-US" sz="1200" dirty="0"/>
              <a:t>Chris Benson and Ted Barney for their dedication in creating this show and sharing their waterfowling expertise with others. We would also like to thank staff from Ducks Unlimited Canada and the Institute for Wetland and Waterfowl Research for providing their expertise.</a:t>
            </a:r>
          </a:p>
          <a:p>
            <a:r>
              <a:rPr lang="en-US" sz="1200" dirty="0"/>
              <a:t>Special thank you to Ducks Unlimited, Inc. and the numerous individuals who contributed many of the images that were used in this project.</a:t>
            </a:r>
            <a:endParaRPr lang="en-CA" sz="1200" dirty="0"/>
          </a:p>
        </p:txBody>
      </p:sp>
      <p:sp>
        <p:nvSpPr>
          <p:cNvPr id="19" name="TextBox 18">
            <a:extLst>
              <a:ext uri="{FF2B5EF4-FFF2-40B4-BE49-F238E27FC236}">
                <a16:creationId xmlns:a16="http://schemas.microsoft.com/office/drawing/2014/main" id="{FD3994EC-8DA6-D245-976B-112283AB5F86}"/>
              </a:ext>
            </a:extLst>
          </p:cNvPr>
          <p:cNvSpPr txBox="1"/>
          <p:nvPr/>
        </p:nvSpPr>
        <p:spPr>
          <a:xfrm>
            <a:off x="228600" y="180316"/>
            <a:ext cx="6448425"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Special Thanks to:</a:t>
            </a:r>
          </a:p>
        </p:txBody>
      </p:sp>
      <p:sp>
        <p:nvSpPr>
          <p:cNvPr id="21" name="TextBox 20">
            <a:extLst>
              <a:ext uri="{FF2B5EF4-FFF2-40B4-BE49-F238E27FC236}">
                <a16:creationId xmlns:a16="http://schemas.microsoft.com/office/drawing/2014/main" id="{0580B54E-1536-D441-AD0F-5BDA67CBFDDC}"/>
              </a:ext>
            </a:extLst>
          </p:cNvPr>
          <p:cNvSpPr txBox="1"/>
          <p:nvPr/>
        </p:nvSpPr>
        <p:spPr>
          <a:xfrm>
            <a:off x="6677025" y="3367003"/>
            <a:ext cx="17716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Inc.</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One Waterfowl Way</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Memphis, TN, USA 38120</a:t>
            </a:r>
            <a:br>
              <a:rPr lang="en-US" sz="1050" dirty="0">
                <a:latin typeface="Arial" panose="020B0604020202020204" pitchFamily="34" charset="0"/>
                <a:cs typeface="Arial" panose="020B0604020202020204" pitchFamily="34" charset="0"/>
              </a:rPr>
            </a:br>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1-800-45DUCKS</a:t>
            </a:r>
          </a:p>
          <a:p>
            <a:r>
              <a:rPr lang="en-US" sz="1050" dirty="0">
                <a:latin typeface="Arial" panose="020B0604020202020204" pitchFamily="34" charset="0"/>
                <a:cs typeface="Arial" panose="020B0604020202020204" pitchFamily="34" charset="0"/>
                <a:hlinkClick r:id="rId3"/>
              </a:rPr>
              <a:t>www.ducks.org</a:t>
            </a:r>
            <a:endParaRPr lang="en-US" sz="1050" dirty="0">
              <a:latin typeface="Arial" panose="020B0604020202020204" pitchFamily="34" charset="0"/>
              <a:cs typeface="Arial" panose="020B0604020202020204" pitchFamily="34" charset="0"/>
            </a:endParaRPr>
          </a:p>
        </p:txBody>
      </p:sp>
      <p:pic>
        <p:nvPicPr>
          <p:cNvPr id="22" name="Picture 21" descr="DUI vertical logo 356.eps">
            <a:extLst>
              <a:ext uri="{FF2B5EF4-FFF2-40B4-BE49-F238E27FC236}">
                <a16:creationId xmlns:a16="http://schemas.microsoft.com/office/drawing/2014/main" id="{8EE0B45D-4993-3343-9A31-7B77BDF4C0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200" y="2319303"/>
            <a:ext cx="1040258" cy="771525"/>
          </a:xfrm>
          <a:prstGeom prst="rect">
            <a:avLst/>
          </a:prstGeom>
        </p:spPr>
      </p:pic>
      <p:sp>
        <p:nvSpPr>
          <p:cNvPr id="23" name="TextBox 22">
            <a:extLst>
              <a:ext uri="{FF2B5EF4-FFF2-40B4-BE49-F238E27FC236}">
                <a16:creationId xmlns:a16="http://schemas.microsoft.com/office/drawing/2014/main" id="{89D3AFA9-11F0-9D4A-B313-BBEC24C3B736}"/>
              </a:ext>
            </a:extLst>
          </p:cNvPr>
          <p:cNvSpPr txBox="1"/>
          <p:nvPr/>
        </p:nvSpPr>
        <p:spPr>
          <a:xfrm>
            <a:off x="371475" y="3367003"/>
            <a:ext cx="18859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Canada</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P.O. Box 1160</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Stonewall, MB  R0C 2Z0</a:t>
            </a: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1-800-665-DUCK (3825)</a:t>
            </a:r>
          </a:p>
          <a:p>
            <a:r>
              <a:rPr lang="en-US" sz="1050" dirty="0">
                <a:latin typeface="Arial" panose="020B0604020202020204" pitchFamily="34" charset="0"/>
                <a:cs typeface="Arial" panose="020B0604020202020204" pitchFamily="34" charset="0"/>
                <a:hlinkClick r:id="rId5"/>
              </a:rPr>
              <a:t>ducks.ca</a:t>
            </a:r>
            <a:endParaRPr lang="en-US" sz="1050"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ED5D7552-511A-3D4A-9C64-0267005F7530}"/>
              </a:ext>
            </a:extLst>
          </p:cNvPr>
          <p:cNvSpPr txBox="1"/>
          <p:nvPr/>
        </p:nvSpPr>
        <p:spPr>
          <a:xfrm>
            <a:off x="3442202" y="3367003"/>
            <a:ext cx="2114552" cy="900246"/>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Long Point Waterfowl</a:t>
            </a:r>
          </a:p>
          <a:p>
            <a:r>
              <a:rPr lang="fr-FR" sz="1050" dirty="0">
                <a:latin typeface="Arial" panose="020B0604020202020204" pitchFamily="34" charset="0"/>
                <a:cs typeface="Arial" panose="020B0604020202020204" pitchFamily="34" charset="0"/>
              </a:rPr>
              <a:t>P.O. Box 160, 115 Front Street </a:t>
            </a:r>
          </a:p>
          <a:p>
            <a:r>
              <a:rPr lang="fr-FR" sz="1050" dirty="0">
                <a:latin typeface="Arial" panose="020B0604020202020204" pitchFamily="34" charset="0"/>
                <a:cs typeface="Arial" panose="020B0604020202020204" pitchFamily="34" charset="0"/>
              </a:rPr>
              <a:t>Port </a:t>
            </a:r>
            <a:r>
              <a:rPr lang="fr-FR" sz="1050" dirty="0" err="1">
                <a:latin typeface="Arial" panose="020B0604020202020204" pitchFamily="34" charset="0"/>
                <a:cs typeface="Arial" panose="020B0604020202020204" pitchFamily="34" charset="0"/>
              </a:rPr>
              <a:t>Rowan</a:t>
            </a:r>
            <a:r>
              <a:rPr lang="fr-FR" sz="1050" dirty="0">
                <a:latin typeface="Arial" panose="020B0604020202020204" pitchFamily="34" charset="0"/>
                <a:cs typeface="Arial" panose="020B0604020202020204" pitchFamily="34" charset="0"/>
              </a:rPr>
              <a:t>, ON  N0E 1M0</a:t>
            </a:r>
            <a:endParaRPr lang="en-US" sz="1050" dirty="0">
              <a:latin typeface="Arial" panose="020B0604020202020204" pitchFamily="34" charset="0"/>
              <a:cs typeface="Arial" panose="020B0604020202020204" pitchFamily="34" charset="0"/>
            </a:endParaRP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hlinkClick r:id="rId6"/>
              </a:rPr>
              <a:t>longpointwaterfowl.org</a:t>
            </a:r>
            <a:endParaRPr lang="en-US" sz="1050" dirty="0">
              <a:latin typeface="Arial" panose="020B0604020202020204" pitchFamily="34" charset="0"/>
              <a:cs typeface="Arial" panose="020B0604020202020204" pitchFamily="34" charset="0"/>
            </a:endParaRPr>
          </a:p>
        </p:txBody>
      </p:sp>
      <p:pic>
        <p:nvPicPr>
          <p:cNvPr id="25" name="Picture 2">
            <a:extLst>
              <a:ext uri="{FF2B5EF4-FFF2-40B4-BE49-F238E27FC236}">
                <a16:creationId xmlns:a16="http://schemas.microsoft.com/office/drawing/2014/main" id="{29530D2F-E2C0-0546-A304-B61657524F9A}"/>
              </a:ext>
            </a:extLst>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574360" y="2146962"/>
            <a:ext cx="1488281" cy="1116211"/>
          </a:xfrm>
          <a:prstGeom prst="rect">
            <a:avLst/>
          </a:prstGeom>
          <a:noFill/>
          <a:ln w="9525">
            <a:noFill/>
            <a:miter lim="800000"/>
            <a:headEnd/>
            <a:tailEnd/>
          </a:ln>
          <a:effectLst/>
        </p:spPr>
      </p:pic>
      <p:pic>
        <p:nvPicPr>
          <p:cNvPr id="26" name="Picture 25">
            <a:extLst>
              <a:ext uri="{FF2B5EF4-FFF2-40B4-BE49-F238E27FC236}">
                <a16:creationId xmlns:a16="http://schemas.microsoft.com/office/drawing/2014/main" id="{E3C5C801-3C40-4449-907E-98BEFC0BAA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6617" y="2319303"/>
            <a:ext cx="1085850" cy="878391"/>
          </a:xfrm>
          <a:prstGeom prst="rect">
            <a:avLst/>
          </a:prstGeom>
        </p:spPr>
      </p:pic>
    </p:spTree>
    <p:extLst>
      <p:ext uri="{BB962C8B-B14F-4D97-AF65-F5344CB8AC3E}">
        <p14:creationId xmlns:p14="http://schemas.microsoft.com/office/powerpoint/2010/main" val="879317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2" descr="http://images.ducks.ca/netpub/server.np?original=.1.1735&amp;site=ducimages&amp;catalog=catalog">
            <a:extLst>
              <a:ext uri="{FF2B5EF4-FFF2-40B4-BE49-F238E27FC236}">
                <a16:creationId xmlns:a16="http://schemas.microsoft.com/office/drawing/2014/main" id="{EC56C961-95D4-5D44-A9F4-ECAA50E7C25F}"/>
              </a:ext>
            </a:extLst>
          </p:cNvPr>
          <p:cNvPicPr>
            <a:picLocks noChangeAspect="1" noChangeArrowheads="1"/>
          </p:cNvPicPr>
          <p:nvPr/>
        </p:nvPicPr>
        <p:blipFill rotWithShape="1">
          <a:blip r:embed="rId3" cstate="print"/>
          <a:srcRect l="-276" t="8865" r="2215" b="15002"/>
          <a:stretch/>
        </p:blipFill>
        <p:spPr bwMode="auto">
          <a:xfrm>
            <a:off x="4026098" y="0"/>
            <a:ext cx="5117902" cy="2718648"/>
          </a:xfrm>
          <a:prstGeom prst="rect">
            <a:avLst/>
          </a:prstGeom>
          <a:noFill/>
        </p:spPr>
      </p:pic>
      <p:sp>
        <p:nvSpPr>
          <p:cNvPr id="28" name="TextBox 27">
            <a:extLst>
              <a:ext uri="{FF2B5EF4-FFF2-40B4-BE49-F238E27FC236}">
                <a16:creationId xmlns:a16="http://schemas.microsoft.com/office/drawing/2014/main" id="{33E72D73-060F-A547-9275-4204826FF29A}"/>
              </a:ext>
            </a:extLst>
          </p:cNvPr>
          <p:cNvSpPr txBox="1"/>
          <p:nvPr/>
        </p:nvSpPr>
        <p:spPr>
          <a:xfrm>
            <a:off x="4191297"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a:t>
            </a:r>
          </a:p>
        </p:txBody>
      </p:sp>
      <p:sp>
        <p:nvSpPr>
          <p:cNvPr id="29" name="Rectangle 28">
            <a:extLst>
              <a:ext uri="{FF2B5EF4-FFF2-40B4-BE49-F238E27FC236}">
                <a16:creationId xmlns:a16="http://schemas.microsoft.com/office/drawing/2014/main" id="{F4555E25-0197-A241-9A73-AEF4DE394C08}"/>
              </a:ext>
            </a:extLst>
          </p:cNvPr>
          <p:cNvSpPr/>
          <p:nvPr/>
        </p:nvSpPr>
        <p:spPr>
          <a:xfrm>
            <a:off x="7162800" y="2427623"/>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©DUC</a:t>
            </a:r>
          </a:p>
        </p:txBody>
      </p:sp>
      <p:pic>
        <p:nvPicPr>
          <p:cNvPr id="30" name="Picture 6" descr="http://c2491652.r52.cf0.rackcdn.com/v3/large/200509030529.jpg">
            <a:extLst>
              <a:ext uri="{FF2B5EF4-FFF2-40B4-BE49-F238E27FC236}">
                <a16:creationId xmlns:a16="http://schemas.microsoft.com/office/drawing/2014/main" id="{38E3DF2B-00A1-BD46-A5DC-A7A08E7BE045}"/>
              </a:ext>
            </a:extLst>
          </p:cNvPr>
          <p:cNvPicPr>
            <a:picLocks noChangeAspect="1" noChangeArrowheads="1"/>
          </p:cNvPicPr>
          <p:nvPr/>
        </p:nvPicPr>
        <p:blipFill rotWithShape="1">
          <a:blip r:embed="rId4" cstate="print"/>
          <a:srcRect t="7220" r="15027" b="3614"/>
          <a:stretch/>
        </p:blipFill>
        <p:spPr bwMode="auto">
          <a:xfrm>
            <a:off x="0" y="0"/>
            <a:ext cx="3962400" cy="2718648"/>
          </a:xfrm>
          <a:prstGeom prst="rect">
            <a:avLst/>
          </a:prstGeom>
          <a:noFill/>
        </p:spPr>
      </p:pic>
      <p:sp>
        <p:nvSpPr>
          <p:cNvPr id="31" name="TextBox 30">
            <a:extLst>
              <a:ext uri="{FF2B5EF4-FFF2-40B4-BE49-F238E27FC236}">
                <a16:creationId xmlns:a16="http://schemas.microsoft.com/office/drawing/2014/main" id="{F5505244-4D10-C144-A9D1-B271BCD81024}"/>
              </a:ext>
            </a:extLst>
          </p:cNvPr>
          <p:cNvSpPr txBox="1"/>
          <p:nvPr/>
        </p:nvSpPr>
        <p:spPr>
          <a:xfrm>
            <a:off x="133946"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a:t>
            </a:r>
          </a:p>
        </p:txBody>
      </p:sp>
      <p:sp>
        <p:nvSpPr>
          <p:cNvPr id="32" name="Rectangle 31">
            <a:extLst>
              <a:ext uri="{FF2B5EF4-FFF2-40B4-BE49-F238E27FC236}">
                <a16:creationId xmlns:a16="http://schemas.microsoft.com/office/drawing/2014/main" id="{B92F6BDD-F5CA-F943-83AD-41180541ADD1}"/>
              </a:ext>
            </a:extLst>
          </p:cNvPr>
          <p:cNvSpPr/>
          <p:nvPr/>
        </p:nvSpPr>
        <p:spPr>
          <a:xfrm>
            <a:off x="1981200" y="2387084"/>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©Tom </a:t>
            </a:r>
            <a:r>
              <a:rPr lang="en-US" sz="600" dirty="0" err="1">
                <a:solidFill>
                  <a:srgbClr val="FFFFFF"/>
                </a:solidFill>
                <a:latin typeface="Arial" panose="020B0604020202020204" pitchFamily="34" charset="0"/>
                <a:cs typeface="Arial" panose="020B0604020202020204" pitchFamily="34" charset="0"/>
              </a:rPr>
              <a:t>Reichner</a:t>
            </a:r>
            <a:endParaRPr lang="en-US" sz="600" dirty="0">
              <a:solidFill>
                <a:srgbClr val="FFFFFF"/>
              </a:solidFill>
              <a:latin typeface="Arial" panose="020B0604020202020204" pitchFamily="34" charset="0"/>
              <a:cs typeface="Arial" panose="020B0604020202020204" pitchFamily="34" charset="0"/>
            </a:endParaRPr>
          </a:p>
        </p:txBody>
      </p:sp>
      <p:pic>
        <p:nvPicPr>
          <p:cNvPr id="33" name="Picture 6" descr="http://c2491652.r52.cf0.rackcdn.com/v3/large/080113035735.jpg">
            <a:extLst>
              <a:ext uri="{FF2B5EF4-FFF2-40B4-BE49-F238E27FC236}">
                <a16:creationId xmlns:a16="http://schemas.microsoft.com/office/drawing/2014/main" id="{A17D9F4B-6113-F44F-A563-A0DD701FC3AD}"/>
              </a:ext>
            </a:extLst>
          </p:cNvPr>
          <p:cNvPicPr>
            <a:picLocks noChangeAspect="1" noChangeArrowheads="1"/>
          </p:cNvPicPr>
          <p:nvPr/>
        </p:nvPicPr>
        <p:blipFill rotWithShape="1">
          <a:blip r:embed="rId5" cstate="print"/>
          <a:srcRect l="19205" t="37377" b="31284"/>
          <a:stretch/>
        </p:blipFill>
        <p:spPr bwMode="auto">
          <a:xfrm>
            <a:off x="0" y="2800351"/>
            <a:ext cx="9144000" cy="2362200"/>
          </a:xfrm>
          <a:prstGeom prst="rect">
            <a:avLst/>
          </a:prstGeom>
          <a:noFill/>
        </p:spPr>
      </p:pic>
      <p:sp>
        <p:nvSpPr>
          <p:cNvPr id="34" name="TextBox 33">
            <a:extLst>
              <a:ext uri="{FF2B5EF4-FFF2-40B4-BE49-F238E27FC236}">
                <a16:creationId xmlns:a16="http://schemas.microsoft.com/office/drawing/2014/main" id="{B4229071-20D4-2C4B-BD5B-786E2A35B544}"/>
              </a:ext>
            </a:extLst>
          </p:cNvPr>
          <p:cNvSpPr txBox="1"/>
          <p:nvPr/>
        </p:nvSpPr>
        <p:spPr>
          <a:xfrm>
            <a:off x="-224335" y="4705350"/>
            <a:ext cx="716562" cy="571408"/>
          </a:xfrm>
          <a:prstGeom prst="rect">
            <a:avLst/>
          </a:prstGeom>
          <a:noFill/>
        </p:spPr>
        <p:txBody>
          <a:bodyPr wrap="square" rtlCol="0">
            <a:spAutoFit/>
          </a:bodyPr>
          <a:lstStyle/>
          <a:p>
            <a:pPr algn="r"/>
            <a:r>
              <a:rPr lang="en-CA" b="1" dirty="0">
                <a:solidFill>
                  <a:srgbClr val="FFFFFF"/>
                </a:solidFill>
                <a:latin typeface="Arial" panose="020B0604020202020204" pitchFamily="34" charset="0"/>
                <a:cs typeface="Arial" panose="020B0604020202020204" pitchFamily="34" charset="0"/>
              </a:rPr>
              <a:t>3</a:t>
            </a:r>
          </a:p>
        </p:txBody>
      </p:sp>
      <p:sp>
        <p:nvSpPr>
          <p:cNvPr id="35" name="Rectangle 34">
            <a:extLst>
              <a:ext uri="{FF2B5EF4-FFF2-40B4-BE49-F238E27FC236}">
                <a16:creationId xmlns:a16="http://schemas.microsoft.com/office/drawing/2014/main" id="{93F74575-B4F2-3248-9C4F-D8FF2D082ABF}"/>
              </a:ext>
            </a:extLst>
          </p:cNvPr>
          <p:cNvSpPr/>
          <p:nvPr/>
        </p:nvSpPr>
        <p:spPr>
          <a:xfrm>
            <a:off x="6193461" y="4813907"/>
            <a:ext cx="2740989" cy="285704"/>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©Kevin </a:t>
            </a:r>
            <a:r>
              <a:rPr lang="en-US" sz="600" dirty="0" err="1">
                <a:solidFill>
                  <a:srgbClr val="FFFFFF"/>
                </a:solidFill>
                <a:latin typeface="Arial" panose="020B0604020202020204" pitchFamily="34" charset="0"/>
                <a:cs typeface="Arial" panose="020B0604020202020204" pitchFamily="34" charset="0"/>
              </a:rPr>
              <a:t>Kisik</a:t>
            </a:r>
            <a:endParaRPr lang="en-US" sz="6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020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9373" t="4163" r="28351" b="22834"/>
          <a:stretch/>
        </p:blipFill>
        <p:spPr>
          <a:xfrm>
            <a:off x="5901933" y="2619373"/>
            <a:ext cx="3242067" cy="2524125"/>
          </a:xfrm>
          <a:prstGeom prst="rect">
            <a:avLst/>
          </a:prstGeom>
        </p:spPr>
      </p:pic>
      <p:sp>
        <p:nvSpPr>
          <p:cNvPr id="17" name="Rectangle 16"/>
          <p:cNvSpPr/>
          <p:nvPr/>
        </p:nvSpPr>
        <p:spPr>
          <a:xfrm>
            <a:off x="7239000" y="4811808"/>
            <a:ext cx="1771650" cy="184666"/>
          </a:xfrm>
          <a:prstGeom prst="rect">
            <a:avLst/>
          </a:prstGeom>
        </p:spPr>
        <p:txBody>
          <a:bodyPr>
            <a:spAutoFit/>
          </a:bodyPr>
          <a:lstStyle/>
          <a:p>
            <a:pPr algn="r">
              <a:defRPr/>
            </a:pPr>
            <a:r>
              <a:rPr lang="en-US" sz="600" dirty="0">
                <a:solidFill>
                  <a:prstClr val="white"/>
                </a:solidFill>
                <a:latin typeface="Arial" panose="020B0604020202020204" pitchFamily="34" charset="0"/>
                <a:cs typeface="Arial" panose="020B0604020202020204" pitchFamily="34" charset="0"/>
              </a:rPr>
              <a:t>©DUC/Chris Benson</a:t>
            </a:r>
          </a:p>
        </p:txBody>
      </p:sp>
      <p:sp>
        <p:nvSpPr>
          <p:cNvPr id="23" name="TextBox 22"/>
          <p:cNvSpPr txBox="1"/>
          <p:nvPr/>
        </p:nvSpPr>
        <p:spPr>
          <a:xfrm>
            <a:off x="5911351" y="4719475"/>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7</a:t>
            </a:r>
          </a:p>
        </p:txBody>
      </p:sp>
      <p:grpSp>
        <p:nvGrpSpPr>
          <p:cNvPr id="5" name="Group 4"/>
          <p:cNvGrpSpPr/>
          <p:nvPr/>
        </p:nvGrpSpPr>
        <p:grpSpPr>
          <a:xfrm>
            <a:off x="4591712" y="0"/>
            <a:ext cx="4552287" cy="2524125"/>
            <a:chOff x="4598282" y="0"/>
            <a:chExt cx="6069716" cy="3365500"/>
          </a:xfrm>
        </p:grpSpPr>
        <p:pic>
          <p:nvPicPr>
            <p:cNvPr id="50180" name="Picture 2" descr="http://c2491652.r52.cf0.rackcdn.com/v3/large/220113090535.jpg"/>
            <p:cNvPicPr>
              <a:picLocks noChangeAspect="1" noChangeArrowheads="1"/>
            </p:cNvPicPr>
            <p:nvPr/>
          </p:nvPicPr>
          <p:blipFill rotWithShape="1">
            <a:blip r:embed="rId4">
              <a:extLst>
                <a:ext uri="{28A0092B-C50C-407E-A947-70E740481C1C}">
                  <a14:useLocalDpi xmlns:a14="http://schemas.microsoft.com/office/drawing/2010/main" val="0"/>
                </a:ext>
              </a:extLst>
            </a:blip>
            <a:srcRect l="5688" t="12082" r="6557" b="14966"/>
            <a:stretch/>
          </p:blipFill>
          <p:spPr bwMode="auto">
            <a:xfrm>
              <a:off x="4598282" y="0"/>
              <a:ext cx="6069716" cy="3365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Rectangle 13"/>
            <p:cNvSpPr/>
            <p:nvPr/>
          </p:nvSpPr>
          <p:spPr>
            <a:xfrm>
              <a:off x="8144933" y="2931828"/>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©Christopher Montano</a:t>
              </a:r>
            </a:p>
          </p:txBody>
        </p:sp>
        <p:sp>
          <p:nvSpPr>
            <p:cNvPr id="20" name="TextBox 19"/>
            <p:cNvSpPr txBox="1"/>
            <p:nvPr/>
          </p:nvSpPr>
          <p:spPr>
            <a:xfrm>
              <a:off x="4764529" y="2851051"/>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5</a:t>
              </a:r>
            </a:p>
          </p:txBody>
        </p:sp>
      </p:grpSp>
      <p:pic>
        <p:nvPicPr>
          <p:cNvPr id="50178" name="Picture 6" descr="http://c2491652.r52.cf0.rackcdn.com/v3/large/040110111949.jpg"/>
          <p:cNvPicPr>
            <a:picLocks noChangeAspect="1" noChangeArrowheads="1"/>
          </p:cNvPicPr>
          <p:nvPr/>
        </p:nvPicPr>
        <p:blipFill rotWithShape="1">
          <a:blip r:embed="rId5">
            <a:extLst>
              <a:ext uri="{28A0092B-C50C-407E-A947-70E740481C1C}">
                <a14:useLocalDpi xmlns:a14="http://schemas.microsoft.com/office/drawing/2010/main" val="0"/>
              </a:ext>
            </a:extLst>
          </a:blip>
          <a:srcRect t="11182" b="9408"/>
          <a:stretch/>
        </p:blipFill>
        <p:spPr bwMode="auto">
          <a:xfrm>
            <a:off x="-6290" y="0"/>
            <a:ext cx="4476523" cy="2524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3" name="Group 2"/>
          <p:cNvGrpSpPr/>
          <p:nvPr/>
        </p:nvGrpSpPr>
        <p:grpSpPr>
          <a:xfrm>
            <a:off x="115190" y="2138288"/>
            <a:ext cx="4176022" cy="369332"/>
            <a:chOff x="-1370413" y="2851047"/>
            <a:chExt cx="5568029" cy="492442"/>
          </a:xfrm>
        </p:grpSpPr>
        <p:sp>
          <p:nvSpPr>
            <p:cNvPr id="19" name="Rectangle 18"/>
            <p:cNvSpPr/>
            <p:nvPr/>
          </p:nvSpPr>
          <p:spPr>
            <a:xfrm>
              <a:off x="1835416" y="2974157"/>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©Christopher Knight</a:t>
              </a:r>
            </a:p>
          </p:txBody>
        </p:sp>
        <p:sp>
          <p:nvSpPr>
            <p:cNvPr id="18" name="TextBox 17"/>
            <p:cNvSpPr txBox="1"/>
            <p:nvPr/>
          </p:nvSpPr>
          <p:spPr>
            <a:xfrm>
              <a:off x="-1370413" y="2851047"/>
              <a:ext cx="617537" cy="49244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4</a:t>
              </a:r>
            </a:p>
          </p:txBody>
        </p:sp>
      </p:grpSp>
      <p:grpSp>
        <p:nvGrpSpPr>
          <p:cNvPr id="24" name="Group 23">
            <a:extLst>
              <a:ext uri="{FF2B5EF4-FFF2-40B4-BE49-F238E27FC236}">
                <a16:creationId xmlns:a16="http://schemas.microsoft.com/office/drawing/2014/main" id="{E0758A77-0D70-434F-85CB-0A8FBB2200BE}"/>
              </a:ext>
            </a:extLst>
          </p:cNvPr>
          <p:cNvGrpSpPr/>
          <p:nvPr/>
        </p:nvGrpSpPr>
        <p:grpSpPr>
          <a:xfrm>
            <a:off x="-6290" y="2619375"/>
            <a:ext cx="5786742" cy="2524125"/>
            <a:chOff x="-1532387" y="3492500"/>
            <a:chExt cx="7715657" cy="3365500"/>
          </a:xfrm>
        </p:grpSpPr>
        <p:grpSp>
          <p:nvGrpSpPr>
            <p:cNvPr id="25" name="Group 24">
              <a:extLst>
                <a:ext uri="{FF2B5EF4-FFF2-40B4-BE49-F238E27FC236}">
                  <a16:creationId xmlns:a16="http://schemas.microsoft.com/office/drawing/2014/main" id="{5CD82C29-7330-8E43-9731-CE8F4DEB2562}"/>
                </a:ext>
              </a:extLst>
            </p:cNvPr>
            <p:cNvGrpSpPr/>
            <p:nvPr/>
          </p:nvGrpSpPr>
          <p:grpSpPr>
            <a:xfrm>
              <a:off x="-1532387" y="3492500"/>
              <a:ext cx="7715657" cy="3365500"/>
              <a:chOff x="-1532387" y="3492500"/>
              <a:chExt cx="7715657" cy="3365500"/>
            </a:xfrm>
          </p:grpSpPr>
          <p:pic>
            <p:nvPicPr>
              <p:cNvPr id="27" name="Picture 8" descr="http://c2491652.r52.cf0.rackcdn.com/v3/large/171210101855.jpg">
                <a:extLst>
                  <a:ext uri="{FF2B5EF4-FFF2-40B4-BE49-F238E27FC236}">
                    <a16:creationId xmlns:a16="http://schemas.microsoft.com/office/drawing/2014/main" id="{57FEB6BF-C7FE-014A-A756-E4D79CD35FC9}"/>
                  </a:ext>
                </a:extLst>
              </p:cNvPr>
              <p:cNvPicPr>
                <a:picLocks noChangeAspect="1" noChangeArrowheads="1"/>
              </p:cNvPicPr>
              <p:nvPr/>
            </p:nvPicPr>
            <p:blipFill rotWithShape="1">
              <a:blip r:embed="rId6" cstate="print"/>
              <a:srcRect t="17492" b="26173"/>
              <a:stretch/>
            </p:blipFill>
            <p:spPr bwMode="auto">
              <a:xfrm>
                <a:off x="-1532387" y="3492500"/>
                <a:ext cx="7715657" cy="3365500"/>
              </a:xfrm>
              <a:prstGeom prst="rect">
                <a:avLst/>
              </a:prstGeom>
              <a:noFill/>
            </p:spPr>
          </p:pic>
          <p:sp>
            <p:nvSpPr>
              <p:cNvPr id="28" name="TextBox 27">
                <a:extLst>
                  <a:ext uri="{FF2B5EF4-FFF2-40B4-BE49-F238E27FC236}">
                    <a16:creationId xmlns:a16="http://schemas.microsoft.com/office/drawing/2014/main" id="{CD9FE201-C6A6-BB41-A82B-3070A37A03E2}"/>
                  </a:ext>
                </a:extLst>
              </p:cNvPr>
              <p:cNvSpPr txBox="1"/>
              <p:nvPr/>
            </p:nvSpPr>
            <p:spPr>
              <a:xfrm>
                <a:off x="-1370412" y="6270630"/>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6</a:t>
                </a:r>
              </a:p>
            </p:txBody>
          </p:sp>
        </p:grpSp>
        <p:sp>
          <p:nvSpPr>
            <p:cNvPr id="26" name="Rectangle 25">
              <a:extLst>
                <a:ext uri="{FF2B5EF4-FFF2-40B4-BE49-F238E27FC236}">
                  <a16:creationId xmlns:a16="http://schemas.microsoft.com/office/drawing/2014/main" id="{7F4C5FCC-4167-CB40-85D8-F5BC880D8637}"/>
                </a:ext>
              </a:extLst>
            </p:cNvPr>
            <p:cNvSpPr/>
            <p:nvPr/>
          </p:nvSpPr>
          <p:spPr>
            <a:xfrm>
              <a:off x="3569640" y="6420439"/>
              <a:ext cx="2362200" cy="246221"/>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©Eric Reuter</a:t>
              </a:r>
            </a:p>
          </p:txBody>
        </p:sp>
      </p:grpSp>
    </p:spTree>
    <p:extLst>
      <p:ext uri="{BB962C8B-B14F-4D97-AF65-F5344CB8AC3E}">
        <p14:creationId xmlns:p14="http://schemas.microsoft.com/office/powerpoint/2010/main" val="3826716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707" y="-1"/>
            <a:ext cx="3971363" cy="2525713"/>
            <a:chOff x="-1" y="-2"/>
            <a:chExt cx="5295151" cy="3367617"/>
          </a:xfrm>
        </p:grpSpPr>
        <p:pic>
          <p:nvPicPr>
            <p:cNvPr id="52227" name="Picture 2" descr="http://c2491652.r52.cf0.rackcdn.com/v3/large/310509091321.jpg"/>
            <p:cNvPicPr>
              <a:picLocks noChangeAspect="1" noChangeArrowheads="1"/>
            </p:cNvPicPr>
            <p:nvPr/>
          </p:nvPicPr>
          <p:blipFill rotWithShape="1">
            <a:blip r:embed="rId3">
              <a:extLst>
                <a:ext uri="{28A0092B-C50C-407E-A947-70E740481C1C}">
                  <a14:useLocalDpi xmlns:a14="http://schemas.microsoft.com/office/drawing/2010/main" val="0"/>
                </a:ext>
              </a:extLst>
            </a:blip>
            <a:srcRect l="20589" t="15161" r="19531" b="22114"/>
            <a:stretch/>
          </p:blipFill>
          <p:spPr bwMode="auto">
            <a:xfrm>
              <a:off x="-1" y="-2"/>
              <a:ext cx="5295151" cy="3367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Rectangle 27"/>
            <p:cNvSpPr/>
            <p:nvPr/>
          </p:nvSpPr>
          <p:spPr>
            <a:xfrm>
              <a:off x="2899083" y="2972984"/>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©Scott Denny</a:t>
              </a:r>
            </a:p>
          </p:txBody>
        </p:sp>
        <p:sp>
          <p:nvSpPr>
            <p:cNvPr id="14" name="TextBox 13"/>
            <p:cNvSpPr txBox="1"/>
            <p:nvPr/>
          </p:nvSpPr>
          <p:spPr>
            <a:xfrm>
              <a:off x="61075" y="2774599"/>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8</a:t>
              </a:r>
            </a:p>
          </p:txBody>
        </p:sp>
      </p:grpSp>
      <p:grpSp>
        <p:nvGrpSpPr>
          <p:cNvPr id="3" name="Group 2"/>
          <p:cNvGrpSpPr/>
          <p:nvPr/>
        </p:nvGrpSpPr>
        <p:grpSpPr>
          <a:xfrm>
            <a:off x="5172480" y="2612179"/>
            <a:ext cx="3971520" cy="2540906"/>
            <a:chOff x="4995333" y="3077596"/>
            <a:chExt cx="5295361" cy="3387875"/>
          </a:xfrm>
        </p:grpSpPr>
        <p:pic>
          <p:nvPicPr>
            <p:cNvPr id="52228" name="Picture 8" descr="http://c2491652.r52.cf0.rackcdn.com/v3/large/200509022500.jpg"/>
            <p:cNvPicPr>
              <a:picLocks noChangeAspect="1" noChangeArrowheads="1"/>
            </p:cNvPicPr>
            <p:nvPr/>
          </p:nvPicPr>
          <p:blipFill rotWithShape="1">
            <a:blip r:embed="rId4">
              <a:extLst>
                <a:ext uri="{28A0092B-C50C-407E-A947-70E740481C1C}">
                  <a14:useLocalDpi xmlns:a14="http://schemas.microsoft.com/office/drawing/2010/main" val="0"/>
                </a:ext>
              </a:extLst>
            </a:blip>
            <a:srcRect t="13506" r="28529" b="19627"/>
            <a:stretch/>
          </p:blipFill>
          <p:spPr bwMode="auto">
            <a:xfrm>
              <a:off x="5029200" y="3077596"/>
              <a:ext cx="5261494" cy="3387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Rectangle 28"/>
            <p:cNvSpPr/>
            <p:nvPr/>
          </p:nvSpPr>
          <p:spPr>
            <a:xfrm>
              <a:off x="7824004" y="6005480"/>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©Tom </a:t>
              </a:r>
              <a:r>
                <a:rPr lang="en-US" sz="600" dirty="0" err="1">
                  <a:solidFill>
                    <a:srgbClr val="FFFFFF"/>
                  </a:solidFill>
                  <a:latin typeface="Arial" panose="020B0604020202020204" pitchFamily="34" charset="0"/>
                  <a:cs typeface="Arial" panose="020B0604020202020204" pitchFamily="34" charset="0"/>
                </a:rPr>
                <a:t>Reichner</a:t>
              </a:r>
              <a:endParaRPr lang="en-US" sz="600" dirty="0">
                <a:solidFill>
                  <a:srgbClr val="FFFFFF"/>
                </a:solidFill>
                <a:latin typeface="Arial" panose="020B0604020202020204" pitchFamily="34" charset="0"/>
                <a:cs typeface="Arial" panose="020B0604020202020204" pitchFamily="34" charset="0"/>
              </a:endParaRPr>
            </a:p>
          </p:txBody>
        </p:sp>
        <p:sp>
          <p:nvSpPr>
            <p:cNvPr id="17" name="TextBox 16"/>
            <p:cNvSpPr txBox="1"/>
            <p:nvPr/>
          </p:nvSpPr>
          <p:spPr>
            <a:xfrm>
              <a:off x="4995333" y="5914633"/>
              <a:ext cx="994292"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11</a:t>
              </a:r>
            </a:p>
          </p:txBody>
        </p:sp>
      </p:grpSp>
      <p:pic>
        <p:nvPicPr>
          <p:cNvPr id="52226" name="Picture 14" descr="Longtailed.jpg"/>
          <p:cNvPicPr>
            <a:picLocks noChangeAspect="1"/>
          </p:cNvPicPr>
          <p:nvPr/>
        </p:nvPicPr>
        <p:blipFill rotWithShape="1">
          <a:blip r:embed="rId5">
            <a:extLst>
              <a:ext uri="{28A0092B-C50C-407E-A947-70E740481C1C}">
                <a14:useLocalDpi xmlns:a14="http://schemas.microsoft.com/office/drawing/2010/main" val="0"/>
              </a:ext>
            </a:extLst>
          </a:blip>
          <a:srcRect l="10537" t="24652" r="178" b="13040"/>
          <a:stretch/>
        </p:blipFill>
        <p:spPr bwMode="auto">
          <a:xfrm>
            <a:off x="0" y="2612179"/>
            <a:ext cx="5097539" cy="25409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 name="Rectangle 29"/>
          <p:cNvSpPr/>
          <p:nvPr/>
        </p:nvSpPr>
        <p:spPr>
          <a:xfrm>
            <a:off x="3152773" y="4802395"/>
            <a:ext cx="1771650" cy="184666"/>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©Mark Moore</a:t>
            </a:r>
          </a:p>
        </p:txBody>
      </p:sp>
      <p:sp>
        <p:nvSpPr>
          <p:cNvPr id="16" name="TextBox 15"/>
          <p:cNvSpPr txBox="1"/>
          <p:nvPr/>
        </p:nvSpPr>
        <p:spPr>
          <a:xfrm>
            <a:off x="74942" y="4702713"/>
            <a:ext cx="76101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10</a:t>
            </a:r>
          </a:p>
        </p:txBody>
      </p:sp>
      <p:pic>
        <p:nvPicPr>
          <p:cNvPr id="18" name="Picture 12" descr="http://c2491652.r52.cf0.rackcdn.com/v3/large/250109061347.jpg">
            <a:extLst>
              <a:ext uri="{FF2B5EF4-FFF2-40B4-BE49-F238E27FC236}">
                <a16:creationId xmlns:a16="http://schemas.microsoft.com/office/drawing/2014/main" id="{64F77526-B185-EF41-BB9E-3F7F8BAA9318}"/>
              </a:ext>
            </a:extLst>
          </p:cNvPr>
          <p:cNvPicPr>
            <a:picLocks noChangeAspect="1" noChangeArrowheads="1"/>
          </p:cNvPicPr>
          <p:nvPr/>
        </p:nvPicPr>
        <p:blipFill rotWithShape="1">
          <a:blip r:embed="rId6" cstate="print"/>
          <a:srcRect l="12074" t="30823" r="28432" b="24588"/>
          <a:stretch/>
        </p:blipFill>
        <p:spPr bwMode="auto">
          <a:xfrm flipH="1">
            <a:off x="4038598" y="-15194"/>
            <a:ext cx="5105401" cy="2540906"/>
          </a:xfrm>
          <a:prstGeom prst="rect">
            <a:avLst/>
          </a:prstGeom>
          <a:noFill/>
        </p:spPr>
      </p:pic>
      <p:sp>
        <p:nvSpPr>
          <p:cNvPr id="19" name="TextBox 18">
            <a:extLst>
              <a:ext uri="{FF2B5EF4-FFF2-40B4-BE49-F238E27FC236}">
                <a16:creationId xmlns:a16="http://schemas.microsoft.com/office/drawing/2014/main" id="{9BE4BBCC-5D20-CD49-B31D-B7B4D9DFC83B}"/>
              </a:ext>
            </a:extLst>
          </p:cNvPr>
          <p:cNvSpPr txBox="1"/>
          <p:nvPr/>
        </p:nvSpPr>
        <p:spPr>
          <a:xfrm>
            <a:off x="4111752" y="210000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9</a:t>
            </a:r>
          </a:p>
        </p:txBody>
      </p:sp>
      <p:sp>
        <p:nvSpPr>
          <p:cNvPr id="20" name="Rectangle 19">
            <a:extLst>
              <a:ext uri="{FF2B5EF4-FFF2-40B4-BE49-F238E27FC236}">
                <a16:creationId xmlns:a16="http://schemas.microsoft.com/office/drawing/2014/main" id="{1980DB55-9321-9640-A948-F1B4F47CF292}"/>
              </a:ext>
            </a:extLst>
          </p:cNvPr>
          <p:cNvSpPr/>
          <p:nvPr/>
        </p:nvSpPr>
        <p:spPr>
          <a:xfrm>
            <a:off x="7368654" y="2284666"/>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©Douglas Norton</a:t>
            </a:r>
          </a:p>
        </p:txBody>
      </p:sp>
    </p:spTree>
    <p:extLst>
      <p:ext uri="{BB962C8B-B14F-4D97-AF65-F5344CB8AC3E}">
        <p14:creationId xmlns:p14="http://schemas.microsoft.com/office/powerpoint/2010/main" val="1624134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457700" y="4797247"/>
            <a:ext cx="3544491" cy="369332"/>
            <a:chOff x="4419600" y="6396334"/>
            <a:chExt cx="4725988" cy="492443"/>
          </a:xfrm>
        </p:grpSpPr>
        <p:sp>
          <p:nvSpPr>
            <p:cNvPr id="21" name="Rectangle 20"/>
            <p:cNvSpPr/>
            <p:nvPr/>
          </p:nvSpPr>
          <p:spPr>
            <a:xfrm>
              <a:off x="6783388" y="6642100"/>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©Ken Miracle</a:t>
              </a:r>
            </a:p>
          </p:txBody>
        </p:sp>
        <p:sp>
          <p:nvSpPr>
            <p:cNvPr id="17" name="TextBox 16"/>
            <p:cNvSpPr txBox="1"/>
            <p:nvPr/>
          </p:nvSpPr>
          <p:spPr>
            <a:xfrm>
              <a:off x="4419600" y="6396334"/>
              <a:ext cx="965200"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5</a:t>
              </a:r>
            </a:p>
          </p:txBody>
        </p:sp>
      </p:grpSp>
      <p:grpSp>
        <p:nvGrpSpPr>
          <p:cNvPr id="4" name="Group 3"/>
          <p:cNvGrpSpPr/>
          <p:nvPr/>
        </p:nvGrpSpPr>
        <p:grpSpPr>
          <a:xfrm>
            <a:off x="-15117" y="2617787"/>
            <a:ext cx="3955996" cy="2520554"/>
            <a:chOff x="0" y="3276600"/>
            <a:chExt cx="5274661" cy="3360739"/>
          </a:xfrm>
        </p:grpSpPr>
        <p:pic>
          <p:nvPicPr>
            <p:cNvPr id="54275" name="Picture 2" descr="http://images.ducks.ca/netpub/server.np?original=.1.1467&amp;site=ducimages&amp;catalog=catalog"/>
            <p:cNvPicPr>
              <a:picLocks noChangeAspect="1" noChangeArrowheads="1"/>
            </p:cNvPicPr>
            <p:nvPr/>
          </p:nvPicPr>
          <p:blipFill rotWithShape="1">
            <a:blip r:embed="rId3">
              <a:extLst>
                <a:ext uri="{28A0092B-C50C-407E-A947-70E740481C1C}">
                  <a14:useLocalDpi xmlns:a14="http://schemas.microsoft.com/office/drawing/2010/main" val="0"/>
                </a:ext>
              </a:extLst>
            </a:blip>
            <a:srcRect l="5426" t="4952" r="13954" b="17777"/>
            <a:stretch/>
          </p:blipFill>
          <p:spPr bwMode="auto">
            <a:xfrm>
              <a:off x="0" y="3276600"/>
              <a:ext cx="5274661" cy="3360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 name="Rectangle 21"/>
            <p:cNvSpPr/>
            <p:nvPr/>
          </p:nvSpPr>
          <p:spPr>
            <a:xfrm>
              <a:off x="2763356" y="6299105"/>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©DUC</a:t>
              </a:r>
            </a:p>
          </p:txBody>
        </p:sp>
        <p:sp>
          <p:nvSpPr>
            <p:cNvPr id="16" name="TextBox 15"/>
            <p:cNvSpPr txBox="1"/>
            <p:nvPr/>
          </p:nvSpPr>
          <p:spPr>
            <a:xfrm>
              <a:off x="0" y="6112941"/>
              <a:ext cx="812800"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14</a:t>
              </a:r>
            </a:p>
          </p:txBody>
        </p:sp>
      </p:grpSp>
      <p:grpSp>
        <p:nvGrpSpPr>
          <p:cNvPr id="3" name="Group 2"/>
          <p:cNvGrpSpPr/>
          <p:nvPr/>
        </p:nvGrpSpPr>
        <p:grpSpPr>
          <a:xfrm>
            <a:off x="5196840" y="786"/>
            <a:ext cx="3939453" cy="2533125"/>
            <a:chOff x="4879975" y="1048"/>
            <a:chExt cx="5252604" cy="3377499"/>
          </a:xfrm>
        </p:grpSpPr>
        <p:pic>
          <p:nvPicPr>
            <p:cNvPr id="54274" name="Picture 4" descr="http://c2491652.r52.cf0.rackcdn.com/v3/large/110311100356.jpg"/>
            <p:cNvPicPr>
              <a:picLocks noChangeAspect="1" noChangeArrowheads="1"/>
            </p:cNvPicPr>
            <p:nvPr/>
          </p:nvPicPr>
          <p:blipFill rotWithShape="1">
            <a:blip r:embed="rId4">
              <a:extLst>
                <a:ext uri="{28A0092B-C50C-407E-A947-70E740481C1C}">
                  <a14:useLocalDpi xmlns:a14="http://schemas.microsoft.com/office/drawing/2010/main" val="0"/>
                </a:ext>
              </a:extLst>
            </a:blip>
            <a:srcRect t="4034" b="13951"/>
            <a:stretch/>
          </p:blipFill>
          <p:spPr bwMode="auto">
            <a:xfrm>
              <a:off x="4879975" y="1048"/>
              <a:ext cx="5252604" cy="3377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Rectangle 17"/>
            <p:cNvSpPr/>
            <p:nvPr/>
          </p:nvSpPr>
          <p:spPr>
            <a:xfrm>
              <a:off x="7670323" y="2971800"/>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©Eric Reuter</a:t>
              </a:r>
            </a:p>
          </p:txBody>
        </p:sp>
        <p:sp>
          <p:nvSpPr>
            <p:cNvPr id="15" name="TextBox 14"/>
            <p:cNvSpPr txBox="1"/>
            <p:nvPr/>
          </p:nvSpPr>
          <p:spPr>
            <a:xfrm>
              <a:off x="4879975" y="2848690"/>
              <a:ext cx="1012824"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13</a:t>
              </a:r>
            </a:p>
          </p:txBody>
        </p:sp>
      </p:grpSp>
      <p:pic>
        <p:nvPicPr>
          <p:cNvPr id="20" name="Picture 18" descr="http://c2491652.r52.cf0.rackcdn.com/v3/large/120613032227.jpg">
            <a:extLst>
              <a:ext uri="{FF2B5EF4-FFF2-40B4-BE49-F238E27FC236}">
                <a16:creationId xmlns:a16="http://schemas.microsoft.com/office/drawing/2014/main" id="{81A7EF38-1CF7-974E-AFF2-308A14E8C725}"/>
              </a:ext>
            </a:extLst>
          </p:cNvPr>
          <p:cNvPicPr>
            <a:picLocks noChangeAspect="1" noChangeArrowheads="1"/>
          </p:cNvPicPr>
          <p:nvPr/>
        </p:nvPicPr>
        <p:blipFill rotWithShape="1">
          <a:blip r:embed="rId5" cstate="print"/>
          <a:srcRect l="18028" t="13780" r="1569" b="25464"/>
          <a:stretch/>
        </p:blipFill>
        <p:spPr bwMode="auto">
          <a:xfrm>
            <a:off x="4038600" y="2619375"/>
            <a:ext cx="5097693" cy="2524125"/>
          </a:xfrm>
          <a:prstGeom prst="rect">
            <a:avLst/>
          </a:prstGeom>
          <a:noFill/>
        </p:spPr>
      </p:pic>
      <p:sp>
        <p:nvSpPr>
          <p:cNvPr id="23" name="TextBox 22">
            <a:extLst>
              <a:ext uri="{FF2B5EF4-FFF2-40B4-BE49-F238E27FC236}">
                <a16:creationId xmlns:a16="http://schemas.microsoft.com/office/drawing/2014/main" id="{CBD0CAE7-C101-BB4D-B634-0D048B58C59F}"/>
              </a:ext>
            </a:extLst>
          </p:cNvPr>
          <p:cNvSpPr txBox="1"/>
          <p:nvPr/>
        </p:nvSpPr>
        <p:spPr>
          <a:xfrm>
            <a:off x="4080227" y="471952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12</a:t>
            </a:r>
          </a:p>
        </p:txBody>
      </p:sp>
      <p:sp>
        <p:nvSpPr>
          <p:cNvPr id="24" name="Rectangle 23">
            <a:extLst>
              <a:ext uri="{FF2B5EF4-FFF2-40B4-BE49-F238E27FC236}">
                <a16:creationId xmlns:a16="http://schemas.microsoft.com/office/drawing/2014/main" id="{5625B710-A462-754B-87BF-0C2294514B0A}"/>
              </a:ext>
            </a:extLst>
          </p:cNvPr>
          <p:cNvSpPr/>
          <p:nvPr/>
        </p:nvSpPr>
        <p:spPr>
          <a:xfrm>
            <a:off x="7178895" y="485644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©Ken Miracle</a:t>
            </a:r>
          </a:p>
        </p:txBody>
      </p:sp>
      <p:pic>
        <p:nvPicPr>
          <p:cNvPr id="25" name="Picture 20" descr="http://c2491652.r52.cf0.rackcdn.com/v3/large/040111025714.jpg">
            <a:extLst>
              <a:ext uri="{FF2B5EF4-FFF2-40B4-BE49-F238E27FC236}">
                <a16:creationId xmlns:a16="http://schemas.microsoft.com/office/drawing/2014/main" id="{B8341554-2AFD-464E-873C-4AD3A4C143B5}"/>
              </a:ext>
            </a:extLst>
          </p:cNvPr>
          <p:cNvPicPr>
            <a:picLocks noChangeAspect="1" noChangeArrowheads="1"/>
          </p:cNvPicPr>
          <p:nvPr/>
        </p:nvPicPr>
        <p:blipFill rotWithShape="1">
          <a:blip r:embed="rId6" cstate="print"/>
          <a:srcRect l="-217" t="11889" r="574" b="11772"/>
          <a:stretch/>
        </p:blipFill>
        <p:spPr bwMode="auto">
          <a:xfrm>
            <a:off x="0" y="-9000"/>
            <a:ext cx="5105400" cy="2534713"/>
          </a:xfrm>
          <a:prstGeom prst="rect">
            <a:avLst/>
          </a:prstGeom>
          <a:noFill/>
        </p:spPr>
      </p:pic>
      <p:sp>
        <p:nvSpPr>
          <p:cNvPr id="26" name="TextBox 25">
            <a:extLst>
              <a:ext uri="{FF2B5EF4-FFF2-40B4-BE49-F238E27FC236}">
                <a16:creationId xmlns:a16="http://schemas.microsoft.com/office/drawing/2014/main" id="{3E5E4DFF-F707-DA40-AFB6-5EF617C4119A}"/>
              </a:ext>
            </a:extLst>
          </p:cNvPr>
          <p:cNvSpPr txBox="1"/>
          <p:nvPr/>
        </p:nvSpPr>
        <p:spPr>
          <a:xfrm>
            <a:off x="82749" y="2113194"/>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9</a:t>
            </a:r>
          </a:p>
        </p:txBody>
      </p:sp>
      <p:sp>
        <p:nvSpPr>
          <p:cNvPr id="27" name="Rectangle 26">
            <a:extLst>
              <a:ext uri="{FF2B5EF4-FFF2-40B4-BE49-F238E27FC236}">
                <a16:creationId xmlns:a16="http://schemas.microsoft.com/office/drawing/2014/main" id="{BBF4352E-25D1-2143-9BE5-F1DBA66DD603}"/>
              </a:ext>
            </a:extLst>
          </p:cNvPr>
          <p:cNvSpPr/>
          <p:nvPr/>
        </p:nvSpPr>
        <p:spPr>
          <a:xfrm>
            <a:off x="3194402" y="2214564"/>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©Ron </a:t>
            </a:r>
            <a:r>
              <a:rPr lang="en-US" sz="600" dirty="0" err="1">
                <a:solidFill>
                  <a:srgbClr val="FFFFFF"/>
                </a:solidFill>
                <a:latin typeface="Arial" panose="020B0604020202020204" pitchFamily="34" charset="0"/>
                <a:cs typeface="Arial" panose="020B0604020202020204" pitchFamily="34" charset="0"/>
              </a:rPr>
              <a:t>Cherest</a:t>
            </a:r>
            <a:endParaRPr lang="en-US" sz="6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10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http://c2491652.r52.cf0.rackcdn.com/v3/large/310310070816.jpg"/>
          <p:cNvPicPr>
            <a:picLocks noChangeAspect="1" noChangeArrowheads="1"/>
          </p:cNvPicPr>
          <p:nvPr/>
        </p:nvPicPr>
        <p:blipFill rotWithShape="1">
          <a:blip r:embed="rId3" cstate="print"/>
          <a:srcRect l="30469" t="20438" r="11719" b="24728"/>
          <a:stretch/>
        </p:blipFill>
        <p:spPr bwMode="auto">
          <a:xfrm flipH="1">
            <a:off x="-3" y="-1"/>
            <a:ext cx="3964269" cy="2457451"/>
          </a:xfrm>
          <a:prstGeom prst="rect">
            <a:avLst/>
          </a:prstGeom>
          <a:noFill/>
        </p:spPr>
      </p:pic>
      <p:sp>
        <p:nvSpPr>
          <p:cNvPr id="22" name="Rectangle 21"/>
          <p:cNvSpPr/>
          <p:nvPr/>
        </p:nvSpPr>
        <p:spPr>
          <a:xfrm>
            <a:off x="2122696" y="219585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©Charles Long</a:t>
            </a:r>
          </a:p>
        </p:txBody>
      </p:sp>
      <p:sp>
        <p:nvSpPr>
          <p:cNvPr id="18" name="TextBox 17"/>
          <p:cNvSpPr txBox="1"/>
          <p:nvPr/>
        </p:nvSpPr>
        <p:spPr>
          <a:xfrm>
            <a:off x="-1" y="2103522"/>
            <a:ext cx="68580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16</a:t>
            </a:r>
          </a:p>
        </p:txBody>
      </p:sp>
      <p:pic>
        <p:nvPicPr>
          <p:cNvPr id="15" name="Picture 2" descr="http://c2491652.r52.cf0.rackcdn.com/v3/large/110311090454.jpg"/>
          <p:cNvPicPr>
            <a:picLocks noChangeAspect="1" noChangeArrowheads="1"/>
          </p:cNvPicPr>
          <p:nvPr/>
        </p:nvPicPr>
        <p:blipFill rotWithShape="1">
          <a:blip r:embed="rId4" cstate="print"/>
          <a:srcRect t="15117" r="1953" b="17637"/>
          <a:stretch/>
        </p:blipFill>
        <p:spPr bwMode="auto">
          <a:xfrm>
            <a:off x="4061046" y="0"/>
            <a:ext cx="5082954" cy="2457450"/>
          </a:xfrm>
          <a:prstGeom prst="rect">
            <a:avLst/>
          </a:prstGeom>
          <a:noFill/>
        </p:spPr>
      </p:pic>
      <p:sp>
        <p:nvSpPr>
          <p:cNvPr id="21" name="Rectangle 20"/>
          <p:cNvSpPr/>
          <p:nvPr/>
        </p:nvSpPr>
        <p:spPr>
          <a:xfrm>
            <a:off x="7205650" y="219585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©Eric Reuter</a:t>
            </a:r>
          </a:p>
        </p:txBody>
      </p:sp>
      <p:sp>
        <p:nvSpPr>
          <p:cNvPr id="20" name="TextBox 19"/>
          <p:cNvSpPr txBox="1"/>
          <p:nvPr/>
        </p:nvSpPr>
        <p:spPr>
          <a:xfrm>
            <a:off x="4084195" y="2103522"/>
            <a:ext cx="65518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17</a:t>
            </a:r>
          </a:p>
        </p:txBody>
      </p:sp>
      <p:pic>
        <p:nvPicPr>
          <p:cNvPr id="29700" name="Picture 4" descr="http://c2491652.r52.cf0.rackcdn.com/v3/large/010609013744.jpg"/>
          <p:cNvPicPr>
            <a:picLocks noChangeAspect="1" noChangeArrowheads="1"/>
          </p:cNvPicPr>
          <p:nvPr/>
        </p:nvPicPr>
        <p:blipFill rotWithShape="1">
          <a:blip r:embed="rId5" cstate="print"/>
          <a:srcRect l="5797" t="14270" r="5797"/>
          <a:stretch/>
        </p:blipFill>
        <p:spPr bwMode="auto">
          <a:xfrm>
            <a:off x="4074471" y="2524125"/>
            <a:ext cx="4200955" cy="2619375"/>
          </a:xfrm>
          <a:prstGeom prst="rect">
            <a:avLst/>
          </a:prstGeom>
          <a:noFill/>
        </p:spPr>
      </p:pic>
      <p:sp>
        <p:nvSpPr>
          <p:cNvPr id="24" name="Rectangle 23"/>
          <p:cNvSpPr/>
          <p:nvPr/>
        </p:nvSpPr>
        <p:spPr>
          <a:xfrm>
            <a:off x="6319825" y="48047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©Robert </a:t>
            </a:r>
            <a:r>
              <a:rPr lang="en-US" sz="600" dirty="0" err="1">
                <a:solidFill>
                  <a:srgbClr val="FFFFFF"/>
                </a:solidFill>
                <a:latin typeface="Arial" panose="020B0604020202020204" pitchFamily="34" charset="0"/>
                <a:cs typeface="Arial" panose="020B0604020202020204" pitchFamily="34" charset="0"/>
              </a:rPr>
              <a:t>Sendlein</a:t>
            </a:r>
            <a:endParaRPr lang="en-US" sz="600" dirty="0">
              <a:solidFill>
                <a:srgbClr val="FFFFFF"/>
              </a:solidFill>
              <a:latin typeface="Arial" panose="020B0604020202020204" pitchFamily="34" charset="0"/>
              <a:cs typeface="Arial" panose="020B0604020202020204" pitchFamily="34" charset="0"/>
            </a:endParaRPr>
          </a:p>
        </p:txBody>
      </p:sp>
      <p:sp>
        <p:nvSpPr>
          <p:cNvPr id="27" name="TextBox 26"/>
          <p:cNvSpPr txBox="1"/>
          <p:nvPr/>
        </p:nvSpPr>
        <p:spPr>
          <a:xfrm>
            <a:off x="4108847" y="4712449"/>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20</a:t>
            </a:r>
          </a:p>
        </p:txBody>
      </p:sp>
      <p:pic>
        <p:nvPicPr>
          <p:cNvPr id="29" name="Picture 28">
            <a:extLst>
              <a:ext uri="{FF2B5EF4-FFF2-40B4-BE49-F238E27FC236}">
                <a16:creationId xmlns:a16="http://schemas.microsoft.com/office/drawing/2014/main" id="{F156270A-FE61-DB44-9BA5-E743B0A82C5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438" t="3434" r="677" b="14841"/>
          <a:stretch/>
        </p:blipFill>
        <p:spPr>
          <a:xfrm flipH="1">
            <a:off x="0" y="2529081"/>
            <a:ext cx="3973972" cy="2619375"/>
          </a:xfrm>
          <a:prstGeom prst="rect">
            <a:avLst/>
          </a:prstGeom>
        </p:spPr>
      </p:pic>
      <p:sp>
        <p:nvSpPr>
          <p:cNvPr id="30" name="TextBox 29">
            <a:extLst>
              <a:ext uri="{FF2B5EF4-FFF2-40B4-BE49-F238E27FC236}">
                <a16:creationId xmlns:a16="http://schemas.microsoft.com/office/drawing/2014/main" id="{6943EC8D-3C44-E147-A304-0429E52F0C7D}"/>
              </a:ext>
            </a:extLst>
          </p:cNvPr>
          <p:cNvSpPr txBox="1"/>
          <p:nvPr/>
        </p:nvSpPr>
        <p:spPr>
          <a:xfrm>
            <a:off x="31354" y="4712449"/>
            <a:ext cx="102870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18/19</a:t>
            </a:r>
          </a:p>
        </p:txBody>
      </p:sp>
      <p:sp>
        <p:nvSpPr>
          <p:cNvPr id="28" name="Rectangle 27">
            <a:extLst>
              <a:ext uri="{FF2B5EF4-FFF2-40B4-BE49-F238E27FC236}">
                <a16:creationId xmlns:a16="http://schemas.microsoft.com/office/drawing/2014/main" id="{3453547B-F9EF-A049-8761-89F252E278D6}"/>
              </a:ext>
            </a:extLst>
          </p:cNvPr>
          <p:cNvSpPr/>
          <p:nvPr/>
        </p:nvSpPr>
        <p:spPr>
          <a:xfrm>
            <a:off x="2092635" y="48047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 Michael </a:t>
            </a:r>
            <a:r>
              <a:rPr lang="en-US" sz="600" dirty="0" err="1">
                <a:solidFill>
                  <a:srgbClr val="FFFFFF"/>
                </a:solidFill>
                <a:latin typeface="Arial" panose="020B0604020202020204" pitchFamily="34" charset="0"/>
                <a:cs typeface="Arial" panose="020B0604020202020204" pitchFamily="34" charset="0"/>
              </a:rPr>
              <a:t>Furtman</a:t>
            </a:r>
            <a:endParaRPr lang="en-US" sz="6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6389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2" descr="http://c2491652.r52.cf0.rackcdn.com/v3/large/220113090535.jpg">
            <a:extLst>
              <a:ext uri="{FF2B5EF4-FFF2-40B4-BE49-F238E27FC236}">
                <a16:creationId xmlns:a16="http://schemas.microsoft.com/office/drawing/2014/main" id="{DC361916-C1CE-2242-BCBE-4A9CD2DD86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87" t="9180" r="807" b="9180"/>
          <a:stretch/>
        </p:blipFill>
        <p:spPr bwMode="auto">
          <a:xfrm>
            <a:off x="-132358" y="0"/>
            <a:ext cx="9276358"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Rectangle 8">
            <a:extLst>
              <a:ext uri="{FF2B5EF4-FFF2-40B4-BE49-F238E27FC236}">
                <a16:creationId xmlns:a16="http://schemas.microsoft.com/office/drawing/2014/main" id="{F220F792-8B7E-1445-BBAF-CAF2921EA626}"/>
              </a:ext>
            </a:extLst>
          </p:cNvPr>
          <p:cNvSpPr>
            <a:spLocks noChangeArrowheads="1"/>
          </p:cNvSpPr>
          <p:nvPr/>
        </p:nvSpPr>
        <p:spPr bwMode="auto">
          <a:xfrm>
            <a:off x="4076944" y="437883"/>
            <a:ext cx="4765072" cy="960852"/>
          </a:xfrm>
          <a:prstGeom prst="rect">
            <a:avLst/>
          </a:prstGeom>
          <a:noFill/>
          <a:ln w="9525">
            <a:noFill/>
            <a:miter lim="800000"/>
            <a:headEnd/>
            <a:tailEnd/>
          </a:ln>
          <a:effectLst/>
        </p:spPr>
        <p:txBody>
          <a:bodyPr/>
          <a:lstStyle/>
          <a:p>
            <a:pPr algn="r">
              <a:spcBef>
                <a:spcPts val="0"/>
              </a:spcBef>
            </a:pPr>
            <a:r>
              <a:rPr lang="en-US" sz="2800" b="1" dirty="0">
                <a:solidFill>
                  <a:srgbClr val="FFFFFF"/>
                </a:solidFill>
                <a:latin typeface="Arial" panose="020B0604020202020204" pitchFamily="34" charset="0"/>
                <a:cs typeface="Arial" panose="020B0604020202020204" pitchFamily="34" charset="0"/>
              </a:rPr>
              <a:t>Waterfowl of the Central and Pacific Flyways</a:t>
            </a:r>
          </a:p>
        </p:txBody>
      </p:sp>
      <p:sp>
        <p:nvSpPr>
          <p:cNvPr id="14" name="Rectangle 8">
            <a:extLst>
              <a:ext uri="{FF2B5EF4-FFF2-40B4-BE49-F238E27FC236}">
                <a16:creationId xmlns:a16="http://schemas.microsoft.com/office/drawing/2014/main" id="{6CF57DCA-C199-A949-B463-B20D8D0BF501}"/>
              </a:ext>
            </a:extLst>
          </p:cNvPr>
          <p:cNvSpPr>
            <a:spLocks noChangeArrowheads="1"/>
          </p:cNvSpPr>
          <p:nvPr/>
        </p:nvSpPr>
        <p:spPr bwMode="auto">
          <a:xfrm>
            <a:off x="6858000" y="1445946"/>
            <a:ext cx="2008353" cy="440004"/>
          </a:xfrm>
          <a:prstGeom prst="rect">
            <a:avLst/>
          </a:prstGeom>
          <a:noFill/>
          <a:ln w="9525">
            <a:noFill/>
            <a:miter lim="800000"/>
            <a:headEnd/>
            <a:tailEnd/>
          </a:ln>
          <a:effectLst/>
        </p:spPr>
        <p:txBody>
          <a:bodyPr/>
          <a:lstStyle/>
          <a:p>
            <a:pPr>
              <a:lnSpc>
                <a:spcPct val="80000"/>
              </a:lnSpc>
              <a:spcBef>
                <a:spcPct val="20000"/>
              </a:spcBef>
            </a:pPr>
            <a:r>
              <a:rPr lang="en-US" sz="2800" b="1" dirty="0">
                <a:solidFill>
                  <a:srgbClr val="EAC968">
                    <a:lumMod val="20000"/>
                    <a:lumOff val="80000"/>
                  </a:srgbClr>
                </a:solidFill>
                <a:latin typeface="Arial" panose="020B0604020202020204" pitchFamily="34" charset="0"/>
                <a:cs typeface="Arial" panose="020B0604020202020204" pitchFamily="34" charset="0"/>
              </a:rPr>
              <a:t>ANSWERS</a:t>
            </a:r>
          </a:p>
        </p:txBody>
      </p:sp>
      <p:pic>
        <p:nvPicPr>
          <p:cNvPr id="16" name="Picture 15" descr="WHC_logo.png">
            <a:extLst>
              <a:ext uri="{FF2B5EF4-FFF2-40B4-BE49-F238E27FC236}">
                <a16:creationId xmlns:a16="http://schemas.microsoft.com/office/drawing/2014/main" id="{8972C202-94F3-7C42-A208-385F0A3C47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8600" y="4314662"/>
            <a:ext cx="993416" cy="642245"/>
          </a:xfrm>
          <a:prstGeom prst="rect">
            <a:avLst/>
          </a:prstGeom>
        </p:spPr>
      </p:pic>
      <p:pic>
        <p:nvPicPr>
          <p:cNvPr id="34" name="Picture 33">
            <a:extLst>
              <a:ext uri="{FF2B5EF4-FFF2-40B4-BE49-F238E27FC236}">
                <a16:creationId xmlns:a16="http://schemas.microsoft.com/office/drawing/2014/main" id="{07C2F548-DF88-3C43-980C-53FF4D0A72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356" y="4314662"/>
            <a:ext cx="734663" cy="594300"/>
          </a:xfrm>
          <a:prstGeom prst="rect">
            <a:avLst/>
          </a:prstGeom>
        </p:spPr>
      </p:pic>
      <p:grpSp>
        <p:nvGrpSpPr>
          <p:cNvPr id="11" name="Group 10">
            <a:extLst>
              <a:ext uri="{FF2B5EF4-FFF2-40B4-BE49-F238E27FC236}">
                <a16:creationId xmlns:a16="http://schemas.microsoft.com/office/drawing/2014/main" id="{A0B334FB-D5E9-624B-8BEA-B8FC768D42AB}"/>
              </a:ext>
            </a:extLst>
          </p:cNvPr>
          <p:cNvGrpSpPr/>
          <p:nvPr/>
        </p:nvGrpSpPr>
        <p:grpSpPr>
          <a:xfrm>
            <a:off x="-332546" y="2047235"/>
            <a:ext cx="2950423" cy="2939076"/>
            <a:chOff x="-332546" y="2047235"/>
            <a:chExt cx="2950423" cy="2939076"/>
          </a:xfrm>
        </p:grpSpPr>
        <p:pic>
          <p:nvPicPr>
            <p:cNvPr id="15" name="Picture 26" descr="allfly.png">
              <a:extLst>
                <a:ext uri="{FF2B5EF4-FFF2-40B4-BE49-F238E27FC236}">
                  <a16:creationId xmlns:a16="http://schemas.microsoft.com/office/drawing/2014/main" id="{BED5F123-C73E-5E4E-994C-2F9D1360B8DE}"/>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489" y="2047235"/>
              <a:ext cx="2941366" cy="2939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16" descr="A picture containing invertebrate, coelenterate, echinoderm, hydrozoan&#10;&#10;Description automatically generated">
              <a:extLst>
                <a:ext uri="{FF2B5EF4-FFF2-40B4-BE49-F238E27FC236}">
                  <a16:creationId xmlns:a16="http://schemas.microsoft.com/office/drawing/2014/main" id="{494D5A91-DD69-9D47-9B7B-3C3539CD5A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546" y="2350383"/>
              <a:ext cx="1785916" cy="2558579"/>
            </a:xfrm>
            <a:prstGeom prst="rect">
              <a:avLst/>
            </a:prstGeom>
          </p:spPr>
        </p:pic>
        <p:pic>
          <p:nvPicPr>
            <p:cNvPr id="19" name="Picture 18" descr="flyway-Central.png">
              <a:extLst>
                <a:ext uri="{FF2B5EF4-FFF2-40B4-BE49-F238E27FC236}">
                  <a16:creationId xmlns:a16="http://schemas.microsoft.com/office/drawing/2014/main" id="{6DD88B02-6B3A-6144-9A0B-694FA8671B08}"/>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8727" y="2249755"/>
              <a:ext cx="1352682" cy="2659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TextBox 19">
              <a:extLst>
                <a:ext uri="{FF2B5EF4-FFF2-40B4-BE49-F238E27FC236}">
                  <a16:creationId xmlns:a16="http://schemas.microsoft.com/office/drawing/2014/main" id="{0A76064A-AE79-BF40-8400-43E406943B63}"/>
                </a:ext>
              </a:extLst>
            </p:cNvPr>
            <p:cNvSpPr txBox="1"/>
            <p:nvPr/>
          </p:nvSpPr>
          <p:spPr>
            <a:xfrm>
              <a:off x="1107567" y="3329149"/>
              <a:ext cx="1352681" cy="219291"/>
            </a:xfrm>
            <a:prstGeom prst="rect">
              <a:avLst/>
            </a:prstGeom>
            <a:noFill/>
          </p:spPr>
          <p:txBody>
            <a:bodyPr wrap="square" rtlCol="0">
              <a:spAutoFit/>
            </a:bodyPr>
            <a:lstStyle/>
            <a:p>
              <a:pPr algn="ctr"/>
              <a:r>
                <a:rPr lang="en-CA" sz="825" b="1" dirty="0">
                  <a:latin typeface="Arial Black" panose="020B0604020202020204" pitchFamily="34" charset="0"/>
                  <a:cs typeface="Arial Black" panose="020B0604020202020204" pitchFamily="34" charset="0"/>
                </a:rPr>
                <a:t>Central Flyway</a:t>
              </a:r>
            </a:p>
          </p:txBody>
        </p:sp>
        <p:sp>
          <p:nvSpPr>
            <p:cNvPr id="21" name="TextBox 20">
              <a:extLst>
                <a:ext uri="{FF2B5EF4-FFF2-40B4-BE49-F238E27FC236}">
                  <a16:creationId xmlns:a16="http://schemas.microsoft.com/office/drawing/2014/main" id="{65769A86-484A-CD4F-8F11-66B7435F243E}"/>
                </a:ext>
              </a:extLst>
            </p:cNvPr>
            <p:cNvSpPr txBox="1"/>
            <p:nvPr/>
          </p:nvSpPr>
          <p:spPr>
            <a:xfrm>
              <a:off x="-76646" y="3579638"/>
              <a:ext cx="790746" cy="346249"/>
            </a:xfrm>
            <a:prstGeom prst="rect">
              <a:avLst/>
            </a:prstGeom>
            <a:noFill/>
          </p:spPr>
          <p:txBody>
            <a:bodyPr wrap="square" rtlCol="0">
              <a:spAutoFit/>
            </a:bodyPr>
            <a:lstStyle/>
            <a:p>
              <a:pPr algn="ctr"/>
              <a:r>
                <a:rPr lang="en-CA" sz="825" b="1" dirty="0">
                  <a:latin typeface="Arial Black" panose="020B0604020202020204" pitchFamily="34" charset="0"/>
                  <a:cs typeface="Arial Black" panose="020B0604020202020204" pitchFamily="34" charset="0"/>
                </a:rPr>
                <a:t>Pacific</a:t>
              </a:r>
            </a:p>
            <a:p>
              <a:pPr algn="ctr"/>
              <a:r>
                <a:rPr lang="en-CA" sz="825" b="1" dirty="0">
                  <a:latin typeface="Arial Black" panose="020B0604020202020204" pitchFamily="34" charset="0"/>
                  <a:cs typeface="Arial Black" panose="020B0604020202020204" pitchFamily="34" charset="0"/>
                </a:rPr>
                <a:t>Flyway</a:t>
              </a:r>
            </a:p>
          </p:txBody>
        </p:sp>
      </p:grpSp>
    </p:spTree>
    <p:extLst>
      <p:ext uri="{BB962C8B-B14F-4D97-AF65-F5344CB8AC3E}">
        <p14:creationId xmlns:p14="http://schemas.microsoft.com/office/powerpoint/2010/main" val="1614708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2" descr="http://images.ducks.ca/netpub/server.np?original=.1.1735&amp;site=ducimages&amp;catalog=catalog">
            <a:extLst>
              <a:ext uri="{FF2B5EF4-FFF2-40B4-BE49-F238E27FC236}">
                <a16:creationId xmlns:a16="http://schemas.microsoft.com/office/drawing/2014/main" id="{9FC1574F-8577-E34B-B0FD-BD0409172350}"/>
              </a:ext>
            </a:extLst>
          </p:cNvPr>
          <p:cNvPicPr>
            <a:picLocks noChangeAspect="1" noChangeArrowheads="1"/>
          </p:cNvPicPr>
          <p:nvPr/>
        </p:nvPicPr>
        <p:blipFill rotWithShape="1">
          <a:blip r:embed="rId3" cstate="print"/>
          <a:srcRect l="-276" t="8865" r="2215" b="15002"/>
          <a:stretch/>
        </p:blipFill>
        <p:spPr bwMode="auto">
          <a:xfrm>
            <a:off x="4026098" y="0"/>
            <a:ext cx="5117902" cy="2718648"/>
          </a:xfrm>
          <a:prstGeom prst="rect">
            <a:avLst/>
          </a:prstGeom>
          <a:noFill/>
        </p:spPr>
      </p:pic>
      <p:sp>
        <p:nvSpPr>
          <p:cNvPr id="29" name="TextBox 28">
            <a:extLst>
              <a:ext uri="{FF2B5EF4-FFF2-40B4-BE49-F238E27FC236}">
                <a16:creationId xmlns:a16="http://schemas.microsoft.com/office/drawing/2014/main" id="{283AB5CF-A250-FA43-81AC-962FA3228004}"/>
              </a:ext>
            </a:extLst>
          </p:cNvPr>
          <p:cNvSpPr txBox="1"/>
          <p:nvPr/>
        </p:nvSpPr>
        <p:spPr>
          <a:xfrm>
            <a:off x="4191297"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a:t>
            </a:r>
          </a:p>
        </p:txBody>
      </p:sp>
      <p:sp>
        <p:nvSpPr>
          <p:cNvPr id="30" name="Rectangle 29">
            <a:extLst>
              <a:ext uri="{FF2B5EF4-FFF2-40B4-BE49-F238E27FC236}">
                <a16:creationId xmlns:a16="http://schemas.microsoft.com/office/drawing/2014/main" id="{CE3C94B7-1C5D-A642-8254-FCCA5CEE2856}"/>
              </a:ext>
            </a:extLst>
          </p:cNvPr>
          <p:cNvSpPr/>
          <p:nvPr/>
        </p:nvSpPr>
        <p:spPr>
          <a:xfrm>
            <a:off x="7162800" y="2427623"/>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©DUC</a:t>
            </a:r>
          </a:p>
        </p:txBody>
      </p:sp>
      <p:pic>
        <p:nvPicPr>
          <p:cNvPr id="31" name="Picture 6" descr="http://c2491652.r52.cf0.rackcdn.com/v3/large/200509030529.jpg">
            <a:extLst>
              <a:ext uri="{FF2B5EF4-FFF2-40B4-BE49-F238E27FC236}">
                <a16:creationId xmlns:a16="http://schemas.microsoft.com/office/drawing/2014/main" id="{6457AC8A-844D-214B-9295-340C72B27825}"/>
              </a:ext>
            </a:extLst>
          </p:cNvPr>
          <p:cNvPicPr>
            <a:picLocks noChangeAspect="1" noChangeArrowheads="1"/>
          </p:cNvPicPr>
          <p:nvPr/>
        </p:nvPicPr>
        <p:blipFill rotWithShape="1">
          <a:blip r:embed="rId4" cstate="print"/>
          <a:srcRect t="7220" r="15027" b="3614"/>
          <a:stretch/>
        </p:blipFill>
        <p:spPr bwMode="auto">
          <a:xfrm>
            <a:off x="0" y="0"/>
            <a:ext cx="3962400" cy="2718648"/>
          </a:xfrm>
          <a:prstGeom prst="rect">
            <a:avLst/>
          </a:prstGeom>
          <a:noFill/>
        </p:spPr>
      </p:pic>
      <p:sp>
        <p:nvSpPr>
          <p:cNvPr id="32" name="TextBox 31">
            <a:extLst>
              <a:ext uri="{FF2B5EF4-FFF2-40B4-BE49-F238E27FC236}">
                <a16:creationId xmlns:a16="http://schemas.microsoft.com/office/drawing/2014/main" id="{9F3B7997-0D1E-9F45-B9A5-7281D5F7A0E6}"/>
              </a:ext>
            </a:extLst>
          </p:cNvPr>
          <p:cNvSpPr txBox="1"/>
          <p:nvPr/>
        </p:nvSpPr>
        <p:spPr>
          <a:xfrm>
            <a:off x="133946"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a:t>
            </a:r>
          </a:p>
        </p:txBody>
      </p:sp>
      <p:sp>
        <p:nvSpPr>
          <p:cNvPr id="33" name="Rectangle 32">
            <a:extLst>
              <a:ext uri="{FF2B5EF4-FFF2-40B4-BE49-F238E27FC236}">
                <a16:creationId xmlns:a16="http://schemas.microsoft.com/office/drawing/2014/main" id="{13169184-BA77-894F-972E-DD942434CE26}"/>
              </a:ext>
            </a:extLst>
          </p:cNvPr>
          <p:cNvSpPr/>
          <p:nvPr/>
        </p:nvSpPr>
        <p:spPr>
          <a:xfrm>
            <a:off x="1981200" y="2387084"/>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©Tom </a:t>
            </a:r>
            <a:r>
              <a:rPr lang="en-US" sz="600" dirty="0" err="1">
                <a:solidFill>
                  <a:srgbClr val="FFFFFF"/>
                </a:solidFill>
                <a:latin typeface="Arial" panose="020B0604020202020204" pitchFamily="34" charset="0"/>
                <a:cs typeface="Arial" panose="020B0604020202020204" pitchFamily="34" charset="0"/>
              </a:rPr>
              <a:t>Reichner</a:t>
            </a:r>
            <a:endParaRPr lang="en-US" sz="600" dirty="0">
              <a:solidFill>
                <a:srgbClr val="FFFFFF"/>
              </a:solidFill>
              <a:latin typeface="Arial" panose="020B0604020202020204" pitchFamily="34" charset="0"/>
              <a:cs typeface="Arial" panose="020B0604020202020204" pitchFamily="34" charset="0"/>
            </a:endParaRPr>
          </a:p>
        </p:txBody>
      </p:sp>
      <p:pic>
        <p:nvPicPr>
          <p:cNvPr id="34" name="Picture 6" descr="http://c2491652.r52.cf0.rackcdn.com/v3/large/080113035735.jpg">
            <a:extLst>
              <a:ext uri="{FF2B5EF4-FFF2-40B4-BE49-F238E27FC236}">
                <a16:creationId xmlns:a16="http://schemas.microsoft.com/office/drawing/2014/main" id="{C093E937-6DAB-0548-A203-B8D685397476}"/>
              </a:ext>
            </a:extLst>
          </p:cNvPr>
          <p:cNvPicPr>
            <a:picLocks noChangeAspect="1" noChangeArrowheads="1"/>
          </p:cNvPicPr>
          <p:nvPr/>
        </p:nvPicPr>
        <p:blipFill rotWithShape="1">
          <a:blip r:embed="rId5" cstate="print"/>
          <a:srcRect l="19205" t="37377" b="31284"/>
          <a:stretch/>
        </p:blipFill>
        <p:spPr bwMode="auto">
          <a:xfrm>
            <a:off x="0" y="2800351"/>
            <a:ext cx="9144000" cy="2362200"/>
          </a:xfrm>
          <a:prstGeom prst="rect">
            <a:avLst/>
          </a:prstGeom>
          <a:noFill/>
        </p:spPr>
      </p:pic>
      <p:sp>
        <p:nvSpPr>
          <p:cNvPr id="35" name="TextBox 34">
            <a:extLst>
              <a:ext uri="{FF2B5EF4-FFF2-40B4-BE49-F238E27FC236}">
                <a16:creationId xmlns:a16="http://schemas.microsoft.com/office/drawing/2014/main" id="{076B0956-8D33-DA4C-B93F-0A0A471BDAA3}"/>
              </a:ext>
            </a:extLst>
          </p:cNvPr>
          <p:cNvSpPr txBox="1"/>
          <p:nvPr/>
        </p:nvSpPr>
        <p:spPr>
          <a:xfrm>
            <a:off x="-224335" y="4705350"/>
            <a:ext cx="716562" cy="369332"/>
          </a:xfrm>
          <a:prstGeom prst="rect">
            <a:avLst/>
          </a:prstGeom>
          <a:noFill/>
        </p:spPr>
        <p:txBody>
          <a:bodyPr wrap="square" rtlCol="0">
            <a:spAutoFit/>
          </a:bodyPr>
          <a:lstStyle/>
          <a:p>
            <a:pPr algn="r"/>
            <a:r>
              <a:rPr lang="en-CA" b="1" dirty="0">
                <a:solidFill>
                  <a:srgbClr val="FFFFFF"/>
                </a:solidFill>
                <a:latin typeface="Arial" panose="020B0604020202020204" pitchFamily="34" charset="0"/>
                <a:cs typeface="Arial" panose="020B0604020202020204" pitchFamily="34" charset="0"/>
              </a:rPr>
              <a:t>3</a:t>
            </a:r>
          </a:p>
        </p:txBody>
      </p:sp>
      <p:sp>
        <p:nvSpPr>
          <p:cNvPr id="36" name="Rectangle 35">
            <a:extLst>
              <a:ext uri="{FF2B5EF4-FFF2-40B4-BE49-F238E27FC236}">
                <a16:creationId xmlns:a16="http://schemas.microsoft.com/office/drawing/2014/main" id="{21B8D44E-F3F9-CE4C-9F46-54033DFFA717}"/>
              </a:ext>
            </a:extLst>
          </p:cNvPr>
          <p:cNvSpPr/>
          <p:nvPr/>
        </p:nvSpPr>
        <p:spPr>
          <a:xfrm>
            <a:off x="6193461" y="4813907"/>
            <a:ext cx="2740989"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©Kevin </a:t>
            </a:r>
            <a:r>
              <a:rPr lang="en-US" sz="600" dirty="0" err="1">
                <a:solidFill>
                  <a:srgbClr val="FFFFFF"/>
                </a:solidFill>
                <a:latin typeface="Arial" panose="020B0604020202020204" pitchFamily="34" charset="0"/>
                <a:cs typeface="Arial" panose="020B0604020202020204" pitchFamily="34" charset="0"/>
              </a:rPr>
              <a:t>Kisik</a:t>
            </a:r>
            <a:endParaRPr lang="en-US" sz="600" dirty="0">
              <a:solidFill>
                <a:srgbClr val="FFFFFF"/>
              </a:solidFill>
              <a:latin typeface="Arial" panose="020B0604020202020204" pitchFamily="34" charset="0"/>
              <a:cs typeface="Arial" panose="020B0604020202020204" pitchFamily="34" charset="0"/>
            </a:endParaRPr>
          </a:p>
        </p:txBody>
      </p:sp>
      <p:sp>
        <p:nvSpPr>
          <p:cNvPr id="86024" name="Text Box 8"/>
          <p:cNvSpPr txBox="1">
            <a:spLocks noChangeArrowheads="1"/>
          </p:cNvSpPr>
          <p:nvPr/>
        </p:nvSpPr>
        <p:spPr bwMode="auto">
          <a:xfrm>
            <a:off x="1416844" y="1284685"/>
            <a:ext cx="184731" cy="369332"/>
          </a:xfrm>
          <a:prstGeom prst="rect">
            <a:avLst/>
          </a:prstGeom>
          <a:noFill/>
          <a:ln w="9525">
            <a:noFill/>
            <a:miter lim="800000"/>
            <a:headEnd/>
            <a:tailEnd/>
          </a:ln>
          <a:effectLst/>
        </p:spPr>
        <p:txBody>
          <a:bodyPr wrap="none">
            <a:spAutoFit/>
          </a:bodyPr>
          <a:lstStyle/>
          <a:p>
            <a:endParaRPr lang="en-US" dirty="0">
              <a:latin typeface="Arial" panose="020B0604020202020204" pitchFamily="34" charset="0"/>
              <a:cs typeface="Arial" panose="020B0604020202020204" pitchFamily="34" charset="0"/>
            </a:endParaRPr>
          </a:p>
        </p:txBody>
      </p:sp>
      <p:sp>
        <p:nvSpPr>
          <p:cNvPr id="9" name="TextBox 8"/>
          <p:cNvSpPr txBox="1"/>
          <p:nvPr/>
        </p:nvSpPr>
        <p:spPr>
          <a:xfrm>
            <a:off x="4132062" y="140226"/>
            <a:ext cx="1657350"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Wood duck</a:t>
            </a:r>
          </a:p>
          <a:p>
            <a:r>
              <a:rPr lang="en-US" b="1" dirty="0">
                <a:solidFill>
                  <a:srgbClr val="FFFFFF"/>
                </a:solidFill>
                <a:latin typeface="Arial" panose="020B0604020202020204" pitchFamily="34" charset="0"/>
                <a:cs typeface="Arial" panose="020B0604020202020204" pitchFamily="34" charset="0"/>
              </a:rPr>
              <a:t>drake </a:t>
            </a:r>
          </a:p>
        </p:txBody>
      </p:sp>
      <p:sp>
        <p:nvSpPr>
          <p:cNvPr id="18" name="TextBox 17"/>
          <p:cNvSpPr txBox="1"/>
          <p:nvPr/>
        </p:nvSpPr>
        <p:spPr>
          <a:xfrm>
            <a:off x="169662" y="134885"/>
            <a:ext cx="2630687"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Green-winged teal</a:t>
            </a:r>
          </a:p>
          <a:p>
            <a:r>
              <a:rPr lang="en-US" b="1" dirty="0">
                <a:solidFill>
                  <a:srgbClr val="FFFFFF"/>
                </a:solidFill>
                <a:latin typeface="Arial" panose="020B0604020202020204" pitchFamily="34" charset="0"/>
                <a:cs typeface="Arial" panose="020B0604020202020204" pitchFamily="34" charset="0"/>
              </a:rPr>
              <a:t>drake </a:t>
            </a:r>
          </a:p>
        </p:txBody>
      </p:sp>
      <p:sp>
        <p:nvSpPr>
          <p:cNvPr id="21" name="TextBox 20"/>
          <p:cNvSpPr txBox="1"/>
          <p:nvPr/>
        </p:nvSpPr>
        <p:spPr>
          <a:xfrm>
            <a:off x="6454574" y="2873088"/>
            <a:ext cx="2457450"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Mallards</a:t>
            </a:r>
          </a:p>
          <a:p>
            <a:pPr algn="r"/>
            <a:r>
              <a:rPr lang="en-US" b="1" dirty="0">
                <a:solidFill>
                  <a:srgbClr val="FFFFFF"/>
                </a:solidFill>
                <a:latin typeface="Arial" panose="020B0604020202020204" pitchFamily="34" charset="0"/>
                <a:cs typeface="Arial" panose="020B0604020202020204" pitchFamily="34" charset="0"/>
              </a:rPr>
              <a:t>drake and hens</a:t>
            </a:r>
          </a:p>
        </p:txBody>
      </p:sp>
    </p:spTree>
    <p:extLst>
      <p:ext uri="{BB962C8B-B14F-4D97-AF65-F5344CB8AC3E}">
        <p14:creationId xmlns:p14="http://schemas.microsoft.com/office/powerpoint/2010/main" val="16401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BDDE760E-C294-4945-925F-2EB0B9DE95A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373" t="4163" r="28351" b="22834"/>
          <a:stretch/>
        </p:blipFill>
        <p:spPr>
          <a:xfrm>
            <a:off x="5901933" y="2619373"/>
            <a:ext cx="3242067" cy="2524125"/>
          </a:xfrm>
          <a:prstGeom prst="rect">
            <a:avLst/>
          </a:prstGeom>
        </p:spPr>
      </p:pic>
      <p:sp>
        <p:nvSpPr>
          <p:cNvPr id="25" name="Rectangle 24">
            <a:extLst>
              <a:ext uri="{FF2B5EF4-FFF2-40B4-BE49-F238E27FC236}">
                <a16:creationId xmlns:a16="http://schemas.microsoft.com/office/drawing/2014/main" id="{E858A666-482C-674F-9A4A-CA2A2B7BAF62}"/>
              </a:ext>
            </a:extLst>
          </p:cNvPr>
          <p:cNvSpPr/>
          <p:nvPr/>
        </p:nvSpPr>
        <p:spPr>
          <a:xfrm>
            <a:off x="7239000" y="4811808"/>
            <a:ext cx="1771650" cy="184666"/>
          </a:xfrm>
          <a:prstGeom prst="rect">
            <a:avLst/>
          </a:prstGeom>
        </p:spPr>
        <p:txBody>
          <a:bodyPr>
            <a:spAutoFit/>
          </a:bodyPr>
          <a:lstStyle/>
          <a:p>
            <a:pPr algn="r">
              <a:defRPr/>
            </a:pPr>
            <a:r>
              <a:rPr lang="en-US" sz="600" dirty="0">
                <a:solidFill>
                  <a:prstClr val="white"/>
                </a:solidFill>
                <a:latin typeface="Arial" panose="020B0604020202020204" pitchFamily="34" charset="0"/>
                <a:cs typeface="Arial" panose="020B0604020202020204" pitchFamily="34" charset="0"/>
              </a:rPr>
              <a:t>©DUC/Chris Benson</a:t>
            </a:r>
          </a:p>
        </p:txBody>
      </p:sp>
      <p:sp>
        <p:nvSpPr>
          <p:cNvPr id="26" name="TextBox 25">
            <a:extLst>
              <a:ext uri="{FF2B5EF4-FFF2-40B4-BE49-F238E27FC236}">
                <a16:creationId xmlns:a16="http://schemas.microsoft.com/office/drawing/2014/main" id="{BA89E0BC-BDB9-2140-AAEA-7EAA8FEC7B35}"/>
              </a:ext>
            </a:extLst>
          </p:cNvPr>
          <p:cNvSpPr txBox="1"/>
          <p:nvPr/>
        </p:nvSpPr>
        <p:spPr>
          <a:xfrm>
            <a:off x="5911351" y="4719475"/>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7</a:t>
            </a:r>
          </a:p>
        </p:txBody>
      </p:sp>
      <p:grpSp>
        <p:nvGrpSpPr>
          <p:cNvPr id="27" name="Group 26">
            <a:extLst>
              <a:ext uri="{FF2B5EF4-FFF2-40B4-BE49-F238E27FC236}">
                <a16:creationId xmlns:a16="http://schemas.microsoft.com/office/drawing/2014/main" id="{1306FCE0-DACF-4049-AB40-2F76CCEBC66E}"/>
              </a:ext>
            </a:extLst>
          </p:cNvPr>
          <p:cNvGrpSpPr/>
          <p:nvPr/>
        </p:nvGrpSpPr>
        <p:grpSpPr>
          <a:xfrm>
            <a:off x="4591712" y="0"/>
            <a:ext cx="4552287" cy="2524125"/>
            <a:chOff x="4598282" y="0"/>
            <a:chExt cx="6069716" cy="3365500"/>
          </a:xfrm>
        </p:grpSpPr>
        <p:pic>
          <p:nvPicPr>
            <p:cNvPr id="28" name="Picture 2" descr="http://c2491652.r52.cf0.rackcdn.com/v3/large/220113090535.jpg">
              <a:extLst>
                <a:ext uri="{FF2B5EF4-FFF2-40B4-BE49-F238E27FC236}">
                  <a16:creationId xmlns:a16="http://schemas.microsoft.com/office/drawing/2014/main" id="{B0BEB567-F488-0C45-9ECD-E7FEAF4539E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688" t="12082" r="6557" b="14966"/>
            <a:stretch/>
          </p:blipFill>
          <p:spPr bwMode="auto">
            <a:xfrm>
              <a:off x="4598282" y="0"/>
              <a:ext cx="6069716" cy="3365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Rectangle 28">
              <a:extLst>
                <a:ext uri="{FF2B5EF4-FFF2-40B4-BE49-F238E27FC236}">
                  <a16:creationId xmlns:a16="http://schemas.microsoft.com/office/drawing/2014/main" id="{FA3FC02F-4F8B-654A-AEAB-7B5F1CFF201D}"/>
                </a:ext>
              </a:extLst>
            </p:cNvPr>
            <p:cNvSpPr/>
            <p:nvPr/>
          </p:nvSpPr>
          <p:spPr>
            <a:xfrm>
              <a:off x="8144933" y="2931828"/>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©Christopher Montano</a:t>
              </a:r>
            </a:p>
          </p:txBody>
        </p:sp>
        <p:sp>
          <p:nvSpPr>
            <p:cNvPr id="30" name="TextBox 29">
              <a:extLst>
                <a:ext uri="{FF2B5EF4-FFF2-40B4-BE49-F238E27FC236}">
                  <a16:creationId xmlns:a16="http://schemas.microsoft.com/office/drawing/2014/main" id="{AF1EAFA2-DC9F-4547-B5D5-3EF29876BEDE}"/>
                </a:ext>
              </a:extLst>
            </p:cNvPr>
            <p:cNvSpPr txBox="1"/>
            <p:nvPr/>
          </p:nvSpPr>
          <p:spPr>
            <a:xfrm>
              <a:off x="4764529" y="2851051"/>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5</a:t>
              </a:r>
            </a:p>
          </p:txBody>
        </p:sp>
      </p:grpSp>
      <p:pic>
        <p:nvPicPr>
          <p:cNvPr id="31" name="Picture 6" descr="http://c2491652.r52.cf0.rackcdn.com/v3/large/040110111949.jpg">
            <a:extLst>
              <a:ext uri="{FF2B5EF4-FFF2-40B4-BE49-F238E27FC236}">
                <a16:creationId xmlns:a16="http://schemas.microsoft.com/office/drawing/2014/main" id="{7B822183-C27B-DB45-ADE0-BAE0438E451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1182" b="9408"/>
          <a:stretch/>
        </p:blipFill>
        <p:spPr bwMode="auto">
          <a:xfrm>
            <a:off x="-6290" y="0"/>
            <a:ext cx="4476523" cy="2524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32" name="Group 31">
            <a:extLst>
              <a:ext uri="{FF2B5EF4-FFF2-40B4-BE49-F238E27FC236}">
                <a16:creationId xmlns:a16="http://schemas.microsoft.com/office/drawing/2014/main" id="{778A82F4-1784-AB4A-8A08-0A0DE1DC2030}"/>
              </a:ext>
            </a:extLst>
          </p:cNvPr>
          <p:cNvGrpSpPr/>
          <p:nvPr/>
        </p:nvGrpSpPr>
        <p:grpSpPr>
          <a:xfrm>
            <a:off x="115190" y="2138288"/>
            <a:ext cx="4176022" cy="369332"/>
            <a:chOff x="-1370413" y="2851047"/>
            <a:chExt cx="5568029" cy="492442"/>
          </a:xfrm>
        </p:grpSpPr>
        <p:sp>
          <p:nvSpPr>
            <p:cNvPr id="33" name="Rectangle 32">
              <a:extLst>
                <a:ext uri="{FF2B5EF4-FFF2-40B4-BE49-F238E27FC236}">
                  <a16:creationId xmlns:a16="http://schemas.microsoft.com/office/drawing/2014/main" id="{2474714D-B130-964F-9F89-AABA959B45A4}"/>
                </a:ext>
              </a:extLst>
            </p:cNvPr>
            <p:cNvSpPr/>
            <p:nvPr/>
          </p:nvSpPr>
          <p:spPr>
            <a:xfrm>
              <a:off x="1835416" y="2974157"/>
              <a:ext cx="2362200" cy="246221"/>
            </a:xfrm>
            <a:prstGeom prst="rect">
              <a:avLst/>
            </a:prstGeom>
          </p:spPr>
          <p:txBody>
            <a:bodyPr>
              <a:spAutoFit/>
            </a:bodyPr>
            <a:lstStyle/>
            <a:p>
              <a:pPr algn="r">
                <a:defRPr/>
              </a:pPr>
              <a:r>
                <a:rPr lang="en-US" sz="600" dirty="0">
                  <a:solidFill>
                    <a:srgbClr val="FFFFFF"/>
                  </a:solidFill>
                  <a:latin typeface="Arial" panose="020B0604020202020204" pitchFamily="34" charset="0"/>
                  <a:cs typeface="Arial" panose="020B0604020202020204" pitchFamily="34" charset="0"/>
                </a:rPr>
                <a:t>©Christopher Knight</a:t>
              </a:r>
            </a:p>
          </p:txBody>
        </p:sp>
        <p:sp>
          <p:nvSpPr>
            <p:cNvPr id="34" name="TextBox 33">
              <a:extLst>
                <a:ext uri="{FF2B5EF4-FFF2-40B4-BE49-F238E27FC236}">
                  <a16:creationId xmlns:a16="http://schemas.microsoft.com/office/drawing/2014/main" id="{4E35E27A-03D1-814B-97AF-2679B0399965}"/>
                </a:ext>
              </a:extLst>
            </p:cNvPr>
            <p:cNvSpPr txBox="1"/>
            <p:nvPr/>
          </p:nvSpPr>
          <p:spPr>
            <a:xfrm>
              <a:off x="-1370413" y="2851047"/>
              <a:ext cx="617537" cy="49244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4</a:t>
              </a:r>
            </a:p>
          </p:txBody>
        </p:sp>
      </p:grpSp>
      <p:grpSp>
        <p:nvGrpSpPr>
          <p:cNvPr id="35" name="Group 34">
            <a:extLst>
              <a:ext uri="{FF2B5EF4-FFF2-40B4-BE49-F238E27FC236}">
                <a16:creationId xmlns:a16="http://schemas.microsoft.com/office/drawing/2014/main" id="{6ADCB481-D8EA-4847-88E7-D769B169AAFC}"/>
              </a:ext>
            </a:extLst>
          </p:cNvPr>
          <p:cNvGrpSpPr/>
          <p:nvPr/>
        </p:nvGrpSpPr>
        <p:grpSpPr>
          <a:xfrm>
            <a:off x="-6290" y="2619375"/>
            <a:ext cx="5786742" cy="2524125"/>
            <a:chOff x="-1532387" y="3492500"/>
            <a:chExt cx="7715657" cy="3365500"/>
          </a:xfrm>
        </p:grpSpPr>
        <p:grpSp>
          <p:nvGrpSpPr>
            <p:cNvPr id="36" name="Group 35">
              <a:extLst>
                <a:ext uri="{FF2B5EF4-FFF2-40B4-BE49-F238E27FC236}">
                  <a16:creationId xmlns:a16="http://schemas.microsoft.com/office/drawing/2014/main" id="{6EFF328D-2236-B249-90B1-F7C0A5DE7EB1}"/>
                </a:ext>
              </a:extLst>
            </p:cNvPr>
            <p:cNvGrpSpPr/>
            <p:nvPr/>
          </p:nvGrpSpPr>
          <p:grpSpPr>
            <a:xfrm>
              <a:off x="-1532387" y="3492500"/>
              <a:ext cx="7715657" cy="3365500"/>
              <a:chOff x="-1532387" y="3492500"/>
              <a:chExt cx="7715657" cy="3365500"/>
            </a:xfrm>
          </p:grpSpPr>
          <p:pic>
            <p:nvPicPr>
              <p:cNvPr id="38" name="Picture 8" descr="http://c2491652.r52.cf0.rackcdn.com/v3/large/171210101855.jpg">
                <a:extLst>
                  <a:ext uri="{FF2B5EF4-FFF2-40B4-BE49-F238E27FC236}">
                    <a16:creationId xmlns:a16="http://schemas.microsoft.com/office/drawing/2014/main" id="{251C1E64-D724-E144-B1BE-AAFDB46829B2}"/>
                  </a:ext>
                </a:extLst>
              </p:cNvPr>
              <p:cNvPicPr>
                <a:picLocks noChangeAspect="1" noChangeArrowheads="1"/>
              </p:cNvPicPr>
              <p:nvPr/>
            </p:nvPicPr>
            <p:blipFill rotWithShape="1">
              <a:blip r:embed="rId6" cstate="print"/>
              <a:srcRect t="17492" b="26173"/>
              <a:stretch/>
            </p:blipFill>
            <p:spPr bwMode="auto">
              <a:xfrm>
                <a:off x="-1532387" y="3492500"/>
                <a:ext cx="7715657" cy="3365500"/>
              </a:xfrm>
              <a:prstGeom prst="rect">
                <a:avLst/>
              </a:prstGeom>
              <a:noFill/>
            </p:spPr>
          </p:pic>
          <p:sp>
            <p:nvSpPr>
              <p:cNvPr id="39" name="TextBox 38">
                <a:extLst>
                  <a:ext uri="{FF2B5EF4-FFF2-40B4-BE49-F238E27FC236}">
                    <a16:creationId xmlns:a16="http://schemas.microsoft.com/office/drawing/2014/main" id="{DEF48230-9123-4C49-8379-8E8EC3523027}"/>
                  </a:ext>
                </a:extLst>
              </p:cNvPr>
              <p:cNvSpPr txBox="1"/>
              <p:nvPr/>
            </p:nvSpPr>
            <p:spPr>
              <a:xfrm>
                <a:off x="-1370412" y="6270630"/>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6</a:t>
                </a:r>
              </a:p>
            </p:txBody>
          </p:sp>
        </p:grpSp>
        <p:sp>
          <p:nvSpPr>
            <p:cNvPr id="37" name="Rectangle 36">
              <a:extLst>
                <a:ext uri="{FF2B5EF4-FFF2-40B4-BE49-F238E27FC236}">
                  <a16:creationId xmlns:a16="http://schemas.microsoft.com/office/drawing/2014/main" id="{AADBD90A-C3B3-6B4A-8B01-90D27A4AC062}"/>
                </a:ext>
              </a:extLst>
            </p:cNvPr>
            <p:cNvSpPr/>
            <p:nvPr/>
          </p:nvSpPr>
          <p:spPr>
            <a:xfrm>
              <a:off x="3569640" y="6420439"/>
              <a:ext cx="2362200" cy="246221"/>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©Eric Reuter</a:t>
              </a:r>
            </a:p>
          </p:txBody>
        </p:sp>
      </p:grpSp>
      <p:sp>
        <p:nvSpPr>
          <p:cNvPr id="50186" name="TextBox 22"/>
          <p:cNvSpPr txBox="1">
            <a:spLocks noChangeArrowheads="1"/>
          </p:cNvSpPr>
          <p:nvPr/>
        </p:nvSpPr>
        <p:spPr bwMode="auto">
          <a:xfrm>
            <a:off x="7408682" y="110359"/>
            <a:ext cx="1600200"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a:spcBef>
                <a:spcPct val="0"/>
              </a:spcBef>
              <a:buFontTx/>
              <a:buNone/>
            </a:pPr>
            <a:r>
              <a:rPr lang="en-US" altLang="en-US" sz="1350" b="1" dirty="0">
                <a:solidFill>
                  <a:prstClr val="white"/>
                </a:solidFill>
                <a:cs typeface="Arial" panose="020B0604020202020204" pitchFamily="34" charset="0"/>
              </a:rPr>
              <a:t>Cinnamon teal</a:t>
            </a:r>
          </a:p>
          <a:p>
            <a:pPr algn="r">
              <a:spcBef>
                <a:spcPct val="0"/>
              </a:spcBef>
              <a:buFontTx/>
              <a:buNone/>
            </a:pPr>
            <a:r>
              <a:rPr lang="en-US" altLang="en-US" sz="1350" b="1" dirty="0">
                <a:solidFill>
                  <a:prstClr val="white"/>
                </a:solidFill>
                <a:cs typeface="Arial" panose="020B0604020202020204" pitchFamily="34" charset="0"/>
              </a:rPr>
              <a:t>drake</a:t>
            </a:r>
          </a:p>
        </p:txBody>
      </p:sp>
      <p:sp>
        <p:nvSpPr>
          <p:cNvPr id="50187" name="TextBox 23"/>
          <p:cNvSpPr txBox="1">
            <a:spLocks noChangeArrowheads="1"/>
          </p:cNvSpPr>
          <p:nvPr/>
        </p:nvSpPr>
        <p:spPr bwMode="auto">
          <a:xfrm>
            <a:off x="163116" y="110359"/>
            <a:ext cx="2114550" cy="7155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350" b="1" dirty="0">
                <a:solidFill>
                  <a:prstClr val="white"/>
                </a:solidFill>
                <a:cs typeface="Arial" panose="020B0604020202020204" pitchFamily="34" charset="0"/>
              </a:rPr>
              <a:t>Gadwall</a:t>
            </a:r>
          </a:p>
          <a:p>
            <a:pPr>
              <a:spcBef>
                <a:spcPct val="0"/>
              </a:spcBef>
              <a:buFontTx/>
              <a:buNone/>
            </a:pPr>
            <a:r>
              <a:rPr lang="en-US" altLang="en-US" sz="1350" b="1" dirty="0">
                <a:solidFill>
                  <a:prstClr val="white"/>
                </a:solidFill>
                <a:cs typeface="Arial" panose="020B0604020202020204" pitchFamily="34" charset="0"/>
              </a:rPr>
              <a:t>drake </a:t>
            </a:r>
          </a:p>
          <a:p>
            <a:pPr>
              <a:spcBef>
                <a:spcPct val="0"/>
              </a:spcBef>
              <a:buFontTx/>
              <a:buNone/>
            </a:pPr>
            <a:r>
              <a:rPr lang="en-US" altLang="en-US" sz="1350" b="1" dirty="0">
                <a:solidFill>
                  <a:prstClr val="white"/>
                </a:solidFill>
                <a:cs typeface="Arial" panose="020B0604020202020204" pitchFamily="34" charset="0"/>
              </a:rPr>
              <a:t>and hen</a:t>
            </a:r>
          </a:p>
        </p:txBody>
      </p:sp>
      <p:sp>
        <p:nvSpPr>
          <p:cNvPr id="50189" name="TextBox 25"/>
          <p:cNvSpPr txBox="1">
            <a:spLocks noChangeArrowheads="1"/>
          </p:cNvSpPr>
          <p:nvPr/>
        </p:nvSpPr>
        <p:spPr bwMode="auto">
          <a:xfrm>
            <a:off x="115190" y="2717172"/>
            <a:ext cx="1828800"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350" b="1" dirty="0">
                <a:solidFill>
                  <a:prstClr val="white"/>
                </a:solidFill>
                <a:cs typeface="Arial" panose="020B0604020202020204" pitchFamily="34" charset="0"/>
              </a:rPr>
              <a:t>Northern shoveler</a:t>
            </a:r>
          </a:p>
          <a:p>
            <a:pPr>
              <a:spcBef>
                <a:spcPct val="0"/>
              </a:spcBef>
              <a:buNone/>
            </a:pPr>
            <a:r>
              <a:rPr lang="en-US" altLang="en-US" sz="1350" b="1" dirty="0">
                <a:solidFill>
                  <a:prstClr val="white"/>
                </a:solidFill>
                <a:cs typeface="Arial" panose="020B0604020202020204" pitchFamily="34" charset="0"/>
              </a:rPr>
              <a:t>hen </a:t>
            </a:r>
          </a:p>
        </p:txBody>
      </p:sp>
      <p:sp>
        <p:nvSpPr>
          <p:cNvPr id="16" name="TextBox 22"/>
          <p:cNvSpPr txBox="1">
            <a:spLocks noChangeArrowheads="1"/>
          </p:cNvSpPr>
          <p:nvPr/>
        </p:nvSpPr>
        <p:spPr bwMode="auto">
          <a:xfrm>
            <a:off x="5953455" y="2645211"/>
            <a:ext cx="1828800"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350" b="1" dirty="0">
                <a:solidFill>
                  <a:prstClr val="white"/>
                </a:solidFill>
                <a:cs typeface="Arial" panose="020B0604020202020204" pitchFamily="34" charset="0"/>
              </a:rPr>
              <a:t>Blue-winged teal</a:t>
            </a:r>
          </a:p>
          <a:p>
            <a:pPr>
              <a:spcBef>
                <a:spcPct val="0"/>
              </a:spcBef>
              <a:buNone/>
            </a:pPr>
            <a:r>
              <a:rPr lang="en-US" altLang="en-US" sz="1350" b="1" dirty="0">
                <a:solidFill>
                  <a:prstClr val="white"/>
                </a:solidFill>
                <a:cs typeface="Arial" panose="020B0604020202020204" pitchFamily="34" charset="0"/>
              </a:rPr>
              <a:t>drake and hen </a:t>
            </a:r>
          </a:p>
        </p:txBody>
      </p:sp>
    </p:spTree>
    <p:extLst>
      <p:ext uri="{BB962C8B-B14F-4D97-AF65-F5344CB8AC3E}">
        <p14:creationId xmlns:p14="http://schemas.microsoft.com/office/powerpoint/2010/main" val="606788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87"/>
                                        </p:tgtEl>
                                        <p:attrNameLst>
                                          <p:attrName>style.visibility</p:attrName>
                                        </p:attrNameLst>
                                      </p:cBhvr>
                                      <p:to>
                                        <p:strVal val="visible"/>
                                      </p:to>
                                    </p:set>
                                    <p:anim calcmode="lin" valueType="num">
                                      <p:cBhvr additive="base">
                                        <p:cTn id="7" dur="500" fill="hold"/>
                                        <p:tgtEl>
                                          <p:spTgt spid="50187"/>
                                        </p:tgtEl>
                                        <p:attrNameLst>
                                          <p:attrName>ppt_x</p:attrName>
                                        </p:attrNameLst>
                                      </p:cBhvr>
                                      <p:tavLst>
                                        <p:tav tm="0">
                                          <p:val>
                                            <p:strVal val="0-#ppt_w/2"/>
                                          </p:val>
                                        </p:tav>
                                        <p:tav tm="100000">
                                          <p:val>
                                            <p:strVal val="#ppt_x"/>
                                          </p:val>
                                        </p:tav>
                                      </p:tavLst>
                                    </p:anim>
                                    <p:anim calcmode="lin" valueType="num">
                                      <p:cBhvr additive="base">
                                        <p:cTn id="8" dur="500" fill="hold"/>
                                        <p:tgtEl>
                                          <p:spTgt spid="501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0186"/>
                                        </p:tgtEl>
                                        <p:attrNameLst>
                                          <p:attrName>style.visibility</p:attrName>
                                        </p:attrNameLst>
                                      </p:cBhvr>
                                      <p:to>
                                        <p:strVal val="visible"/>
                                      </p:to>
                                    </p:set>
                                    <p:anim calcmode="lin" valueType="num">
                                      <p:cBhvr additive="base">
                                        <p:cTn id="13" dur="500" fill="hold"/>
                                        <p:tgtEl>
                                          <p:spTgt spid="50186"/>
                                        </p:tgtEl>
                                        <p:attrNameLst>
                                          <p:attrName>ppt_x</p:attrName>
                                        </p:attrNameLst>
                                      </p:cBhvr>
                                      <p:tavLst>
                                        <p:tav tm="0">
                                          <p:val>
                                            <p:strVal val="1+#ppt_w/2"/>
                                          </p:val>
                                        </p:tav>
                                        <p:tav tm="100000">
                                          <p:val>
                                            <p:strVal val="#ppt_x"/>
                                          </p:val>
                                        </p:tav>
                                      </p:tavLst>
                                    </p:anim>
                                    <p:anim calcmode="lin" valueType="num">
                                      <p:cBhvr additive="base">
                                        <p:cTn id="14" dur="500" fill="hold"/>
                                        <p:tgtEl>
                                          <p:spTgt spid="5018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0189"/>
                                        </p:tgtEl>
                                        <p:attrNameLst>
                                          <p:attrName>style.visibility</p:attrName>
                                        </p:attrNameLst>
                                      </p:cBhvr>
                                      <p:to>
                                        <p:strVal val="visible"/>
                                      </p:to>
                                    </p:set>
                                    <p:anim calcmode="lin" valueType="num">
                                      <p:cBhvr additive="base">
                                        <p:cTn id="19" dur="500" fill="hold"/>
                                        <p:tgtEl>
                                          <p:spTgt spid="50189"/>
                                        </p:tgtEl>
                                        <p:attrNameLst>
                                          <p:attrName>ppt_x</p:attrName>
                                        </p:attrNameLst>
                                      </p:cBhvr>
                                      <p:tavLst>
                                        <p:tav tm="0">
                                          <p:val>
                                            <p:strVal val="0-#ppt_w/2"/>
                                          </p:val>
                                        </p:tav>
                                        <p:tav tm="100000">
                                          <p:val>
                                            <p:strVal val="#ppt_x"/>
                                          </p:val>
                                        </p:tav>
                                      </p:tavLst>
                                    </p:anim>
                                    <p:anim calcmode="lin" valueType="num">
                                      <p:cBhvr additive="base">
                                        <p:cTn id="20" dur="500" fill="hold"/>
                                        <p:tgtEl>
                                          <p:spTgt spid="5018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1+#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6" grpId="0"/>
      <p:bldP spid="50187" grpId="0"/>
      <p:bldP spid="50189" grpId="0"/>
      <p:bldP spid="16" grpId="0"/>
    </p:bldLst>
  </p:timing>
</p:sld>
</file>

<file path=ppt/theme/theme1.xml><?xml version="1.0" encoding="utf-8"?>
<a:theme xmlns:a="http://schemas.openxmlformats.org/drawingml/2006/main" name="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16635</TotalTime>
  <Words>634</Words>
  <Application>Microsoft Office PowerPoint</Application>
  <PresentationFormat>On-screen Show (16:9)</PresentationFormat>
  <Paragraphs>189</Paragraphs>
  <Slides>14</Slides>
  <Notes>14</Notes>
  <HiddenSlides>0</HiddenSlides>
  <MMClips>0</MMClips>
  <ScaleCrop>false</ScaleCrop>
  <HeadingPairs>
    <vt:vector size="4" baseType="variant">
      <vt:variant>
        <vt:lpstr>Theme</vt:lpstr>
      </vt:variant>
      <vt:variant>
        <vt:i4>4</vt:i4>
      </vt:variant>
      <vt:variant>
        <vt:lpstr>Slide Titles</vt:lpstr>
      </vt:variant>
      <vt:variant>
        <vt:i4>14</vt:i4>
      </vt:variant>
    </vt:vector>
  </HeadingPairs>
  <TitlesOfParts>
    <vt:vector size="18" baseType="lpstr">
      <vt:lpstr>Custom Design</vt:lpstr>
      <vt:lpstr>1_Custom Design</vt:lpstr>
      <vt:lpstr>2_Custom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Bird Studies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tbarney;c_benson@ducks.ca</dc:creator>
  <cp:lastModifiedBy>Microsoft Office User</cp:lastModifiedBy>
  <cp:revision>1657</cp:revision>
  <cp:lastPrinted>2016-03-07T19:33:32Z</cp:lastPrinted>
  <dcterms:created xsi:type="dcterms:W3CDTF">2007-09-24T18:42:13Z</dcterms:created>
  <dcterms:modified xsi:type="dcterms:W3CDTF">2021-08-19T15:44:47Z</dcterms:modified>
</cp:coreProperties>
</file>