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7" r:id="rId1"/>
    <p:sldMasterId id="2147483690" r:id="rId2"/>
    <p:sldMasterId id="2147483704" r:id="rId3"/>
    <p:sldMasterId id="2147483716" r:id="rId4"/>
  </p:sldMasterIdLst>
  <p:notesMasterIdLst>
    <p:notesMasterId r:id="rId19"/>
  </p:notesMasterIdLst>
  <p:handoutMasterIdLst>
    <p:handoutMasterId r:id="rId20"/>
  </p:handoutMasterIdLst>
  <p:sldIdLst>
    <p:sldId id="361" r:id="rId5"/>
    <p:sldId id="367" r:id="rId6"/>
    <p:sldId id="363" r:id="rId7"/>
    <p:sldId id="364" r:id="rId8"/>
    <p:sldId id="365" r:id="rId9"/>
    <p:sldId id="366" r:id="rId10"/>
    <p:sldId id="372" r:id="rId11"/>
    <p:sldId id="373" r:id="rId12"/>
    <p:sldId id="374" r:id="rId13"/>
    <p:sldId id="375" r:id="rId14"/>
    <p:sldId id="376" r:id="rId15"/>
    <p:sldId id="377" r:id="rId16"/>
    <p:sldId id="359" r:id="rId17"/>
    <p:sldId id="360" r:id="rId18"/>
  </p:sldIdLst>
  <p:sldSz cx="9144000" cy="5143500" type="screen16x9"/>
  <p:notesSz cx="7102475" cy="9388475"/>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660" userDrawn="1">
          <p15:clr>
            <a:srgbClr val="A4A3A4"/>
          </p15:clr>
        </p15:guide>
        <p15:guide id="2" orient="horz" pos="2052" userDrawn="1">
          <p15:clr>
            <a:srgbClr val="A4A3A4"/>
          </p15:clr>
        </p15:guide>
        <p15:guide id="3" orient="horz" pos="1954" userDrawn="1">
          <p15:clr>
            <a:srgbClr val="A4A3A4"/>
          </p15:clr>
        </p15:guide>
        <p15:guide id="4" orient="horz" pos="2536" userDrawn="1">
          <p15:clr>
            <a:srgbClr val="A4A3A4"/>
          </p15:clr>
        </p15:guide>
        <p15:guide id="5" orient="horz" pos="2358" userDrawn="1">
          <p15:clr>
            <a:srgbClr val="A4A3A4"/>
          </p15:clr>
        </p15:guide>
        <p15:guide id="6" orient="horz" pos="564" userDrawn="1">
          <p15:clr>
            <a:srgbClr val="A4A3A4"/>
          </p15:clr>
        </p15:guide>
        <p15:guide id="7"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guide id="3" orient="horz" pos="2957">
          <p15:clr>
            <a:srgbClr val="A4A3A4"/>
          </p15:clr>
        </p15:guide>
        <p15:guide id="4" pos="2237">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ob Emery" initials="BE" lastIdx="1" clrIdx="0"/>
  <p:cmAuthor id="1" name="DUC" initials="DU" lastIdx="73" clrIdx="1"/>
  <p:cmAuthor id="2" name="David Howerter" initials="DWH" lastIdx="2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804000"/>
    <a:srgbClr val="C0C0C0"/>
    <a:srgbClr val="66CCFF"/>
    <a:srgbClr val="0099FF"/>
    <a:srgbClr val="FFCC00"/>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39F2F4D-5A8F-651E-58DD-203171BD5CF7}" v="4" dt="2021-09-02T23:34:52.506"/>
    <p1510:client id="{E35250FA-BBCF-E247-88EC-4AF19F46DCE4}" v="97" dt="2021-06-09T18:08:07.81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285" autoAdjust="0"/>
    <p:restoredTop sz="95238" autoAdjust="0"/>
  </p:normalViewPr>
  <p:slideViewPr>
    <p:cSldViewPr>
      <p:cViewPr varScale="1">
        <p:scale>
          <a:sx n="157" d="100"/>
          <a:sy n="157" d="100"/>
        </p:scale>
        <p:origin x="1040" y="160"/>
      </p:cViewPr>
      <p:guideLst>
        <p:guide orient="horz" pos="660"/>
        <p:guide orient="horz" pos="2052"/>
        <p:guide orient="horz" pos="1954"/>
        <p:guide orient="horz" pos="2536"/>
        <p:guide orient="horz" pos="2358"/>
        <p:guide orient="horz" pos="564"/>
        <p:guide pos="2880"/>
      </p:guideLst>
    </p:cSldViewPr>
  </p:slideViewPr>
  <p:notesTextViewPr>
    <p:cViewPr>
      <p:scale>
        <a:sx n="100" d="100"/>
        <a:sy n="100" d="100"/>
      </p:scale>
      <p:origin x="0" y="0"/>
    </p:cViewPr>
  </p:notesTextViewPr>
  <p:sorterViewPr>
    <p:cViewPr>
      <p:scale>
        <a:sx n="140" d="100"/>
        <a:sy n="140" d="100"/>
      </p:scale>
      <p:origin x="0" y="3468"/>
    </p:cViewPr>
  </p:sorterViewPr>
  <p:notesViewPr>
    <p:cSldViewPr>
      <p:cViewPr>
        <p:scale>
          <a:sx n="80" d="100"/>
          <a:sy n="80" d="100"/>
        </p:scale>
        <p:origin x="-1914" y="-72"/>
      </p:cViewPr>
      <p:guideLst>
        <p:guide orient="horz" pos="3024"/>
        <p:guide pos="2304"/>
        <p:guide orient="horz" pos="2957"/>
        <p:guide pos="2237"/>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slideMaster" Target="slideMasters/slideMaster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quila Samson" userId="6395ddbae746c238" providerId="LiveId" clId="{E35250FA-BBCF-E247-88EC-4AF19F46DCE4}"/>
    <pc:docChg chg="modSld">
      <pc:chgData name="Aquila Samson" userId="6395ddbae746c238" providerId="LiveId" clId="{E35250FA-BBCF-E247-88EC-4AF19F46DCE4}" dt="2021-06-10T15:22:18.354" v="0" actId="1076"/>
      <pc:docMkLst>
        <pc:docMk/>
      </pc:docMkLst>
      <pc:sldChg chg="modSp mod">
        <pc:chgData name="Aquila Samson" userId="6395ddbae746c238" providerId="LiveId" clId="{E35250FA-BBCF-E247-88EC-4AF19F46DCE4}" dt="2021-06-10T15:22:18.354" v="0" actId="1076"/>
        <pc:sldMkLst>
          <pc:docMk/>
          <pc:sldMk cId="4112575369" sldId="361"/>
        </pc:sldMkLst>
        <pc:grpChg chg="mod">
          <ac:chgData name="Aquila Samson" userId="6395ddbae746c238" providerId="LiveId" clId="{E35250FA-BBCF-E247-88EC-4AF19F46DCE4}" dt="2021-06-10T15:22:18.354" v="0" actId="1076"/>
          <ac:grpSpMkLst>
            <pc:docMk/>
            <pc:sldMk cId="4112575369" sldId="361"/>
            <ac:grpSpMk id="10" creationId="{3B4018E9-5C9D-5C4E-9F36-42C12998DB5D}"/>
          </ac:grpSpMkLst>
        </pc:grpChg>
        <pc:picChg chg="mod">
          <ac:chgData name="Aquila Samson" userId="6395ddbae746c238" providerId="LiveId" clId="{E35250FA-BBCF-E247-88EC-4AF19F46DCE4}" dt="2021-06-10T15:22:18.354" v="0" actId="1076"/>
          <ac:picMkLst>
            <pc:docMk/>
            <pc:sldMk cId="4112575369" sldId="361"/>
            <ac:picMk id="23" creationId="{B6E36381-7924-F84A-A68D-0EFB9E724FCC}"/>
          </ac:picMkLst>
        </pc:picChg>
      </pc:sldChg>
    </pc:docChg>
  </pc:docChgLst>
  <pc:docChgLst>
    <pc:chgData name="Kate Belmore" userId="S::k_belmore@ducks.ca::ffaed782-8387-40be-ab53-d5d79282cd59" providerId="AD" clId="Web-{D39F2F4D-5A8F-651E-58DD-203171BD5CF7}"/>
    <pc:docChg chg="modSld">
      <pc:chgData name="Kate Belmore" userId="S::k_belmore@ducks.ca::ffaed782-8387-40be-ab53-d5d79282cd59" providerId="AD" clId="Web-{D39F2F4D-5A8F-651E-58DD-203171BD5CF7}" dt="2021-09-02T23:34:50.865" v="0" actId="20577"/>
      <pc:docMkLst>
        <pc:docMk/>
      </pc:docMkLst>
      <pc:sldChg chg="modSp">
        <pc:chgData name="Kate Belmore" userId="S::k_belmore@ducks.ca::ffaed782-8387-40be-ab53-d5d79282cd59" providerId="AD" clId="Web-{D39F2F4D-5A8F-651E-58DD-203171BD5CF7}" dt="2021-09-02T23:34:50.865" v="0" actId="20577"/>
        <pc:sldMkLst>
          <pc:docMk/>
          <pc:sldMk cId="2829753900" sldId="376"/>
        </pc:sldMkLst>
        <pc:spChg chg="mod">
          <ac:chgData name="Kate Belmore" userId="S::k_belmore@ducks.ca::ffaed782-8387-40be-ab53-d5d79282cd59" providerId="AD" clId="Web-{D39F2F4D-5A8F-651E-58DD-203171BD5CF7}" dt="2021-09-02T23:34:50.865" v="0" actId="20577"/>
          <ac:spMkLst>
            <pc:docMk/>
            <pc:sldMk cId="2829753900" sldId="376"/>
            <ac:spMk id="14" creationId="{11CDBC7E-71A0-0343-8E28-6EB66A6FDE9A}"/>
          </ac:spMkLst>
        </pc:spChg>
      </pc:sldChg>
    </pc:docChg>
  </pc:docChgLst>
</pc:chgInfo>
</file>

<file path=ppt/handoutMasters/_rels/handoutMaster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69424"/>
          </a:xfrm>
          <a:prstGeom prst="rect">
            <a:avLst/>
          </a:prstGeom>
        </p:spPr>
        <p:txBody>
          <a:bodyPr vert="horz" lIns="94201" tIns="47100" rIns="94201" bIns="47100" rtlCol="0"/>
          <a:lstStyle>
            <a:lvl1pPr algn="l">
              <a:defRPr sz="1200"/>
            </a:lvl1pPr>
          </a:lstStyle>
          <a:p>
            <a:r>
              <a:rPr lang="en-CA" b="1" dirty="0"/>
              <a:t>Central and Pacific Flyways</a:t>
            </a:r>
          </a:p>
          <a:p>
            <a:r>
              <a:rPr lang="en-CA" sz="1000" dirty="0"/>
              <a:t>Waterfowl Identification Quiz</a:t>
            </a:r>
          </a:p>
        </p:txBody>
      </p:sp>
      <p:sp>
        <p:nvSpPr>
          <p:cNvPr id="3" name="Date Placeholder 2"/>
          <p:cNvSpPr>
            <a:spLocks noGrp="1"/>
          </p:cNvSpPr>
          <p:nvPr>
            <p:ph type="dt" sz="quarter" idx="1"/>
          </p:nvPr>
        </p:nvSpPr>
        <p:spPr>
          <a:xfrm>
            <a:off x="4023092" y="0"/>
            <a:ext cx="3077739" cy="469424"/>
          </a:xfrm>
          <a:prstGeom prst="rect">
            <a:avLst/>
          </a:prstGeom>
        </p:spPr>
        <p:txBody>
          <a:bodyPr vert="horz" lIns="94201" tIns="47100" rIns="94201" bIns="47100" rtlCol="0"/>
          <a:lstStyle>
            <a:lvl1pPr algn="r">
              <a:defRPr sz="1200"/>
            </a:lvl1pPr>
          </a:lstStyle>
          <a:p>
            <a:endParaRPr lang="en-CA" sz="1000" dirty="0"/>
          </a:p>
        </p:txBody>
      </p:sp>
      <p:sp>
        <p:nvSpPr>
          <p:cNvPr id="4" name="Footer Placeholder 3"/>
          <p:cNvSpPr>
            <a:spLocks noGrp="1"/>
          </p:cNvSpPr>
          <p:nvPr>
            <p:ph type="ftr" sz="quarter" idx="2"/>
          </p:nvPr>
        </p:nvSpPr>
        <p:spPr>
          <a:xfrm>
            <a:off x="0" y="8917422"/>
            <a:ext cx="3077739" cy="469424"/>
          </a:xfrm>
          <a:prstGeom prst="rect">
            <a:avLst/>
          </a:prstGeom>
        </p:spPr>
        <p:txBody>
          <a:bodyPr vert="horz" lIns="94201" tIns="47100" rIns="94201" bIns="47100" rtlCol="0" anchor="b"/>
          <a:lstStyle>
            <a:lvl1pPr algn="l">
              <a:defRPr sz="1200"/>
            </a:lvl1pPr>
          </a:lstStyle>
          <a:p>
            <a:endParaRPr lang="en-CA" b="1" dirty="0"/>
          </a:p>
        </p:txBody>
      </p:sp>
      <p:sp>
        <p:nvSpPr>
          <p:cNvPr id="5" name="Slide Number Placeholder 4"/>
          <p:cNvSpPr>
            <a:spLocks noGrp="1"/>
          </p:cNvSpPr>
          <p:nvPr>
            <p:ph type="sldNum" sz="quarter" idx="3"/>
          </p:nvPr>
        </p:nvSpPr>
        <p:spPr>
          <a:xfrm>
            <a:off x="4023092" y="8917422"/>
            <a:ext cx="3077739" cy="469424"/>
          </a:xfrm>
          <a:prstGeom prst="rect">
            <a:avLst/>
          </a:prstGeom>
        </p:spPr>
        <p:txBody>
          <a:bodyPr vert="horz" lIns="94201" tIns="47100" rIns="94201" bIns="47100" rtlCol="0" anchor="b"/>
          <a:lstStyle>
            <a:lvl1pPr algn="r">
              <a:defRPr sz="1200"/>
            </a:lvl1pPr>
          </a:lstStyle>
          <a:p>
            <a:fld id="{7F7661A6-070C-4AFB-97BD-51F6088AA4AD}" type="slidenum">
              <a:rPr lang="en-CA" smtClean="0"/>
              <a:t>‹#›</a:t>
            </a:fld>
            <a:endParaRPr lang="en-CA"/>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968" y="8568846"/>
            <a:ext cx="1337633" cy="701652"/>
          </a:xfrm>
          <a:prstGeom prst="rect">
            <a:avLst/>
          </a:prstGeom>
        </p:spPr>
      </p:pic>
    </p:spTree>
    <p:extLst>
      <p:ext uri="{BB962C8B-B14F-4D97-AF65-F5344CB8AC3E}">
        <p14:creationId xmlns:p14="http://schemas.microsoft.com/office/powerpoint/2010/main" val="1721999552"/>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78048" cy="468803"/>
          </a:xfrm>
          <a:prstGeom prst="rect">
            <a:avLst/>
          </a:prstGeom>
        </p:spPr>
        <p:txBody>
          <a:bodyPr vert="horz" lIns="89123" tIns="44561" rIns="89123" bIns="44561" rtlCol="0"/>
          <a:lstStyle>
            <a:lvl1pPr algn="l">
              <a:defRPr sz="1200"/>
            </a:lvl1pPr>
          </a:lstStyle>
          <a:p>
            <a:r>
              <a:rPr lang="en-CA" b="1" dirty="0"/>
              <a:t>Central and Pacific Flyways</a:t>
            </a:r>
          </a:p>
          <a:p>
            <a:r>
              <a:rPr lang="en-CA" dirty="0"/>
              <a:t>Waterfowl Identification Quiz</a:t>
            </a:r>
          </a:p>
        </p:txBody>
      </p:sp>
      <p:sp>
        <p:nvSpPr>
          <p:cNvPr id="3" name="Date Placeholder 2"/>
          <p:cNvSpPr>
            <a:spLocks noGrp="1"/>
          </p:cNvSpPr>
          <p:nvPr>
            <p:ph type="dt" idx="1"/>
          </p:nvPr>
        </p:nvSpPr>
        <p:spPr>
          <a:xfrm>
            <a:off x="4022886" y="1"/>
            <a:ext cx="3078048" cy="468803"/>
          </a:xfrm>
          <a:prstGeom prst="rect">
            <a:avLst/>
          </a:prstGeom>
        </p:spPr>
        <p:txBody>
          <a:bodyPr vert="horz" lIns="89123" tIns="44561" rIns="89123" bIns="44561" rtlCol="0"/>
          <a:lstStyle>
            <a:lvl1pPr algn="r">
              <a:defRPr sz="1200"/>
            </a:lvl1pPr>
          </a:lstStyle>
          <a:p>
            <a:endParaRPr lang="en-CA" dirty="0"/>
          </a:p>
        </p:txBody>
      </p:sp>
      <p:sp>
        <p:nvSpPr>
          <p:cNvPr id="4" name="Slide Image Placeholder 3"/>
          <p:cNvSpPr>
            <a:spLocks noGrp="1" noRot="1" noChangeAspect="1"/>
          </p:cNvSpPr>
          <p:nvPr>
            <p:ph type="sldImg" idx="2"/>
          </p:nvPr>
        </p:nvSpPr>
        <p:spPr>
          <a:xfrm>
            <a:off x="422275" y="704850"/>
            <a:ext cx="6257925" cy="3521075"/>
          </a:xfrm>
          <a:prstGeom prst="rect">
            <a:avLst/>
          </a:prstGeom>
          <a:noFill/>
          <a:ln w="12700">
            <a:solidFill>
              <a:prstClr val="black"/>
            </a:solidFill>
          </a:ln>
        </p:spPr>
        <p:txBody>
          <a:bodyPr vert="horz" lIns="89123" tIns="44561" rIns="89123" bIns="44561" rtlCol="0" anchor="ctr"/>
          <a:lstStyle/>
          <a:p>
            <a:endParaRPr lang="en-CA"/>
          </a:p>
        </p:txBody>
      </p:sp>
      <p:sp>
        <p:nvSpPr>
          <p:cNvPr id="5" name="Notes Placeholder 4"/>
          <p:cNvSpPr>
            <a:spLocks noGrp="1"/>
          </p:cNvSpPr>
          <p:nvPr>
            <p:ph type="body" sz="quarter" idx="3"/>
          </p:nvPr>
        </p:nvSpPr>
        <p:spPr>
          <a:xfrm>
            <a:off x="710558" y="4459837"/>
            <a:ext cx="5681363" cy="4223882"/>
          </a:xfrm>
          <a:prstGeom prst="rect">
            <a:avLst/>
          </a:prstGeom>
        </p:spPr>
        <p:txBody>
          <a:bodyPr vert="horz" lIns="89123" tIns="44561" rIns="89123" bIns="44561"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6" name="Footer Placeholder 5"/>
          <p:cNvSpPr>
            <a:spLocks noGrp="1"/>
          </p:cNvSpPr>
          <p:nvPr>
            <p:ph type="ftr" sz="quarter" idx="4"/>
          </p:nvPr>
        </p:nvSpPr>
        <p:spPr>
          <a:xfrm>
            <a:off x="0" y="8918122"/>
            <a:ext cx="3078048" cy="468803"/>
          </a:xfrm>
          <a:prstGeom prst="rect">
            <a:avLst/>
          </a:prstGeom>
        </p:spPr>
        <p:txBody>
          <a:bodyPr vert="horz" lIns="89123" tIns="44561" rIns="89123" bIns="44561" rtlCol="0" anchor="b"/>
          <a:lstStyle>
            <a:lvl1pPr algn="l">
              <a:defRPr sz="1200"/>
            </a:lvl1pPr>
          </a:lstStyle>
          <a:p>
            <a:endParaRPr lang="en-CA" dirty="0"/>
          </a:p>
        </p:txBody>
      </p:sp>
      <p:sp>
        <p:nvSpPr>
          <p:cNvPr id="7" name="Slide Number Placeholder 6"/>
          <p:cNvSpPr>
            <a:spLocks noGrp="1"/>
          </p:cNvSpPr>
          <p:nvPr>
            <p:ph type="sldNum" sz="quarter" idx="5"/>
          </p:nvPr>
        </p:nvSpPr>
        <p:spPr>
          <a:xfrm>
            <a:off x="4022886" y="8918122"/>
            <a:ext cx="3078048" cy="468803"/>
          </a:xfrm>
          <a:prstGeom prst="rect">
            <a:avLst/>
          </a:prstGeom>
        </p:spPr>
        <p:txBody>
          <a:bodyPr vert="horz" lIns="89123" tIns="44561" rIns="89123" bIns="44561" rtlCol="0" anchor="b"/>
          <a:lstStyle>
            <a:lvl1pPr algn="r">
              <a:defRPr sz="1200"/>
            </a:lvl1pPr>
          </a:lstStyle>
          <a:p>
            <a:fld id="{8EC526F3-E7E8-4F08-806E-FF19B9FBC1C7}" type="slidenum">
              <a:rPr lang="en-CA" smtClean="0"/>
              <a:t>‹#›</a:t>
            </a:fld>
            <a:endParaRPr lang="en-CA"/>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969" y="8602715"/>
            <a:ext cx="1355928" cy="711248"/>
          </a:xfrm>
          <a:prstGeom prst="rect">
            <a:avLst/>
          </a:prstGeom>
        </p:spPr>
      </p:pic>
      <p:sp>
        <p:nvSpPr>
          <p:cNvPr id="9" name="Rectangle 8"/>
          <p:cNvSpPr/>
          <p:nvPr/>
        </p:nvSpPr>
        <p:spPr>
          <a:xfrm>
            <a:off x="1798637" y="8332727"/>
            <a:ext cx="3549650" cy="338554"/>
          </a:xfrm>
          <a:prstGeom prst="rect">
            <a:avLst/>
          </a:prstGeom>
        </p:spPr>
        <p:txBody>
          <a:bodyPr>
            <a:spAutoFit/>
          </a:bodyPr>
          <a:lstStyle/>
          <a:p>
            <a:pPr algn="ctr"/>
            <a:r>
              <a:rPr lang="en-US" sz="800" dirty="0">
                <a:solidFill>
                  <a:schemeClr val="tx1"/>
                </a:solidFill>
                <a:latin typeface="+mn-lt"/>
              </a:rPr>
              <a:t>©All images are protected by Copyright</a:t>
            </a:r>
            <a:r>
              <a:rPr lang="en-CA" sz="800" dirty="0">
                <a:solidFill>
                  <a:schemeClr val="tx1"/>
                </a:solidFill>
                <a:latin typeface="+mn-lt"/>
              </a:rPr>
              <a:t>. </a:t>
            </a:r>
          </a:p>
          <a:p>
            <a:pPr algn="ctr"/>
            <a:r>
              <a:rPr lang="en-CA" sz="800" dirty="0">
                <a:solidFill>
                  <a:schemeClr val="tx1"/>
                </a:solidFill>
                <a:latin typeface="+mn-lt"/>
              </a:rPr>
              <a:t>Images may not be distributed, copied or shared.</a:t>
            </a:r>
            <a:endParaRPr lang="en-US" sz="800" dirty="0">
              <a:solidFill>
                <a:schemeClr val="tx1"/>
              </a:solidFill>
              <a:latin typeface="+mn-lt"/>
            </a:endParaRPr>
          </a:p>
        </p:txBody>
      </p:sp>
    </p:spTree>
    <p:extLst>
      <p:ext uri="{BB962C8B-B14F-4D97-AF65-F5344CB8AC3E}">
        <p14:creationId xmlns:p14="http://schemas.microsoft.com/office/powerpoint/2010/main" val="1227689034"/>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8EC526F3-E7E8-4F08-806E-FF19B9FBC1C7}" type="slidenum">
              <a:rPr lang="en-CA" smtClean="0"/>
              <a:t>1</a:t>
            </a:fld>
            <a:endParaRPr lang="en-CA"/>
          </a:p>
        </p:txBody>
      </p:sp>
      <p:sp>
        <p:nvSpPr>
          <p:cNvPr id="5" name="Header Placeholder 4"/>
          <p:cNvSpPr>
            <a:spLocks noGrp="1"/>
          </p:cNvSpPr>
          <p:nvPr>
            <p:ph type="hdr" sz="quarter" idx="11"/>
          </p:nvPr>
        </p:nvSpPr>
        <p:spPr/>
        <p:txBody>
          <a:bodyPr/>
          <a:lstStyle/>
          <a:p>
            <a:r>
              <a:rPr lang="en-CA" b="1" dirty="0"/>
              <a:t>Central and Pacific Flyways</a:t>
            </a:r>
          </a:p>
          <a:p>
            <a:r>
              <a:rPr lang="en-CA" dirty="0"/>
              <a:t>Waterfowl Identification Quiz</a:t>
            </a:r>
          </a:p>
        </p:txBody>
      </p:sp>
      <p:sp>
        <p:nvSpPr>
          <p:cNvPr id="6" name="Footer Placeholder 5"/>
          <p:cNvSpPr>
            <a:spLocks noGrp="1"/>
          </p:cNvSpPr>
          <p:nvPr>
            <p:ph type="ftr" sz="quarter" idx="12"/>
          </p:nvPr>
        </p:nvSpPr>
        <p:spPr/>
        <p:txBody>
          <a:bodyPr/>
          <a:lstStyle/>
          <a:p>
            <a:endParaRPr lang="en-CA" dirty="0"/>
          </a:p>
        </p:txBody>
      </p:sp>
    </p:spTree>
    <p:extLst>
      <p:ext uri="{BB962C8B-B14F-4D97-AF65-F5344CB8AC3E}">
        <p14:creationId xmlns:p14="http://schemas.microsoft.com/office/powerpoint/2010/main" val="38279919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b="1"/>
              <a:t>Central and Pacific Flyways</a:t>
            </a:r>
          </a:p>
          <a:p>
            <a:r>
              <a:rPr lang="en-CA"/>
              <a:t>Waterfowl Identification Quiz</a:t>
            </a:r>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8EC526F3-E7E8-4F08-806E-FF19B9FBC1C7}" type="slidenum">
              <a:rPr lang="en-CA" smtClean="0"/>
              <a:t>10</a:t>
            </a:fld>
            <a:endParaRPr lang="en-CA"/>
          </a:p>
        </p:txBody>
      </p:sp>
    </p:spTree>
    <p:extLst>
      <p:ext uri="{BB962C8B-B14F-4D97-AF65-F5344CB8AC3E}">
        <p14:creationId xmlns:p14="http://schemas.microsoft.com/office/powerpoint/2010/main" val="15161934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dirty="0"/>
          </a:p>
        </p:txBody>
      </p:sp>
      <p:sp>
        <p:nvSpPr>
          <p:cNvPr id="4" name="Header Placeholder 3"/>
          <p:cNvSpPr>
            <a:spLocks noGrp="1"/>
          </p:cNvSpPr>
          <p:nvPr>
            <p:ph type="hdr" sz="quarter" idx="10"/>
          </p:nvPr>
        </p:nvSpPr>
        <p:spPr/>
        <p:txBody>
          <a:bodyPr/>
          <a:lstStyle/>
          <a:p>
            <a:r>
              <a:rPr lang="en-CA" b="1"/>
              <a:t>Central and Pacific Flyways</a:t>
            </a:r>
          </a:p>
          <a:p>
            <a:r>
              <a:rPr lang="en-CA"/>
              <a:t>Waterfowl Identification Quiz</a:t>
            </a:r>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8EC526F3-E7E8-4F08-806E-FF19B9FBC1C7}" type="slidenum">
              <a:rPr lang="en-CA" smtClean="0"/>
              <a:t>11</a:t>
            </a:fld>
            <a:endParaRPr lang="en-CA"/>
          </a:p>
        </p:txBody>
      </p:sp>
    </p:spTree>
    <p:extLst>
      <p:ext uri="{BB962C8B-B14F-4D97-AF65-F5344CB8AC3E}">
        <p14:creationId xmlns:p14="http://schemas.microsoft.com/office/powerpoint/2010/main" val="40469903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dirty="0"/>
          </a:p>
        </p:txBody>
      </p:sp>
      <p:sp>
        <p:nvSpPr>
          <p:cNvPr id="4" name="Header Placeholder 3"/>
          <p:cNvSpPr>
            <a:spLocks noGrp="1"/>
          </p:cNvSpPr>
          <p:nvPr>
            <p:ph type="hdr" sz="quarter" idx="10"/>
          </p:nvPr>
        </p:nvSpPr>
        <p:spPr/>
        <p:txBody>
          <a:bodyPr/>
          <a:lstStyle/>
          <a:p>
            <a:r>
              <a:rPr lang="en-CA" b="1"/>
              <a:t>Central and Pacific Flyways</a:t>
            </a:r>
          </a:p>
          <a:p>
            <a:r>
              <a:rPr lang="en-CA"/>
              <a:t>Waterfowl Identification Quiz</a:t>
            </a:r>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8EC526F3-E7E8-4F08-806E-FF19B9FBC1C7}" type="slidenum">
              <a:rPr lang="en-CA" smtClean="0"/>
              <a:t>12</a:t>
            </a:fld>
            <a:endParaRPr lang="en-CA"/>
          </a:p>
        </p:txBody>
      </p:sp>
    </p:spTree>
    <p:extLst>
      <p:ext uri="{BB962C8B-B14F-4D97-AF65-F5344CB8AC3E}">
        <p14:creationId xmlns:p14="http://schemas.microsoft.com/office/powerpoint/2010/main" val="24215410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8EC526F3-E7E8-4F08-806E-FF19B9FBC1C7}" type="slidenum">
              <a:rPr lang="en-CA" smtClean="0"/>
              <a:t>13</a:t>
            </a:fld>
            <a:endParaRPr lang="en-CA"/>
          </a:p>
        </p:txBody>
      </p:sp>
      <p:sp>
        <p:nvSpPr>
          <p:cNvPr id="5" name="Footer Placeholder 4"/>
          <p:cNvSpPr>
            <a:spLocks noGrp="1"/>
          </p:cNvSpPr>
          <p:nvPr>
            <p:ph type="ftr" sz="quarter" idx="11"/>
          </p:nvPr>
        </p:nvSpPr>
        <p:spPr/>
        <p:txBody>
          <a:bodyPr/>
          <a:lstStyle/>
          <a:p>
            <a:endParaRPr lang="en-CA"/>
          </a:p>
        </p:txBody>
      </p:sp>
      <p:sp>
        <p:nvSpPr>
          <p:cNvPr id="6" name="Header Placeholder 5"/>
          <p:cNvSpPr>
            <a:spLocks noGrp="1"/>
          </p:cNvSpPr>
          <p:nvPr>
            <p:ph type="hdr" sz="quarter" idx="12"/>
          </p:nvPr>
        </p:nvSpPr>
        <p:spPr/>
        <p:txBody>
          <a:bodyPr/>
          <a:lstStyle/>
          <a:p>
            <a:r>
              <a:rPr lang="en-CA"/>
              <a:t>Waterfowl Identification Basics</a:t>
            </a:r>
          </a:p>
          <a:p>
            <a:r>
              <a:rPr lang="en-CA"/>
              <a:t>Central and Mississippi Flyways</a:t>
            </a:r>
            <a:endParaRPr lang="en-CA" dirty="0"/>
          </a:p>
        </p:txBody>
      </p:sp>
    </p:spTree>
    <p:extLst>
      <p:ext uri="{BB962C8B-B14F-4D97-AF65-F5344CB8AC3E}">
        <p14:creationId xmlns:p14="http://schemas.microsoft.com/office/powerpoint/2010/main" val="3946911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8EC526F3-E7E8-4F08-806E-FF19B9FBC1C7}" type="slidenum">
              <a:rPr lang="en-CA" smtClean="0"/>
              <a:t>14</a:t>
            </a:fld>
            <a:endParaRPr lang="en-CA"/>
          </a:p>
        </p:txBody>
      </p:sp>
      <p:sp>
        <p:nvSpPr>
          <p:cNvPr id="5" name="Footer Placeholder 4"/>
          <p:cNvSpPr>
            <a:spLocks noGrp="1"/>
          </p:cNvSpPr>
          <p:nvPr>
            <p:ph type="ftr" sz="quarter" idx="11"/>
          </p:nvPr>
        </p:nvSpPr>
        <p:spPr/>
        <p:txBody>
          <a:bodyPr/>
          <a:lstStyle/>
          <a:p>
            <a:endParaRPr lang="en-CA"/>
          </a:p>
        </p:txBody>
      </p:sp>
      <p:sp>
        <p:nvSpPr>
          <p:cNvPr id="6" name="Header Placeholder 5"/>
          <p:cNvSpPr>
            <a:spLocks noGrp="1"/>
          </p:cNvSpPr>
          <p:nvPr>
            <p:ph type="hdr" sz="quarter" idx="12"/>
          </p:nvPr>
        </p:nvSpPr>
        <p:spPr/>
        <p:txBody>
          <a:bodyPr/>
          <a:lstStyle/>
          <a:p>
            <a:r>
              <a:rPr lang="en-CA"/>
              <a:t>Waterfowl Identification Basics</a:t>
            </a:r>
          </a:p>
          <a:p>
            <a:r>
              <a:rPr lang="en-CA"/>
              <a:t>Central and Mississippi Flyways</a:t>
            </a:r>
            <a:endParaRPr lang="en-CA" dirty="0"/>
          </a:p>
        </p:txBody>
      </p:sp>
    </p:spTree>
    <p:extLst>
      <p:ext uri="{BB962C8B-B14F-4D97-AF65-F5344CB8AC3E}">
        <p14:creationId xmlns:p14="http://schemas.microsoft.com/office/powerpoint/2010/main" val="41515024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8EC526F3-E7E8-4F08-806E-FF19B9FBC1C7}" type="slidenum">
              <a:rPr lang="en-CA" smtClean="0">
                <a:solidFill>
                  <a:prstClr val="black"/>
                </a:solidFill>
              </a:rPr>
              <a:pPr/>
              <a:t>2</a:t>
            </a:fld>
            <a:endParaRPr lang="en-CA">
              <a:solidFill>
                <a:prstClr val="black"/>
              </a:solidFill>
            </a:endParaRPr>
          </a:p>
        </p:txBody>
      </p:sp>
      <p:sp>
        <p:nvSpPr>
          <p:cNvPr id="5" name="Header Placeholder 4"/>
          <p:cNvSpPr>
            <a:spLocks noGrp="1"/>
          </p:cNvSpPr>
          <p:nvPr>
            <p:ph type="hdr" sz="quarter" idx="11"/>
          </p:nvPr>
        </p:nvSpPr>
        <p:spPr/>
        <p:txBody>
          <a:bodyPr/>
          <a:lstStyle/>
          <a:p>
            <a:r>
              <a:rPr lang="en-CA" b="1">
                <a:solidFill>
                  <a:prstClr val="black"/>
                </a:solidFill>
              </a:rPr>
              <a:t>Central and Mississippi Flyways</a:t>
            </a:r>
          </a:p>
          <a:p>
            <a:r>
              <a:rPr lang="en-CA">
                <a:solidFill>
                  <a:prstClr val="black"/>
                </a:solidFill>
              </a:rPr>
              <a:t>Waterfowl Identification Quiz</a:t>
            </a:r>
            <a:endParaRPr lang="en-CA" dirty="0">
              <a:solidFill>
                <a:prstClr val="black"/>
              </a:solidFill>
            </a:endParaRPr>
          </a:p>
        </p:txBody>
      </p:sp>
      <p:sp>
        <p:nvSpPr>
          <p:cNvPr id="6" name="Footer Placeholder 5"/>
          <p:cNvSpPr>
            <a:spLocks noGrp="1"/>
          </p:cNvSpPr>
          <p:nvPr>
            <p:ph type="ftr" sz="quarter" idx="12"/>
          </p:nvPr>
        </p:nvSpPr>
        <p:spPr/>
        <p:txBody>
          <a:bodyPr/>
          <a:lstStyle/>
          <a:p>
            <a:endParaRPr lang="en-CA" dirty="0">
              <a:solidFill>
                <a:prstClr val="black"/>
              </a:solidFill>
            </a:endParaRPr>
          </a:p>
        </p:txBody>
      </p:sp>
    </p:spTree>
    <p:extLst>
      <p:ext uri="{BB962C8B-B14F-4D97-AF65-F5344CB8AC3E}">
        <p14:creationId xmlns:p14="http://schemas.microsoft.com/office/powerpoint/2010/main" val="41080961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b="1"/>
              <a:t>Central and Pacific Flyways</a:t>
            </a:r>
          </a:p>
          <a:p>
            <a:r>
              <a:rPr lang="en-CA"/>
              <a:t>Waterfowl Identification Quiz</a:t>
            </a:r>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8EC526F3-E7E8-4F08-806E-FF19B9FBC1C7}" type="slidenum">
              <a:rPr lang="en-CA" smtClean="0"/>
              <a:t>3</a:t>
            </a:fld>
            <a:endParaRPr lang="en-CA"/>
          </a:p>
        </p:txBody>
      </p:sp>
    </p:spTree>
    <p:extLst>
      <p:ext uri="{BB962C8B-B14F-4D97-AF65-F5344CB8AC3E}">
        <p14:creationId xmlns:p14="http://schemas.microsoft.com/office/powerpoint/2010/main" val="36853816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b="1"/>
              <a:t>Central and Pacific Flyways</a:t>
            </a:r>
          </a:p>
          <a:p>
            <a:r>
              <a:rPr lang="en-CA"/>
              <a:t>Waterfowl Identification Quiz</a:t>
            </a:r>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8EC526F3-E7E8-4F08-806E-FF19B9FBC1C7}" type="slidenum">
              <a:rPr lang="en-CA" smtClean="0"/>
              <a:t>4</a:t>
            </a:fld>
            <a:endParaRPr lang="en-CA"/>
          </a:p>
        </p:txBody>
      </p:sp>
    </p:spTree>
    <p:extLst>
      <p:ext uri="{BB962C8B-B14F-4D97-AF65-F5344CB8AC3E}">
        <p14:creationId xmlns:p14="http://schemas.microsoft.com/office/powerpoint/2010/main" val="36167207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dirty="0"/>
          </a:p>
        </p:txBody>
      </p:sp>
      <p:sp>
        <p:nvSpPr>
          <p:cNvPr id="4" name="Header Placeholder 3"/>
          <p:cNvSpPr>
            <a:spLocks noGrp="1"/>
          </p:cNvSpPr>
          <p:nvPr>
            <p:ph type="hdr" sz="quarter" idx="10"/>
          </p:nvPr>
        </p:nvSpPr>
        <p:spPr/>
        <p:txBody>
          <a:bodyPr/>
          <a:lstStyle/>
          <a:p>
            <a:r>
              <a:rPr lang="en-CA" b="1"/>
              <a:t>Central and Pacific Flyways</a:t>
            </a:r>
          </a:p>
          <a:p>
            <a:r>
              <a:rPr lang="en-CA"/>
              <a:t>Waterfowl Identification Quiz</a:t>
            </a:r>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8EC526F3-E7E8-4F08-806E-FF19B9FBC1C7}" type="slidenum">
              <a:rPr lang="en-CA" smtClean="0"/>
              <a:t>5</a:t>
            </a:fld>
            <a:endParaRPr lang="en-CA"/>
          </a:p>
        </p:txBody>
      </p:sp>
    </p:spTree>
    <p:extLst>
      <p:ext uri="{BB962C8B-B14F-4D97-AF65-F5344CB8AC3E}">
        <p14:creationId xmlns:p14="http://schemas.microsoft.com/office/powerpoint/2010/main" val="12681172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dirty="0"/>
          </a:p>
        </p:txBody>
      </p:sp>
      <p:sp>
        <p:nvSpPr>
          <p:cNvPr id="4" name="Header Placeholder 3"/>
          <p:cNvSpPr>
            <a:spLocks noGrp="1"/>
          </p:cNvSpPr>
          <p:nvPr>
            <p:ph type="hdr" sz="quarter" idx="10"/>
          </p:nvPr>
        </p:nvSpPr>
        <p:spPr/>
        <p:txBody>
          <a:bodyPr/>
          <a:lstStyle/>
          <a:p>
            <a:r>
              <a:rPr lang="en-CA" b="1"/>
              <a:t>Central and Pacific Flyways</a:t>
            </a:r>
          </a:p>
          <a:p>
            <a:r>
              <a:rPr lang="en-CA"/>
              <a:t>Waterfowl Identification Quiz</a:t>
            </a:r>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8EC526F3-E7E8-4F08-806E-FF19B9FBC1C7}" type="slidenum">
              <a:rPr lang="en-CA" smtClean="0"/>
              <a:t>6</a:t>
            </a:fld>
            <a:endParaRPr lang="en-CA"/>
          </a:p>
        </p:txBody>
      </p:sp>
    </p:spTree>
    <p:extLst>
      <p:ext uri="{BB962C8B-B14F-4D97-AF65-F5344CB8AC3E}">
        <p14:creationId xmlns:p14="http://schemas.microsoft.com/office/powerpoint/2010/main" val="14183858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8EC526F3-E7E8-4F08-806E-FF19B9FBC1C7}" type="slidenum">
              <a:rPr lang="en-CA" smtClean="0"/>
              <a:t>7</a:t>
            </a:fld>
            <a:endParaRPr lang="en-CA"/>
          </a:p>
        </p:txBody>
      </p:sp>
      <p:sp>
        <p:nvSpPr>
          <p:cNvPr id="5" name="Header Placeholder 4"/>
          <p:cNvSpPr>
            <a:spLocks noGrp="1"/>
          </p:cNvSpPr>
          <p:nvPr>
            <p:ph type="hdr" sz="quarter" idx="11"/>
          </p:nvPr>
        </p:nvSpPr>
        <p:spPr/>
        <p:txBody>
          <a:bodyPr/>
          <a:lstStyle/>
          <a:p>
            <a:r>
              <a:rPr lang="en-CA" b="1" dirty="0"/>
              <a:t>Central and Pacific Flyways</a:t>
            </a:r>
          </a:p>
          <a:p>
            <a:r>
              <a:rPr lang="en-CA" dirty="0"/>
              <a:t>Waterfowl Identification Quiz</a:t>
            </a:r>
          </a:p>
        </p:txBody>
      </p:sp>
      <p:sp>
        <p:nvSpPr>
          <p:cNvPr id="6" name="Footer Placeholder 5"/>
          <p:cNvSpPr>
            <a:spLocks noGrp="1"/>
          </p:cNvSpPr>
          <p:nvPr>
            <p:ph type="ftr" sz="quarter" idx="12"/>
          </p:nvPr>
        </p:nvSpPr>
        <p:spPr/>
        <p:txBody>
          <a:bodyPr/>
          <a:lstStyle/>
          <a:p>
            <a:endParaRPr lang="en-CA" dirty="0"/>
          </a:p>
        </p:txBody>
      </p:sp>
    </p:spTree>
    <p:extLst>
      <p:ext uri="{BB962C8B-B14F-4D97-AF65-F5344CB8AC3E}">
        <p14:creationId xmlns:p14="http://schemas.microsoft.com/office/powerpoint/2010/main" val="41770702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8EC526F3-E7E8-4F08-806E-FF19B9FBC1C7}" type="slidenum">
              <a:rPr lang="en-CA" smtClean="0">
                <a:solidFill>
                  <a:prstClr val="black"/>
                </a:solidFill>
              </a:rPr>
              <a:pPr/>
              <a:t>8</a:t>
            </a:fld>
            <a:endParaRPr lang="en-CA">
              <a:solidFill>
                <a:prstClr val="black"/>
              </a:solidFill>
            </a:endParaRPr>
          </a:p>
        </p:txBody>
      </p:sp>
      <p:sp>
        <p:nvSpPr>
          <p:cNvPr id="5" name="Header Placeholder 4"/>
          <p:cNvSpPr>
            <a:spLocks noGrp="1"/>
          </p:cNvSpPr>
          <p:nvPr>
            <p:ph type="hdr" sz="quarter" idx="11"/>
          </p:nvPr>
        </p:nvSpPr>
        <p:spPr/>
        <p:txBody>
          <a:bodyPr/>
          <a:lstStyle/>
          <a:p>
            <a:r>
              <a:rPr lang="en-CA" b="1">
                <a:solidFill>
                  <a:prstClr val="black"/>
                </a:solidFill>
              </a:rPr>
              <a:t>Central and Mississippi Flyways</a:t>
            </a:r>
          </a:p>
          <a:p>
            <a:r>
              <a:rPr lang="en-CA">
                <a:solidFill>
                  <a:prstClr val="black"/>
                </a:solidFill>
              </a:rPr>
              <a:t>Waterfowl Identification Quiz</a:t>
            </a:r>
            <a:endParaRPr lang="en-CA" dirty="0">
              <a:solidFill>
                <a:prstClr val="black"/>
              </a:solidFill>
            </a:endParaRPr>
          </a:p>
        </p:txBody>
      </p:sp>
      <p:sp>
        <p:nvSpPr>
          <p:cNvPr id="6" name="Footer Placeholder 5"/>
          <p:cNvSpPr>
            <a:spLocks noGrp="1"/>
          </p:cNvSpPr>
          <p:nvPr>
            <p:ph type="ftr" sz="quarter" idx="12"/>
          </p:nvPr>
        </p:nvSpPr>
        <p:spPr/>
        <p:txBody>
          <a:bodyPr/>
          <a:lstStyle/>
          <a:p>
            <a:endParaRPr lang="en-CA" dirty="0">
              <a:solidFill>
                <a:prstClr val="black"/>
              </a:solidFill>
            </a:endParaRPr>
          </a:p>
        </p:txBody>
      </p:sp>
    </p:spTree>
    <p:extLst>
      <p:ext uri="{BB962C8B-B14F-4D97-AF65-F5344CB8AC3E}">
        <p14:creationId xmlns:p14="http://schemas.microsoft.com/office/powerpoint/2010/main" val="35183382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b="1"/>
              <a:t>Central and Pacific Flyways</a:t>
            </a:r>
          </a:p>
          <a:p>
            <a:r>
              <a:rPr lang="en-CA"/>
              <a:t>Waterfowl Identification Quiz</a:t>
            </a:r>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8EC526F3-E7E8-4F08-806E-FF19B9FBC1C7}" type="slidenum">
              <a:rPr lang="en-CA" smtClean="0"/>
              <a:t>9</a:t>
            </a:fld>
            <a:endParaRPr lang="en-CA"/>
          </a:p>
        </p:txBody>
      </p:sp>
    </p:spTree>
    <p:extLst>
      <p:ext uri="{BB962C8B-B14F-4D97-AF65-F5344CB8AC3E}">
        <p14:creationId xmlns:p14="http://schemas.microsoft.com/office/powerpoint/2010/main" val="16955004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CA"/>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CA"/>
              <a:t>Click to edit Master subtitle style</a:t>
            </a:r>
            <a:endParaRPr lang="en-US"/>
          </a:p>
        </p:txBody>
      </p:sp>
      <p:sp>
        <p:nvSpPr>
          <p:cNvPr id="4" name="Date Placeholder 3"/>
          <p:cNvSpPr>
            <a:spLocks noGrp="1"/>
          </p:cNvSpPr>
          <p:nvPr>
            <p:ph type="dt" sz="half" idx="10"/>
          </p:nvPr>
        </p:nvSpPr>
        <p:spPr/>
        <p:txBody>
          <a:bodyPr/>
          <a:lstStyle/>
          <a:p>
            <a:fld id="{F28EEC59-3D56-43BC-92CD-4EE682D1397C}" type="datetime1">
              <a:rPr lang="en-US" smtClean="0"/>
              <a:t>9/2/2021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167891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70A35E10-8EDA-495F-AEBE-E6E45222F07C}" type="datetime1">
              <a:rPr lang="en-US" smtClean="0"/>
              <a:t>9/2/2021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15395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CA"/>
              <a:t>Click to edit Master title style</a:t>
            </a:r>
            <a:endParaRPr lang="en-US"/>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36312E49-BB3C-47DB-855E-A01747996DE4}" type="datetime1">
              <a:rPr lang="en-US" smtClean="0"/>
              <a:t>9/2/2021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25575744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p>
            <a:r>
              <a:rPr lang="en-US"/>
              <a:t>Click to edit Master title style</a:t>
            </a:r>
          </a:p>
        </p:txBody>
      </p:sp>
      <p:sp>
        <p:nvSpPr>
          <p:cNvPr id="3" name="Text Placeholder 2"/>
          <p:cNvSpPr>
            <a:spLocks noGrp="1"/>
          </p:cNvSpPr>
          <p:nvPr>
            <p:ph type="body" sz="half" idx="1"/>
          </p:nvPr>
        </p:nvSpPr>
        <p:spPr>
          <a:xfrm>
            <a:off x="457200" y="1200151"/>
            <a:ext cx="4038600" cy="33944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4683919"/>
            <a:ext cx="2133600" cy="357188"/>
          </a:xfrm>
        </p:spPr>
        <p:txBody>
          <a:bodyPr/>
          <a:lstStyle>
            <a:lvl1pPr>
              <a:defRPr/>
            </a:lvl1pPr>
          </a:lstStyle>
          <a:p>
            <a:fld id="{F569EA50-8991-44BE-81B2-1A2BF6E82363}" type="datetime1">
              <a:rPr lang="en-US" smtClean="0"/>
              <a:t>9/2/2021</a:t>
            </a:fld>
            <a:endParaRPr lang="en-US" dirty="0"/>
          </a:p>
        </p:txBody>
      </p:sp>
      <p:sp>
        <p:nvSpPr>
          <p:cNvPr id="6" name="Footer Placeholder 5"/>
          <p:cNvSpPr>
            <a:spLocks noGrp="1"/>
          </p:cNvSpPr>
          <p:nvPr>
            <p:ph type="ftr" sz="quarter" idx="11"/>
          </p:nvPr>
        </p:nvSpPr>
        <p:spPr>
          <a:xfrm>
            <a:off x="3124200" y="4683919"/>
            <a:ext cx="2895600" cy="357188"/>
          </a:xfrm>
        </p:spPr>
        <p:txBody>
          <a:bodyPr/>
          <a:lstStyle>
            <a:lvl1pPr>
              <a:defRPr/>
            </a:lvl1pPr>
          </a:lstStyle>
          <a:p>
            <a:endParaRPr lang="en-US" dirty="0"/>
          </a:p>
        </p:txBody>
      </p:sp>
      <p:sp>
        <p:nvSpPr>
          <p:cNvPr id="7" name="Slide Number Placeholder 6"/>
          <p:cNvSpPr>
            <a:spLocks noGrp="1"/>
          </p:cNvSpPr>
          <p:nvPr>
            <p:ph type="sldNum" sz="quarter" idx="12"/>
          </p:nvPr>
        </p:nvSpPr>
        <p:spPr>
          <a:xfrm>
            <a:off x="6553200" y="4683919"/>
            <a:ext cx="2133600" cy="357188"/>
          </a:xfrm>
        </p:spPr>
        <p:txBody>
          <a:bodyPr/>
          <a:lstStyle>
            <a:lvl1pPr>
              <a:defRPr/>
            </a:lvl1pPr>
          </a:lstStyle>
          <a:p>
            <a:fld id="{FED7A2E7-74F2-4845-AF22-7623129074C2}" type="slidenum">
              <a:rPr lang="en-US"/>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CA"/>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CA"/>
              <a:t>Click to edit Master subtitle style</a:t>
            </a:r>
            <a:endParaRPr lang="en-US"/>
          </a:p>
        </p:txBody>
      </p:sp>
      <p:sp>
        <p:nvSpPr>
          <p:cNvPr id="4" name="Date Placeholder 3"/>
          <p:cNvSpPr>
            <a:spLocks noGrp="1"/>
          </p:cNvSpPr>
          <p:nvPr>
            <p:ph type="dt" sz="half" idx="10"/>
          </p:nvPr>
        </p:nvSpPr>
        <p:spPr/>
        <p:txBody>
          <a:bodyPr/>
          <a:lstStyle/>
          <a:p>
            <a:fld id="{8C4B7A28-5CD6-4EAF-85CF-A4BC19654441}" type="datetime1">
              <a:rPr lang="en-US" smtClean="0"/>
              <a:t>9/2/2021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33938781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idx="1"/>
          </p:nvPr>
        </p:nvSpPr>
        <p:spPr/>
        <p:txBody>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74138F45-7420-4741-A5A7-57CAA1C2A0CE}" type="datetime1">
              <a:rPr lang="en-US" smtClean="0"/>
              <a:t>9/2/2021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41782256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CA"/>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CA"/>
              <a:t>Click to edit Master text styles</a:t>
            </a:r>
          </a:p>
        </p:txBody>
      </p:sp>
      <p:sp>
        <p:nvSpPr>
          <p:cNvPr id="4" name="Date Placeholder 3"/>
          <p:cNvSpPr>
            <a:spLocks noGrp="1"/>
          </p:cNvSpPr>
          <p:nvPr>
            <p:ph type="dt" sz="half" idx="10"/>
          </p:nvPr>
        </p:nvSpPr>
        <p:spPr/>
        <p:txBody>
          <a:bodyPr/>
          <a:lstStyle/>
          <a:p>
            <a:fld id="{9FA45AC0-99E2-412D-AA36-EF2CB661B129}" type="datetime1">
              <a:rPr lang="en-US" smtClean="0"/>
              <a:t>9/2/2021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40585406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Date Placeholder 4"/>
          <p:cNvSpPr>
            <a:spLocks noGrp="1"/>
          </p:cNvSpPr>
          <p:nvPr>
            <p:ph type="dt" sz="half" idx="10"/>
          </p:nvPr>
        </p:nvSpPr>
        <p:spPr/>
        <p:txBody>
          <a:bodyPr/>
          <a:lstStyle/>
          <a:p>
            <a:fld id="{A0F3C0E8-8486-48F1-AAC3-787132259B47}" type="datetime1">
              <a:rPr lang="en-US" smtClean="0"/>
              <a:t>9/2/2021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4343067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CA"/>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6" name="Content Placeholder 5"/>
          <p:cNvSpPr>
            <a:spLocks noGrp="1"/>
          </p:cNvSpPr>
          <p:nvPr>
            <p:ph sz="quarter" idx="4"/>
          </p:nvPr>
        </p:nvSpPr>
        <p:spPr>
          <a:xfrm>
            <a:off x="4645028"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7" name="Date Placeholder 6"/>
          <p:cNvSpPr>
            <a:spLocks noGrp="1"/>
          </p:cNvSpPr>
          <p:nvPr>
            <p:ph type="dt" sz="half" idx="10"/>
          </p:nvPr>
        </p:nvSpPr>
        <p:spPr/>
        <p:txBody>
          <a:bodyPr/>
          <a:lstStyle/>
          <a:p>
            <a:fld id="{5AF75795-D9BB-4673-897B-3AEAAB1E90E9}" type="datetime1">
              <a:rPr lang="en-US" smtClean="0"/>
              <a:t>9/2/2021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37419853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Date Placeholder 2"/>
          <p:cNvSpPr>
            <a:spLocks noGrp="1"/>
          </p:cNvSpPr>
          <p:nvPr>
            <p:ph type="dt" sz="half" idx="10"/>
          </p:nvPr>
        </p:nvSpPr>
        <p:spPr/>
        <p:txBody>
          <a:bodyPr/>
          <a:lstStyle/>
          <a:p>
            <a:fld id="{8F06E64F-B132-4027-916C-985F7A0000C9}" type="datetime1">
              <a:rPr lang="en-US" smtClean="0"/>
              <a:t>9/2/2021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23308170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B8EC08-DD15-41E2-AED7-AC2E7190B14B}" type="datetime1">
              <a:rPr lang="en-US" smtClean="0"/>
              <a:t>9/2/2021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24609139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idx="1"/>
          </p:nvPr>
        </p:nvSpPr>
        <p:spPr/>
        <p:txBody>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D9AED37B-3EC2-4A98-B1A4-44287A9C26B6}" type="datetime1">
              <a:rPr lang="en-US" smtClean="0"/>
              <a:t>9/2/2021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01540382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04787"/>
            <a:ext cx="3008313" cy="871538"/>
          </a:xfrm>
        </p:spPr>
        <p:txBody>
          <a:bodyPr anchor="b"/>
          <a:lstStyle>
            <a:lvl1pPr algn="l">
              <a:defRPr sz="1500" b="1"/>
            </a:lvl1pPr>
          </a:lstStyle>
          <a:p>
            <a:r>
              <a:rPr lang="en-CA"/>
              <a:t>Click to edit Master title style</a:t>
            </a:r>
            <a:endParaRPr lang="en-US"/>
          </a:p>
        </p:txBody>
      </p:sp>
      <p:sp>
        <p:nvSpPr>
          <p:cNvPr id="3" name="Content Placeholder 2"/>
          <p:cNvSpPr>
            <a:spLocks noGrp="1"/>
          </p:cNvSpPr>
          <p:nvPr>
            <p:ph idx="1"/>
          </p:nvPr>
        </p:nvSpPr>
        <p:spPr>
          <a:xfrm>
            <a:off x="3575050" y="204789"/>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Text Placeholder 3"/>
          <p:cNvSpPr>
            <a:spLocks noGrp="1"/>
          </p:cNvSpPr>
          <p:nvPr>
            <p:ph type="body" sz="half" idx="2"/>
          </p:nvPr>
        </p:nvSpPr>
        <p:spPr>
          <a:xfrm>
            <a:off x="457203" y="1076327"/>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30DBEE81-5DDC-4B4F-8818-AD4D543CB887}" type="datetime1">
              <a:rPr lang="en-US" smtClean="0"/>
              <a:t>9/2/2021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30355641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1500" b="1"/>
            </a:lvl1pPr>
          </a:lstStyle>
          <a:p>
            <a:r>
              <a:rPr lang="en-CA"/>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4025504"/>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818B12F7-3E63-4D0D-A54D-0A139452B4C9}" type="datetime1">
              <a:rPr lang="en-US" smtClean="0"/>
              <a:t>9/2/2021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8142882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CBAB1F1B-55D2-41DF-984C-2B119548AE05}" type="datetime1">
              <a:rPr lang="en-US" smtClean="0"/>
              <a:t>9/2/2021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30915407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CA"/>
              <a:t>Click to edit Master title style</a:t>
            </a:r>
            <a:endParaRPr lang="en-US"/>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D95F1610-467C-4B4C-917B-4872F0A4241D}" type="datetime1">
              <a:rPr lang="en-US" smtClean="0"/>
              <a:t>9/2/2021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24397420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CA"/>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CA"/>
              <a:t>Click to edit Master subtitle style</a:t>
            </a:r>
            <a:endParaRPr lang="en-US"/>
          </a:p>
        </p:txBody>
      </p:sp>
      <p:sp>
        <p:nvSpPr>
          <p:cNvPr id="4" name="Date Placeholder 3"/>
          <p:cNvSpPr>
            <a:spLocks noGrp="1"/>
          </p:cNvSpPr>
          <p:nvPr>
            <p:ph type="dt" sz="half" idx="10"/>
          </p:nvPr>
        </p:nvSpPr>
        <p:spPr/>
        <p:txBody>
          <a:bodyPr/>
          <a:lstStyle/>
          <a:p>
            <a:fld id="{1071367A-95FE-4B23-8790-76082D4958C3}" type="datetime1">
              <a:rPr lang="en-US" smtClean="0"/>
              <a:t>9/2/2021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63122763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idx="1"/>
          </p:nvPr>
        </p:nvSpPr>
        <p:spPr/>
        <p:txBody>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F0F7D3DD-B97D-4D95-AC0E-CDF4646DB9DA}" type="datetime1">
              <a:rPr lang="en-US" smtClean="0"/>
              <a:t>9/2/2021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228668798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CA"/>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CA"/>
              <a:t>Click to edit Master text styles</a:t>
            </a:r>
          </a:p>
        </p:txBody>
      </p:sp>
      <p:sp>
        <p:nvSpPr>
          <p:cNvPr id="4" name="Date Placeholder 3"/>
          <p:cNvSpPr>
            <a:spLocks noGrp="1"/>
          </p:cNvSpPr>
          <p:nvPr>
            <p:ph type="dt" sz="half" idx="10"/>
          </p:nvPr>
        </p:nvSpPr>
        <p:spPr/>
        <p:txBody>
          <a:bodyPr/>
          <a:lstStyle/>
          <a:p>
            <a:fld id="{03D4F54C-9127-423D-AB58-E65626834B0A}" type="datetime1">
              <a:rPr lang="en-US" smtClean="0"/>
              <a:t>9/2/2021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129893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Date Placeholder 4"/>
          <p:cNvSpPr>
            <a:spLocks noGrp="1"/>
          </p:cNvSpPr>
          <p:nvPr>
            <p:ph type="dt" sz="half" idx="10"/>
          </p:nvPr>
        </p:nvSpPr>
        <p:spPr/>
        <p:txBody>
          <a:bodyPr/>
          <a:lstStyle/>
          <a:p>
            <a:fld id="{B84D4CD2-47DE-42A2-AECA-D49F202A11B6}" type="datetime1">
              <a:rPr lang="en-US" smtClean="0"/>
              <a:t>9/2/2021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204356055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CA"/>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6" name="Content Placeholder 5"/>
          <p:cNvSpPr>
            <a:spLocks noGrp="1"/>
          </p:cNvSpPr>
          <p:nvPr>
            <p:ph sz="quarter" idx="4"/>
          </p:nvPr>
        </p:nvSpPr>
        <p:spPr>
          <a:xfrm>
            <a:off x="4645028"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7" name="Date Placeholder 6"/>
          <p:cNvSpPr>
            <a:spLocks noGrp="1"/>
          </p:cNvSpPr>
          <p:nvPr>
            <p:ph type="dt" sz="half" idx="10"/>
          </p:nvPr>
        </p:nvSpPr>
        <p:spPr/>
        <p:txBody>
          <a:bodyPr/>
          <a:lstStyle/>
          <a:p>
            <a:fld id="{6373F4D3-5075-436E-A17C-E16A6374C16C}" type="datetime1">
              <a:rPr lang="en-US" smtClean="0"/>
              <a:t>9/2/2021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395508820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Date Placeholder 2"/>
          <p:cNvSpPr>
            <a:spLocks noGrp="1"/>
          </p:cNvSpPr>
          <p:nvPr>
            <p:ph type="dt" sz="half" idx="10"/>
          </p:nvPr>
        </p:nvSpPr>
        <p:spPr/>
        <p:txBody>
          <a:bodyPr/>
          <a:lstStyle/>
          <a:p>
            <a:fld id="{ADA5C92B-5924-4737-8E29-9B26D63DBC10}" type="datetime1">
              <a:rPr lang="en-US" smtClean="0"/>
              <a:t>9/2/2021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31103483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CA"/>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CA"/>
              <a:t>Click to edit Master text styles</a:t>
            </a:r>
          </a:p>
        </p:txBody>
      </p:sp>
      <p:sp>
        <p:nvSpPr>
          <p:cNvPr id="4" name="Date Placeholder 3"/>
          <p:cNvSpPr>
            <a:spLocks noGrp="1"/>
          </p:cNvSpPr>
          <p:nvPr>
            <p:ph type="dt" sz="half" idx="10"/>
          </p:nvPr>
        </p:nvSpPr>
        <p:spPr/>
        <p:txBody>
          <a:bodyPr/>
          <a:lstStyle/>
          <a:p>
            <a:fld id="{B8825E9C-C006-40BE-85EC-43B1DB024158}" type="datetime1">
              <a:rPr lang="en-US" smtClean="0"/>
              <a:t>9/2/2021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25787464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53CCDD-2500-45A3-AB67-BC88AA70CDA3}" type="datetime1">
              <a:rPr lang="en-US" smtClean="0"/>
              <a:t>9/2/2021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6680549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04787"/>
            <a:ext cx="3008313" cy="871538"/>
          </a:xfrm>
        </p:spPr>
        <p:txBody>
          <a:bodyPr anchor="b"/>
          <a:lstStyle>
            <a:lvl1pPr algn="l">
              <a:defRPr sz="1500" b="1"/>
            </a:lvl1pPr>
          </a:lstStyle>
          <a:p>
            <a:r>
              <a:rPr lang="en-CA"/>
              <a:t>Click to edit Master title style</a:t>
            </a:r>
            <a:endParaRPr lang="en-US"/>
          </a:p>
        </p:txBody>
      </p:sp>
      <p:sp>
        <p:nvSpPr>
          <p:cNvPr id="3" name="Content Placeholder 2"/>
          <p:cNvSpPr>
            <a:spLocks noGrp="1"/>
          </p:cNvSpPr>
          <p:nvPr>
            <p:ph idx="1"/>
          </p:nvPr>
        </p:nvSpPr>
        <p:spPr>
          <a:xfrm>
            <a:off x="3575050" y="204789"/>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Text Placeholder 3"/>
          <p:cNvSpPr>
            <a:spLocks noGrp="1"/>
          </p:cNvSpPr>
          <p:nvPr>
            <p:ph type="body" sz="half" idx="2"/>
          </p:nvPr>
        </p:nvSpPr>
        <p:spPr>
          <a:xfrm>
            <a:off x="457203" y="1076327"/>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02597B04-2A95-47D2-9E14-39514FC8A3D2}" type="datetime1">
              <a:rPr lang="en-US" smtClean="0"/>
              <a:t>9/2/2021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E6605D-ED7C-0D45-BD78-93E0CFDF497C}" type="slidenum">
              <a:rPr lang="en-US" smtClean="0"/>
              <a:pPr/>
              <a:t>‹#›</a:t>
            </a:fld>
            <a:endParaRPr lang="en-US"/>
          </a:p>
        </p:txBody>
      </p:sp>
      <p:sp>
        <p:nvSpPr>
          <p:cNvPr id="8" name="Rectangle 7"/>
          <p:cNvSpPr/>
          <p:nvPr userDrawn="1"/>
        </p:nvSpPr>
        <p:spPr>
          <a:xfrm>
            <a:off x="0" y="-9524"/>
            <a:ext cx="9144000" cy="523875"/>
          </a:xfrm>
          <a:prstGeom prst="rect">
            <a:avLst/>
          </a:prstGeom>
          <a:solidFill>
            <a:srgbClr val="98480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0445179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1500" b="1"/>
            </a:lvl1pPr>
          </a:lstStyle>
          <a:p>
            <a:r>
              <a:rPr lang="en-CA"/>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4025504"/>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02759D21-BB18-4606-A6CB-F13738C88622}" type="datetime1">
              <a:rPr lang="en-US" smtClean="0"/>
              <a:t>9/2/2021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348510583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164F1CD9-BDEF-4568-88F5-3AE718561EF5}" type="datetime1">
              <a:rPr lang="en-US" smtClean="0"/>
              <a:t>9/2/2021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51340575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CA"/>
              <a:t>Click to edit Master title style</a:t>
            </a:r>
            <a:endParaRPr lang="en-US"/>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961E3301-40DE-4DB5-BCB3-0248361C1B32}" type="datetime1">
              <a:rPr lang="en-US" smtClean="0"/>
              <a:t>9/2/2021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344201770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CA"/>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CA"/>
              <a:t>Click to edit Master subtitle style</a:t>
            </a:r>
            <a:endParaRPr lang="en-US"/>
          </a:p>
        </p:txBody>
      </p:sp>
      <p:sp>
        <p:nvSpPr>
          <p:cNvPr id="4" name="Date Placeholder 3"/>
          <p:cNvSpPr>
            <a:spLocks noGrp="1"/>
          </p:cNvSpPr>
          <p:nvPr>
            <p:ph type="dt" sz="half" idx="10"/>
          </p:nvPr>
        </p:nvSpPr>
        <p:spPr/>
        <p:txBody>
          <a:bodyPr/>
          <a:lstStyle/>
          <a:p>
            <a:fld id="{FC042FBA-730A-45C8-93B3-AC09B7C0142A}" type="datetime1">
              <a:rPr lang="en-US" smtClean="0">
                <a:solidFill>
                  <a:prstClr val="black">
                    <a:tint val="75000"/>
                  </a:prstClr>
                </a:solidFill>
              </a:rPr>
              <a:t>9/2/2021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695E21A-0905-774F-AF52-9583D5516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8962652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idx="1"/>
          </p:nvPr>
        </p:nvSpPr>
        <p:spPr/>
        <p:txBody>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EEB71F36-736F-4E7D-9C96-9B7E3554DF9D}" type="datetime1">
              <a:rPr lang="en-US" smtClean="0">
                <a:solidFill>
                  <a:prstClr val="black">
                    <a:tint val="75000"/>
                  </a:prstClr>
                </a:solidFill>
              </a:rPr>
              <a:t>9/2/2021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695E21A-0905-774F-AF52-9583D5516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788669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CA"/>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CA"/>
              <a:t>Click to edit Master text styles</a:t>
            </a:r>
          </a:p>
        </p:txBody>
      </p:sp>
      <p:sp>
        <p:nvSpPr>
          <p:cNvPr id="4" name="Date Placeholder 3"/>
          <p:cNvSpPr>
            <a:spLocks noGrp="1"/>
          </p:cNvSpPr>
          <p:nvPr>
            <p:ph type="dt" sz="half" idx="10"/>
          </p:nvPr>
        </p:nvSpPr>
        <p:spPr/>
        <p:txBody>
          <a:bodyPr/>
          <a:lstStyle/>
          <a:p>
            <a:fld id="{30FBD10D-BB7E-4FFD-BE13-4A431CE4F9B0}" type="datetime1">
              <a:rPr lang="en-US" smtClean="0">
                <a:solidFill>
                  <a:prstClr val="black">
                    <a:tint val="75000"/>
                  </a:prstClr>
                </a:solidFill>
              </a:rPr>
              <a:t>9/2/2021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695E21A-0905-774F-AF52-9583D5516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18126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Date Placeholder 4"/>
          <p:cNvSpPr>
            <a:spLocks noGrp="1"/>
          </p:cNvSpPr>
          <p:nvPr>
            <p:ph type="dt" sz="half" idx="10"/>
          </p:nvPr>
        </p:nvSpPr>
        <p:spPr/>
        <p:txBody>
          <a:bodyPr/>
          <a:lstStyle/>
          <a:p>
            <a:fld id="{632BD700-0EA7-4970-9493-700245849059}" type="datetime1">
              <a:rPr lang="en-US" smtClean="0">
                <a:solidFill>
                  <a:prstClr val="black">
                    <a:tint val="75000"/>
                  </a:prstClr>
                </a:solidFill>
              </a:rPr>
              <a:t>9/2/2021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695E21A-0905-774F-AF52-9583D5516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4701842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CA"/>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6" name="Content Placeholder 5"/>
          <p:cNvSpPr>
            <a:spLocks noGrp="1"/>
          </p:cNvSpPr>
          <p:nvPr>
            <p:ph sz="quarter" idx="4"/>
          </p:nvPr>
        </p:nvSpPr>
        <p:spPr>
          <a:xfrm>
            <a:off x="4645028"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7" name="Date Placeholder 6"/>
          <p:cNvSpPr>
            <a:spLocks noGrp="1"/>
          </p:cNvSpPr>
          <p:nvPr>
            <p:ph type="dt" sz="half" idx="10"/>
          </p:nvPr>
        </p:nvSpPr>
        <p:spPr/>
        <p:txBody>
          <a:bodyPr/>
          <a:lstStyle/>
          <a:p>
            <a:fld id="{F41C9A99-35BF-4F05-A8A8-AB01D08F609A}" type="datetime1">
              <a:rPr lang="en-US" smtClean="0">
                <a:solidFill>
                  <a:prstClr val="black">
                    <a:tint val="75000"/>
                  </a:prstClr>
                </a:solidFill>
              </a:rPr>
              <a:t>9/2/2021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0695E21A-0905-774F-AF52-9583D5516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57810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Date Placeholder 4"/>
          <p:cNvSpPr>
            <a:spLocks noGrp="1"/>
          </p:cNvSpPr>
          <p:nvPr>
            <p:ph type="dt" sz="half" idx="10"/>
          </p:nvPr>
        </p:nvSpPr>
        <p:spPr/>
        <p:txBody>
          <a:bodyPr/>
          <a:lstStyle/>
          <a:p>
            <a:fld id="{BC475A2F-1136-4C8F-B0C5-32F5E29B3BCB}" type="datetime1">
              <a:rPr lang="en-US" smtClean="0"/>
              <a:t>9/2/2021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19703808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Date Placeholder 2"/>
          <p:cNvSpPr>
            <a:spLocks noGrp="1"/>
          </p:cNvSpPr>
          <p:nvPr>
            <p:ph type="dt" sz="half" idx="10"/>
          </p:nvPr>
        </p:nvSpPr>
        <p:spPr/>
        <p:txBody>
          <a:bodyPr/>
          <a:lstStyle/>
          <a:p>
            <a:fld id="{E50A08C0-5D58-461F-847A-48B7C76D460E}" type="datetime1">
              <a:rPr lang="en-US" smtClean="0">
                <a:solidFill>
                  <a:prstClr val="black">
                    <a:tint val="75000"/>
                  </a:prstClr>
                </a:solidFill>
              </a:rPr>
              <a:t>9/2/2021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0695E21A-0905-774F-AF52-9583D5516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8844104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6651DF-F721-4AA5-8BD4-83DEB3E5F9E7}" type="datetime1">
              <a:rPr lang="en-US" smtClean="0">
                <a:solidFill>
                  <a:prstClr val="black">
                    <a:tint val="75000"/>
                  </a:prstClr>
                </a:solidFill>
              </a:rPr>
              <a:t>9/2/2021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0695E21A-0905-774F-AF52-9583D5516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8337069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04787"/>
            <a:ext cx="3008313" cy="871538"/>
          </a:xfrm>
        </p:spPr>
        <p:txBody>
          <a:bodyPr anchor="b"/>
          <a:lstStyle>
            <a:lvl1pPr algn="l">
              <a:defRPr sz="1500" b="1"/>
            </a:lvl1pPr>
          </a:lstStyle>
          <a:p>
            <a:r>
              <a:rPr lang="en-CA"/>
              <a:t>Click to edit Master title style</a:t>
            </a:r>
            <a:endParaRPr lang="en-US"/>
          </a:p>
        </p:txBody>
      </p:sp>
      <p:sp>
        <p:nvSpPr>
          <p:cNvPr id="3" name="Content Placeholder 2"/>
          <p:cNvSpPr>
            <a:spLocks noGrp="1"/>
          </p:cNvSpPr>
          <p:nvPr>
            <p:ph idx="1"/>
          </p:nvPr>
        </p:nvSpPr>
        <p:spPr>
          <a:xfrm>
            <a:off x="3575050" y="204789"/>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Text Placeholder 3"/>
          <p:cNvSpPr>
            <a:spLocks noGrp="1"/>
          </p:cNvSpPr>
          <p:nvPr>
            <p:ph type="body" sz="half" idx="2"/>
          </p:nvPr>
        </p:nvSpPr>
        <p:spPr>
          <a:xfrm>
            <a:off x="457203" y="1076327"/>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8CC16B48-B8AB-4348-A7D6-AB64C45B92A9}" type="datetime1">
              <a:rPr lang="en-US" smtClean="0">
                <a:solidFill>
                  <a:prstClr val="black">
                    <a:tint val="75000"/>
                  </a:prstClr>
                </a:solidFill>
              </a:rPr>
              <a:t>9/2/2021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695E21A-0905-774F-AF52-9583D5516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8354517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1500" b="1"/>
            </a:lvl1pPr>
          </a:lstStyle>
          <a:p>
            <a:r>
              <a:rPr lang="en-CA"/>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4025504"/>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DF9E2A9E-9174-4C46-BF0F-7879EC030BA9}" type="datetime1">
              <a:rPr lang="en-US" smtClean="0">
                <a:solidFill>
                  <a:prstClr val="black">
                    <a:tint val="75000"/>
                  </a:prstClr>
                </a:solidFill>
              </a:rPr>
              <a:t>9/2/2021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695E21A-0905-774F-AF52-9583D5516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4818564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B662DE48-6C40-41CE-871E-64FF8F23FB1A}" type="datetime1">
              <a:rPr lang="en-US" smtClean="0">
                <a:solidFill>
                  <a:prstClr val="black">
                    <a:tint val="75000"/>
                  </a:prstClr>
                </a:solidFill>
              </a:rPr>
              <a:t>9/2/2021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695E21A-0905-774F-AF52-9583D5516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6258377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CA"/>
              <a:t>Click to edit Master title style</a:t>
            </a:r>
            <a:endParaRPr lang="en-US"/>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6A9CE02B-8F27-403C-A10A-700A549CD525}" type="datetime1">
              <a:rPr lang="en-US" smtClean="0">
                <a:solidFill>
                  <a:prstClr val="black">
                    <a:tint val="75000"/>
                  </a:prstClr>
                </a:solidFill>
              </a:rPr>
              <a:t>9/2/2021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695E21A-0905-774F-AF52-9583D5516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7236747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Date Placeholder 2"/>
          <p:cNvSpPr>
            <a:spLocks noGrp="1"/>
          </p:cNvSpPr>
          <p:nvPr>
            <p:ph type="dt" sz="half" idx="10"/>
          </p:nvPr>
        </p:nvSpPr>
        <p:spPr/>
        <p:txBody>
          <a:bodyPr/>
          <a:lstStyle/>
          <a:p>
            <a:fld id="{4D7F29A9-EC05-4F7F-8E9D-4CFCA711F01B}" type="datetime1">
              <a:rPr lang="en-US" smtClean="0">
                <a:solidFill>
                  <a:prstClr val="black">
                    <a:tint val="75000"/>
                  </a:prstClr>
                </a:solidFill>
              </a:rPr>
              <a:t>9/2/2021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0695E21A-0905-774F-AF52-9583D5516D0C}" type="slidenum">
              <a:rPr lang="en-US" smtClean="0">
                <a:solidFill>
                  <a:prstClr val="black">
                    <a:tint val="75000"/>
                  </a:prstClr>
                </a:solidFill>
              </a:rPr>
              <a:pPr/>
              <a:t>‹#›</a:t>
            </a:fld>
            <a:endParaRPr lang="en-US">
              <a:solidFill>
                <a:prstClr val="black">
                  <a:tint val="75000"/>
                </a:prstClr>
              </a:solidFill>
            </a:endParaRPr>
          </a:p>
        </p:txBody>
      </p:sp>
      <p:sp>
        <p:nvSpPr>
          <p:cNvPr id="6" name="Rectangle 5"/>
          <p:cNvSpPr/>
          <p:nvPr userDrawn="1"/>
        </p:nvSpPr>
        <p:spPr>
          <a:xfrm>
            <a:off x="0" y="0"/>
            <a:ext cx="9144000" cy="400050"/>
          </a:xfrm>
          <a:prstGeom prst="rect">
            <a:avLst/>
          </a:prstGeom>
          <a:solidFill>
            <a:srgbClr val="98480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7" name="Rectangle 2"/>
          <p:cNvSpPr txBox="1">
            <a:spLocks noChangeArrowheads="1"/>
          </p:cNvSpPr>
          <p:nvPr userDrawn="1"/>
        </p:nvSpPr>
        <p:spPr>
          <a:xfrm>
            <a:off x="6553200" y="82894"/>
            <a:ext cx="2362200" cy="228600"/>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r"/>
            <a:r>
              <a:rPr lang="en-US" sz="1200" b="1" dirty="0">
                <a:solidFill>
                  <a:prstClr val="white"/>
                </a:solidFill>
                <a:latin typeface="Bookman Old Style" pitchFamily="18" charset="0"/>
              </a:rPr>
              <a:t>PUDDLE DUCKS</a:t>
            </a:r>
          </a:p>
        </p:txBody>
      </p:sp>
    </p:spTree>
    <p:extLst>
      <p:ext uri="{BB962C8B-B14F-4D97-AF65-F5344CB8AC3E}">
        <p14:creationId xmlns:p14="http://schemas.microsoft.com/office/powerpoint/2010/main" val="342891570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Date Placeholder 2"/>
          <p:cNvSpPr>
            <a:spLocks noGrp="1"/>
          </p:cNvSpPr>
          <p:nvPr>
            <p:ph type="dt" sz="half" idx="10"/>
          </p:nvPr>
        </p:nvSpPr>
        <p:spPr/>
        <p:txBody>
          <a:bodyPr/>
          <a:lstStyle/>
          <a:p>
            <a:fld id="{876FC9FA-C481-47E5-AB86-DBE47BF1BB28}" type="datetime1">
              <a:rPr lang="en-US" smtClean="0">
                <a:solidFill>
                  <a:prstClr val="black">
                    <a:tint val="75000"/>
                  </a:prstClr>
                </a:solidFill>
              </a:rPr>
              <a:t>9/2/2021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0695E21A-0905-774F-AF52-9583D5516D0C}" type="slidenum">
              <a:rPr lang="en-US" smtClean="0">
                <a:solidFill>
                  <a:prstClr val="black">
                    <a:tint val="75000"/>
                  </a:prstClr>
                </a:solidFill>
              </a:rPr>
              <a:pPr/>
              <a:t>‹#›</a:t>
            </a:fld>
            <a:endParaRPr lang="en-US">
              <a:solidFill>
                <a:prstClr val="black">
                  <a:tint val="75000"/>
                </a:prstClr>
              </a:solidFill>
            </a:endParaRPr>
          </a:p>
        </p:txBody>
      </p:sp>
      <p:sp>
        <p:nvSpPr>
          <p:cNvPr id="6" name="Rectangle 5"/>
          <p:cNvSpPr/>
          <p:nvPr userDrawn="1"/>
        </p:nvSpPr>
        <p:spPr>
          <a:xfrm>
            <a:off x="0" y="0"/>
            <a:ext cx="9154984" cy="400050"/>
          </a:xfrm>
          <a:prstGeom prst="rect">
            <a:avLst/>
          </a:prstGeom>
          <a:solidFill>
            <a:srgbClr val="E46C0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7" name="Rectangle 2"/>
          <p:cNvSpPr txBox="1">
            <a:spLocks noChangeArrowheads="1"/>
          </p:cNvSpPr>
          <p:nvPr userDrawn="1"/>
        </p:nvSpPr>
        <p:spPr>
          <a:xfrm>
            <a:off x="6553200" y="82894"/>
            <a:ext cx="2362200" cy="228600"/>
          </a:xfrm>
          <a:prstGeom prst="rect">
            <a:avLst/>
          </a:prstGeom>
          <a:noFill/>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r"/>
            <a:r>
              <a:rPr lang="en-US" sz="1200" b="1" dirty="0">
                <a:solidFill>
                  <a:srgbClr val="FFFFFF"/>
                </a:solidFill>
                <a:latin typeface="Bookman Old Style" pitchFamily="18" charset="0"/>
              </a:rPr>
              <a:t>DIVING DUCKS</a:t>
            </a:r>
          </a:p>
        </p:txBody>
      </p:sp>
    </p:spTree>
    <p:extLst>
      <p:ext uri="{BB962C8B-B14F-4D97-AF65-F5344CB8AC3E}">
        <p14:creationId xmlns:p14="http://schemas.microsoft.com/office/powerpoint/2010/main" val="24745564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CA"/>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6" name="Content Placeholder 5"/>
          <p:cNvSpPr>
            <a:spLocks noGrp="1"/>
          </p:cNvSpPr>
          <p:nvPr>
            <p:ph sz="quarter" idx="4"/>
          </p:nvPr>
        </p:nvSpPr>
        <p:spPr>
          <a:xfrm>
            <a:off x="4645028"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7" name="Date Placeholder 6"/>
          <p:cNvSpPr>
            <a:spLocks noGrp="1"/>
          </p:cNvSpPr>
          <p:nvPr>
            <p:ph type="dt" sz="half" idx="10"/>
          </p:nvPr>
        </p:nvSpPr>
        <p:spPr/>
        <p:txBody>
          <a:bodyPr/>
          <a:lstStyle/>
          <a:p>
            <a:fld id="{A7C047BB-F33F-48D8-B7DB-3AE0D3960EC2}" type="datetime1">
              <a:rPr lang="en-US" smtClean="0"/>
              <a:t>9/2/2021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11327552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Date Placeholder 2"/>
          <p:cNvSpPr>
            <a:spLocks noGrp="1"/>
          </p:cNvSpPr>
          <p:nvPr>
            <p:ph type="dt" sz="half" idx="10"/>
          </p:nvPr>
        </p:nvSpPr>
        <p:spPr/>
        <p:txBody>
          <a:bodyPr/>
          <a:lstStyle/>
          <a:p>
            <a:fld id="{B87A582D-9C16-4FC0-A84E-9AB621DBA593}" type="datetime1">
              <a:rPr lang="en-US" smtClean="0"/>
              <a:t>9/2/2021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7636350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D9B2383-2AD0-40F8-B733-66BDB30B55F3}" type="datetime1">
              <a:rPr lang="en-US" smtClean="0"/>
              <a:t>9/2/2021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10964836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04787"/>
            <a:ext cx="3008313" cy="871538"/>
          </a:xfrm>
        </p:spPr>
        <p:txBody>
          <a:bodyPr anchor="b"/>
          <a:lstStyle>
            <a:lvl1pPr algn="l">
              <a:defRPr sz="1500" b="1"/>
            </a:lvl1pPr>
          </a:lstStyle>
          <a:p>
            <a:r>
              <a:rPr lang="en-CA"/>
              <a:t>Click to edit Master title style</a:t>
            </a:r>
            <a:endParaRPr lang="en-US"/>
          </a:p>
        </p:txBody>
      </p:sp>
      <p:sp>
        <p:nvSpPr>
          <p:cNvPr id="3" name="Content Placeholder 2"/>
          <p:cNvSpPr>
            <a:spLocks noGrp="1"/>
          </p:cNvSpPr>
          <p:nvPr>
            <p:ph idx="1"/>
          </p:nvPr>
        </p:nvSpPr>
        <p:spPr>
          <a:xfrm>
            <a:off x="3575050" y="204789"/>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Text Placeholder 3"/>
          <p:cNvSpPr>
            <a:spLocks noGrp="1"/>
          </p:cNvSpPr>
          <p:nvPr>
            <p:ph type="body" sz="half" idx="2"/>
          </p:nvPr>
        </p:nvSpPr>
        <p:spPr>
          <a:xfrm>
            <a:off x="457203" y="1076327"/>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F344718D-2BBE-45CD-9274-00FD5A1B639B}" type="datetime1">
              <a:rPr lang="en-US" smtClean="0"/>
              <a:t>9/2/2021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18713105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1500" b="1"/>
            </a:lvl1pPr>
          </a:lstStyle>
          <a:p>
            <a:r>
              <a:rPr lang="en-CA"/>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4025504"/>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CCB96FF0-F7DA-43F7-AFF1-BA091B0D3D8B}" type="datetime1">
              <a:rPr lang="en-US" smtClean="0"/>
              <a:t>9/2/2021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185700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85750"/>
            <a:ext cx="8229600" cy="857250"/>
          </a:xfrm>
          <a:prstGeom prst="rect">
            <a:avLst/>
          </a:prstGeom>
        </p:spPr>
        <p:txBody>
          <a:bodyPr vert="horz" lIns="91440" tIns="45720" rIns="91440" bIns="45720" rtlCol="0" anchor="ctr">
            <a:normAutofit/>
          </a:bodyPr>
          <a:lstStyle/>
          <a:p>
            <a:r>
              <a:rPr lang="en-CA" dirty="0"/>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D4AB06E6-9698-4B54-A539-EBECDDD50BCD}" type="datetime1">
              <a:rPr lang="en-US" smtClean="0"/>
              <a:t>9/2/2021</a:t>
            </a:fld>
            <a:endParaRPr lang="en-US"/>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469C4A9-C3B3-8949-BC26-65C79149C486}" type="slidenum">
              <a:rPr lang="en-US" smtClean="0"/>
              <a:pPr/>
              <a:t>‹#›</a:t>
            </a:fld>
            <a:endParaRPr lang="en-US"/>
          </a:p>
        </p:txBody>
      </p:sp>
      <p:sp>
        <p:nvSpPr>
          <p:cNvPr id="8" name="Rectangle 2"/>
          <p:cNvSpPr txBox="1">
            <a:spLocks noChangeArrowheads="1"/>
          </p:cNvSpPr>
          <p:nvPr userDrawn="1"/>
        </p:nvSpPr>
        <p:spPr>
          <a:xfrm>
            <a:off x="6553200" y="82894"/>
            <a:ext cx="2362200" cy="228600"/>
          </a:xfrm>
          <a:prstGeom prst="rect">
            <a:avLst/>
          </a:prstGeom>
          <a:noFill/>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r"/>
            <a:r>
              <a:rPr lang="en-US" sz="1200" b="1" dirty="0">
                <a:solidFill>
                  <a:srgbClr val="FFFFFF"/>
                </a:solidFill>
                <a:latin typeface="Bookman Old Style" pitchFamily="18" charset="0"/>
              </a:rPr>
              <a:t>DIVING DUCKS</a:t>
            </a:r>
          </a:p>
        </p:txBody>
      </p:sp>
    </p:spTree>
    <p:extLst>
      <p:ext uri="{BB962C8B-B14F-4D97-AF65-F5344CB8AC3E}">
        <p14:creationId xmlns:p14="http://schemas.microsoft.com/office/powerpoint/2010/main" val="3663678251"/>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703" r:id="rId12"/>
  </p:sldLayoutIdLst>
  <p:hf sldNum="0" hdr="0" ftr="0" dt="0"/>
  <p:txStyles>
    <p:titleStyle>
      <a:lvl1pPr algn="l" defTabSz="342900" rtl="0" eaLnBrk="1" latinLnBrk="0" hangingPunct="1">
        <a:spcBef>
          <a:spcPct val="0"/>
        </a:spcBef>
        <a:buNone/>
        <a:defRPr sz="3000" b="1" i="0" kern="1200">
          <a:solidFill>
            <a:srgbClr val="4A452A"/>
          </a:solidFill>
          <a:latin typeface="Bookman Old Style"/>
          <a:ea typeface="+mj-ea"/>
          <a:cs typeface="Bookman Old Style"/>
        </a:defRPr>
      </a:lvl1pPr>
    </p:titleStyle>
    <p:bodyStyle>
      <a:lvl1pPr marL="257175" indent="-257175" algn="l" defTabSz="342900" rtl="0" eaLnBrk="1" latinLnBrk="0" hangingPunct="1">
        <a:spcBef>
          <a:spcPct val="20000"/>
        </a:spcBef>
        <a:buFont typeface="Arial"/>
        <a:buChar char="•"/>
        <a:defRPr sz="2400" kern="1200">
          <a:solidFill>
            <a:schemeClr val="tx1"/>
          </a:solidFill>
          <a:latin typeface="+mn-lt"/>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29740" y="280601"/>
            <a:ext cx="8229600" cy="857250"/>
          </a:xfrm>
          <a:prstGeom prst="rect">
            <a:avLst/>
          </a:prstGeom>
        </p:spPr>
        <p:txBody>
          <a:bodyPr vert="horz" lIns="91440" tIns="45720" rIns="91440" bIns="45720" rtlCol="0" anchor="ctr">
            <a:normAutofit/>
          </a:bodyPr>
          <a:lstStyle/>
          <a:p>
            <a:r>
              <a:rPr lang="en-CA" dirty="0"/>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686F7B5C-A551-468F-AE02-7ABCB64E83E3}" type="datetime1">
              <a:rPr lang="en-US" smtClean="0"/>
              <a:t>9/2/2021</a:t>
            </a:fld>
            <a:endParaRPr lang="en-US"/>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BD10E5BC-BF08-D54D-B9F0-E8612A725CC4}" type="slidenum">
              <a:rPr lang="en-US" smtClean="0"/>
              <a:pPr/>
              <a:t>‹#›</a:t>
            </a:fld>
            <a:endParaRPr lang="en-US"/>
          </a:p>
        </p:txBody>
      </p:sp>
      <p:sp>
        <p:nvSpPr>
          <p:cNvPr id="7" name="Rectangle 6"/>
          <p:cNvSpPr/>
          <p:nvPr userDrawn="1"/>
        </p:nvSpPr>
        <p:spPr>
          <a:xfrm>
            <a:off x="0" y="0"/>
            <a:ext cx="9144000" cy="400050"/>
          </a:xfrm>
          <a:prstGeom prst="rect">
            <a:avLst/>
          </a:prstGeom>
          <a:solidFill>
            <a:srgbClr val="98480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2"/>
          <p:cNvSpPr txBox="1">
            <a:spLocks noChangeArrowheads="1"/>
          </p:cNvSpPr>
          <p:nvPr userDrawn="1"/>
        </p:nvSpPr>
        <p:spPr>
          <a:xfrm>
            <a:off x="6553200" y="82894"/>
            <a:ext cx="2362200" cy="228600"/>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r"/>
            <a:r>
              <a:rPr lang="en-US" sz="1200" b="1" dirty="0">
                <a:solidFill>
                  <a:srgbClr val="FFFFFF"/>
                </a:solidFill>
                <a:latin typeface="Bookman Old Style" pitchFamily="18" charset="0"/>
              </a:rPr>
              <a:t>PUDDLE DUCKS</a:t>
            </a:r>
          </a:p>
        </p:txBody>
      </p:sp>
    </p:spTree>
    <p:extLst>
      <p:ext uri="{BB962C8B-B14F-4D97-AF65-F5344CB8AC3E}">
        <p14:creationId xmlns:p14="http://schemas.microsoft.com/office/powerpoint/2010/main" val="1755877378"/>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hf sldNum="0" hdr="0" ftr="0" dt="0"/>
  <p:txStyles>
    <p:titleStyle>
      <a:lvl1pPr algn="ctr" defTabSz="342900" rtl="0" eaLnBrk="1" latinLnBrk="0" hangingPunct="1">
        <a:spcBef>
          <a:spcPct val="0"/>
        </a:spcBef>
        <a:buNone/>
        <a:defRPr sz="3000" b="1" i="0" kern="1200">
          <a:solidFill>
            <a:schemeClr val="tx1"/>
          </a:solidFill>
          <a:latin typeface="Bookman Old Style"/>
          <a:ea typeface="+mj-ea"/>
          <a:cs typeface="Bookman Old Style"/>
        </a:defRPr>
      </a:lvl1pPr>
    </p:titleStyle>
    <p:bodyStyle>
      <a:lvl1pPr marL="257175" indent="-257175" algn="l" defTabSz="342900" rtl="0" eaLnBrk="1" latinLnBrk="0" hangingPunct="1">
        <a:spcBef>
          <a:spcPct val="20000"/>
        </a:spcBef>
        <a:buFont typeface="Arial"/>
        <a:buChar char="•"/>
        <a:defRPr sz="2400" kern="1200">
          <a:solidFill>
            <a:schemeClr val="tx1"/>
          </a:solidFill>
          <a:latin typeface="+mn-lt"/>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CA" dirty="0"/>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7385C052-5109-4F79-9713-C90961B04858}" type="datetime1">
              <a:rPr lang="en-US" smtClean="0"/>
              <a:t>9/2/2021</a:t>
            </a:fld>
            <a:endParaRPr lang="en-US"/>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2AE6605D-ED7C-0D45-BD78-93E0CFDF497C}" type="slidenum">
              <a:rPr lang="en-US" smtClean="0"/>
              <a:pPr/>
              <a:t>‹#›</a:t>
            </a:fld>
            <a:endParaRPr lang="en-US"/>
          </a:p>
        </p:txBody>
      </p:sp>
    </p:spTree>
    <p:extLst>
      <p:ext uri="{BB962C8B-B14F-4D97-AF65-F5344CB8AC3E}">
        <p14:creationId xmlns:p14="http://schemas.microsoft.com/office/powerpoint/2010/main" val="4120676327"/>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Lst>
  <p:hf sldNum="0" hdr="0" ftr="0" dt="0"/>
  <p:txStyles>
    <p:titleStyle>
      <a:lvl1pPr algn="l" defTabSz="342900" rtl="0" eaLnBrk="1" latinLnBrk="0" hangingPunct="1">
        <a:spcBef>
          <a:spcPct val="0"/>
        </a:spcBef>
        <a:buNone/>
        <a:defRPr sz="3000" b="1" i="0" kern="1200">
          <a:solidFill>
            <a:schemeClr val="tx1"/>
          </a:solidFill>
          <a:latin typeface="Bookman Old Style"/>
          <a:ea typeface="+mj-ea"/>
          <a:cs typeface="Bookman Old Style"/>
        </a:defRPr>
      </a:lvl1pPr>
    </p:titleStyle>
    <p:bodyStyle>
      <a:lvl1pPr marL="257175" indent="-257175" algn="l" defTabSz="342900" rtl="0" eaLnBrk="1" latinLnBrk="0" hangingPunct="1">
        <a:spcBef>
          <a:spcPct val="20000"/>
        </a:spcBef>
        <a:buFont typeface="Arial"/>
        <a:buChar char="•"/>
        <a:defRPr sz="2400" kern="1200">
          <a:solidFill>
            <a:schemeClr val="tx1"/>
          </a:solidFill>
          <a:latin typeface="+mn-lt"/>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98041"/>
            <a:ext cx="8229600" cy="857250"/>
          </a:xfrm>
          <a:prstGeom prst="rect">
            <a:avLst/>
          </a:prstGeom>
        </p:spPr>
        <p:txBody>
          <a:bodyPr vert="horz" lIns="91440" tIns="45720" rIns="91440" bIns="45720" rtlCol="0" anchor="ctr">
            <a:normAutofit/>
          </a:bodyPr>
          <a:lstStyle/>
          <a:p>
            <a:r>
              <a:rPr lang="en-CA" dirty="0"/>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0D092718-AB5A-4968-A713-80F63C477865}" type="datetime1">
              <a:rPr lang="en-US" smtClean="0">
                <a:solidFill>
                  <a:prstClr val="black">
                    <a:tint val="75000"/>
                  </a:prstClr>
                </a:solidFill>
              </a:rPr>
              <a:t>9/2/2021</a:t>
            </a:fld>
            <a:endParaRPr lang="en-US">
              <a:solidFill>
                <a:prstClr val="black">
                  <a:tint val="75000"/>
                </a:prstClr>
              </a:solidFill>
            </a:endParaRPr>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0695E21A-0905-774F-AF52-9583D5516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12849829"/>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 id="2147483728" r:id="rId12"/>
    <p:sldLayoutId id="2147483729" r:id="rId13"/>
  </p:sldLayoutIdLst>
  <p:hf sldNum="0" hdr="0" ftr="0" dt="0"/>
  <p:txStyles>
    <p:titleStyle>
      <a:lvl1pPr algn="l" defTabSz="342900" rtl="0" eaLnBrk="1" latinLnBrk="0" hangingPunct="1">
        <a:spcBef>
          <a:spcPct val="0"/>
        </a:spcBef>
        <a:buNone/>
        <a:defRPr sz="3000" b="1" i="0" kern="1200">
          <a:solidFill>
            <a:srgbClr val="4A452A"/>
          </a:solidFill>
          <a:latin typeface="Bookman Old Style"/>
          <a:ea typeface="+mj-ea"/>
          <a:cs typeface="Bookman Old Style"/>
        </a:defRPr>
      </a:lvl1pPr>
    </p:titleStyle>
    <p:bodyStyle>
      <a:lvl1pPr marL="257175" indent="-257175" algn="l" defTabSz="342900" rtl="0" eaLnBrk="1" latinLnBrk="0" hangingPunct="1">
        <a:spcBef>
          <a:spcPct val="20000"/>
        </a:spcBef>
        <a:buFont typeface="Arial"/>
        <a:buChar char="•"/>
        <a:defRPr sz="2400" kern="1200">
          <a:solidFill>
            <a:schemeClr val="tx1"/>
          </a:solidFill>
          <a:latin typeface="+mn-lt"/>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30.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30.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30.xml"/><Relationship Id="rId5" Type="http://schemas.openxmlformats.org/officeDocument/2006/relationships/image" Target="../media/image2.jpeg"/><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30.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30.xml"/><Relationship Id="rId5" Type="http://schemas.openxmlformats.org/officeDocument/2006/relationships/hyperlink" Target="http://www.whc.org/" TargetMode="External"/><Relationship Id="rId4" Type="http://schemas.openxmlformats.org/officeDocument/2006/relationships/image" Target="../media/image27.jpeg"/></Relationships>
</file>

<file path=ppt/slides/_rels/slide14.xml.rels><?xml version="1.0" encoding="UTF-8" standalone="yes"?>
<Relationships xmlns="http://schemas.openxmlformats.org/package/2006/relationships"><Relationship Id="rId8" Type="http://schemas.openxmlformats.org/officeDocument/2006/relationships/image" Target="../media/image30.emf"/><Relationship Id="rId3" Type="http://schemas.openxmlformats.org/officeDocument/2006/relationships/hyperlink" Target="http://www.ducks.org/" TargetMode="External"/><Relationship Id="rId7" Type="http://schemas.openxmlformats.org/officeDocument/2006/relationships/image" Target="../media/image29.jpeg"/><Relationship Id="rId2" Type="http://schemas.openxmlformats.org/officeDocument/2006/relationships/notesSlide" Target="../notesSlides/notesSlide14.xml"/><Relationship Id="rId1" Type="http://schemas.openxmlformats.org/officeDocument/2006/relationships/slideLayout" Target="../slideLayouts/slideLayout30.xml"/><Relationship Id="rId6" Type="http://schemas.openxmlformats.org/officeDocument/2006/relationships/hyperlink" Target="http://longpointwaterfowl.org/" TargetMode="External"/><Relationship Id="rId5" Type="http://schemas.openxmlformats.org/officeDocument/2006/relationships/hyperlink" Target="http://www.ducks.ca/" TargetMode="External"/><Relationship Id="rId4" Type="http://schemas.openxmlformats.org/officeDocument/2006/relationships/image" Target="../media/image28.emf"/></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30.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41.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41.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41.xml"/><Relationship Id="rId5" Type="http://schemas.openxmlformats.org/officeDocument/2006/relationships/image" Target="../media/image2.jpeg"/><Relationship Id="rId4" Type="http://schemas.openxmlformats.org/officeDocument/2006/relationships/image" Target="../media/image21.jpeg"/></Relationships>
</file>

<file path=ppt/slides/_rels/slide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6.xml"/><Relationship Id="rId1" Type="http://schemas.openxmlformats.org/officeDocument/2006/relationships/slideLayout" Target="../slideLayouts/slideLayout41.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7.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30.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30.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30.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 name="Picture 29">
            <a:extLst>
              <a:ext uri="{FF2B5EF4-FFF2-40B4-BE49-F238E27FC236}">
                <a16:creationId xmlns:a16="http://schemas.microsoft.com/office/drawing/2014/main" id="{B6E36381-7924-F84A-A68D-0EFB9E724FCC}"/>
              </a:ext>
            </a:extLst>
          </p:cNvPr>
          <p:cNvPicPr>
            <a:picLocks noChangeAspect="1"/>
          </p:cNvPicPr>
          <p:nvPr/>
        </p:nvPicPr>
        <p:blipFill rotWithShape="1">
          <a:blip r:embed="rId3"/>
          <a:srcRect l="827" t="99" b="15704"/>
          <a:stretch/>
        </p:blipFill>
        <p:spPr>
          <a:xfrm flipH="1">
            <a:off x="0" y="0"/>
            <a:ext cx="9144000" cy="5143500"/>
          </a:xfrm>
          <a:prstGeom prst="rect">
            <a:avLst/>
          </a:prstGeom>
          <a:noFill/>
          <a:ln cap="flat">
            <a:noFill/>
          </a:ln>
        </p:spPr>
      </p:pic>
      <p:grpSp>
        <p:nvGrpSpPr>
          <p:cNvPr id="10" name="Group 9">
            <a:extLst>
              <a:ext uri="{FF2B5EF4-FFF2-40B4-BE49-F238E27FC236}">
                <a16:creationId xmlns:a16="http://schemas.microsoft.com/office/drawing/2014/main" id="{3B4018E9-5C9D-5C4E-9F36-42C12998DB5D}"/>
              </a:ext>
            </a:extLst>
          </p:cNvPr>
          <p:cNvGrpSpPr/>
          <p:nvPr/>
        </p:nvGrpSpPr>
        <p:grpSpPr>
          <a:xfrm>
            <a:off x="-302992" y="2028181"/>
            <a:ext cx="2949939" cy="2941676"/>
            <a:chOff x="-302991" y="2028181"/>
            <a:chExt cx="2949939" cy="2941676"/>
          </a:xfrm>
        </p:grpSpPr>
        <p:pic>
          <p:nvPicPr>
            <p:cNvPr id="29" name="Picture 26" descr="allfly.png">
              <a:extLst>
                <a:ext uri="{FF2B5EF4-FFF2-40B4-BE49-F238E27FC236}">
                  <a16:creationId xmlns:a16="http://schemas.microsoft.com/office/drawing/2014/main" id="{007A7479-3A40-0743-B4F1-D52A63FBE9E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2991" y="2030781"/>
              <a:ext cx="2941366" cy="29390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6" descr="A picture containing invertebrate, dark, coelenterate, hydrozoan&#10;&#10;Description automatically generated">
              <a:extLst>
                <a:ext uri="{FF2B5EF4-FFF2-40B4-BE49-F238E27FC236}">
                  <a16:creationId xmlns:a16="http://schemas.microsoft.com/office/drawing/2014/main" id="{17FBFD68-D834-4F4A-A6B3-6E0C7386408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7156" y="2028181"/>
              <a:ext cx="1899792" cy="2439534"/>
            </a:xfrm>
            <a:prstGeom prst="rect">
              <a:avLst/>
            </a:prstGeom>
          </p:spPr>
        </p:pic>
        <p:pic>
          <p:nvPicPr>
            <p:cNvPr id="9" name="Picture 8" descr="A picture containing text&#10;&#10;Description automatically generated">
              <a:extLst>
                <a:ext uri="{FF2B5EF4-FFF2-40B4-BE49-F238E27FC236}">
                  <a16:creationId xmlns:a16="http://schemas.microsoft.com/office/drawing/2014/main" id="{7C50A3B4-AEAC-C948-B958-159CA230DF9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3134" y="2030781"/>
              <a:ext cx="1777924" cy="2810833"/>
            </a:xfrm>
            <a:prstGeom prst="rect">
              <a:avLst/>
            </a:prstGeom>
          </p:spPr>
        </p:pic>
      </p:grpSp>
      <p:pic>
        <p:nvPicPr>
          <p:cNvPr id="16" name="Picture 15" descr="WHC_logo.png">
            <a:extLst>
              <a:ext uri="{FF2B5EF4-FFF2-40B4-BE49-F238E27FC236}">
                <a16:creationId xmlns:a16="http://schemas.microsoft.com/office/drawing/2014/main" id="{8972C202-94F3-7C42-A208-385F0A3C477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848600" y="4314662"/>
            <a:ext cx="993416" cy="642245"/>
          </a:xfrm>
          <a:prstGeom prst="rect">
            <a:avLst/>
          </a:prstGeom>
        </p:spPr>
      </p:pic>
      <p:pic>
        <p:nvPicPr>
          <p:cNvPr id="34" name="Picture 33">
            <a:extLst>
              <a:ext uri="{FF2B5EF4-FFF2-40B4-BE49-F238E27FC236}">
                <a16:creationId xmlns:a16="http://schemas.microsoft.com/office/drawing/2014/main" id="{07C2F548-DF88-3C43-980C-53FF4D0A72F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08356" y="4314662"/>
            <a:ext cx="734663" cy="594300"/>
          </a:xfrm>
          <a:prstGeom prst="rect">
            <a:avLst/>
          </a:prstGeom>
        </p:spPr>
      </p:pic>
      <p:sp>
        <p:nvSpPr>
          <p:cNvPr id="35" name="Rectangle 8">
            <a:extLst>
              <a:ext uri="{FF2B5EF4-FFF2-40B4-BE49-F238E27FC236}">
                <a16:creationId xmlns:a16="http://schemas.microsoft.com/office/drawing/2014/main" id="{D1460E17-7B70-8641-87D0-018FE3B3E085}"/>
              </a:ext>
            </a:extLst>
          </p:cNvPr>
          <p:cNvSpPr>
            <a:spLocks noChangeArrowheads="1"/>
          </p:cNvSpPr>
          <p:nvPr/>
        </p:nvSpPr>
        <p:spPr bwMode="auto">
          <a:xfrm>
            <a:off x="491346" y="391544"/>
            <a:ext cx="5715000" cy="960852"/>
          </a:xfrm>
          <a:prstGeom prst="rect">
            <a:avLst/>
          </a:prstGeom>
          <a:noFill/>
          <a:ln w="9525">
            <a:noFill/>
            <a:miter lim="800000"/>
            <a:headEnd/>
            <a:tailEnd/>
          </a:ln>
          <a:effectLst/>
        </p:spPr>
        <p:txBody>
          <a:bodyPr/>
          <a:lstStyle/>
          <a:p>
            <a:pPr>
              <a:spcBef>
                <a:spcPts val="0"/>
              </a:spcBef>
            </a:pPr>
            <a:r>
              <a:rPr lang="en-US" sz="2800" b="1" dirty="0">
                <a:solidFill>
                  <a:srgbClr val="FFFFFF"/>
                </a:solidFill>
                <a:latin typeface="Arial" panose="020B0604020202020204" pitchFamily="34" charset="0"/>
                <a:cs typeface="Arial" panose="020B0604020202020204" pitchFamily="34" charset="0"/>
              </a:rPr>
              <a:t>Waterfowl of the Mississippi</a:t>
            </a:r>
            <a:br>
              <a:rPr lang="en-US" sz="2800" b="1" dirty="0">
                <a:solidFill>
                  <a:srgbClr val="FFFFFF"/>
                </a:solidFill>
                <a:latin typeface="Arial" panose="020B0604020202020204" pitchFamily="34" charset="0"/>
                <a:cs typeface="Arial" panose="020B0604020202020204" pitchFamily="34" charset="0"/>
              </a:rPr>
            </a:br>
            <a:r>
              <a:rPr lang="en-US" sz="2800" b="1" dirty="0">
                <a:solidFill>
                  <a:srgbClr val="FFFFFF"/>
                </a:solidFill>
                <a:latin typeface="Arial" panose="020B0604020202020204" pitchFamily="34" charset="0"/>
                <a:cs typeface="Arial" panose="020B0604020202020204" pitchFamily="34" charset="0"/>
              </a:rPr>
              <a:t>and Atlantic Flyways</a:t>
            </a:r>
          </a:p>
        </p:txBody>
      </p:sp>
      <p:sp>
        <p:nvSpPr>
          <p:cNvPr id="27" name="TextBox 26">
            <a:extLst>
              <a:ext uri="{FF2B5EF4-FFF2-40B4-BE49-F238E27FC236}">
                <a16:creationId xmlns:a16="http://schemas.microsoft.com/office/drawing/2014/main" id="{4217DBA3-842E-6B4C-8355-AA76119CA9F6}"/>
              </a:ext>
            </a:extLst>
          </p:cNvPr>
          <p:cNvSpPr txBox="1"/>
          <p:nvPr/>
        </p:nvSpPr>
        <p:spPr>
          <a:xfrm>
            <a:off x="446408" y="3892446"/>
            <a:ext cx="1352681" cy="346249"/>
          </a:xfrm>
          <a:prstGeom prst="rect">
            <a:avLst/>
          </a:prstGeom>
          <a:noFill/>
        </p:spPr>
        <p:txBody>
          <a:bodyPr wrap="square" rtlCol="0">
            <a:spAutoFit/>
          </a:bodyPr>
          <a:lstStyle/>
          <a:p>
            <a:pPr algn="ctr"/>
            <a:r>
              <a:rPr lang="en-CA" sz="825" b="1" dirty="0">
                <a:latin typeface="Arial Black" panose="020B0604020202020204" pitchFamily="34" charset="0"/>
                <a:cs typeface="Arial Black" panose="020B0604020202020204" pitchFamily="34" charset="0"/>
              </a:rPr>
              <a:t>Mississippi</a:t>
            </a:r>
          </a:p>
          <a:p>
            <a:pPr algn="ctr"/>
            <a:r>
              <a:rPr lang="en-CA" sz="825" b="1" dirty="0">
                <a:latin typeface="Arial Black" panose="020B0604020202020204" pitchFamily="34" charset="0"/>
                <a:cs typeface="Arial Black" panose="020B0604020202020204" pitchFamily="34" charset="0"/>
              </a:rPr>
              <a:t>Flyway</a:t>
            </a:r>
          </a:p>
        </p:txBody>
      </p:sp>
      <p:sp>
        <p:nvSpPr>
          <p:cNvPr id="18" name="TextBox 17"/>
          <p:cNvSpPr txBox="1"/>
          <p:nvPr/>
        </p:nvSpPr>
        <p:spPr>
          <a:xfrm>
            <a:off x="2026835" y="3719322"/>
            <a:ext cx="790746" cy="346249"/>
          </a:xfrm>
          <a:prstGeom prst="rect">
            <a:avLst/>
          </a:prstGeom>
          <a:noFill/>
        </p:spPr>
        <p:txBody>
          <a:bodyPr wrap="square" rtlCol="0">
            <a:spAutoFit/>
          </a:bodyPr>
          <a:lstStyle/>
          <a:p>
            <a:pPr algn="ctr"/>
            <a:r>
              <a:rPr lang="en-CA" sz="825" b="1" dirty="0">
                <a:solidFill>
                  <a:srgbClr val="FFFFFF"/>
                </a:solidFill>
                <a:latin typeface="Arial Black" panose="020B0604020202020204" pitchFamily="34" charset="0"/>
                <a:cs typeface="Arial Black" panose="020B0604020202020204" pitchFamily="34" charset="0"/>
              </a:rPr>
              <a:t>Atlantic</a:t>
            </a:r>
          </a:p>
          <a:p>
            <a:pPr algn="ctr"/>
            <a:r>
              <a:rPr lang="en-CA" sz="825" b="1" dirty="0">
                <a:solidFill>
                  <a:srgbClr val="FFFFFF"/>
                </a:solidFill>
                <a:latin typeface="Arial Black" panose="020B0604020202020204" pitchFamily="34" charset="0"/>
                <a:cs typeface="Arial Black" panose="020B0604020202020204" pitchFamily="34" charset="0"/>
              </a:rPr>
              <a:t>Flyway</a:t>
            </a:r>
          </a:p>
        </p:txBody>
      </p:sp>
      <p:sp>
        <p:nvSpPr>
          <p:cNvPr id="36" name="Rectangle 8">
            <a:extLst>
              <a:ext uri="{FF2B5EF4-FFF2-40B4-BE49-F238E27FC236}">
                <a16:creationId xmlns:a16="http://schemas.microsoft.com/office/drawing/2014/main" id="{5BD88DF0-E2D3-D346-9F79-82DCE0FD8453}"/>
              </a:ext>
            </a:extLst>
          </p:cNvPr>
          <p:cNvSpPr>
            <a:spLocks noChangeArrowheads="1"/>
          </p:cNvSpPr>
          <p:nvPr/>
        </p:nvSpPr>
        <p:spPr bwMode="auto">
          <a:xfrm>
            <a:off x="482460" y="1414534"/>
            <a:ext cx="1093953" cy="440004"/>
          </a:xfrm>
          <a:prstGeom prst="rect">
            <a:avLst/>
          </a:prstGeom>
          <a:noFill/>
          <a:ln w="9525">
            <a:noFill/>
            <a:miter lim="800000"/>
            <a:headEnd/>
            <a:tailEnd/>
          </a:ln>
          <a:effectLst/>
        </p:spPr>
        <p:txBody>
          <a:bodyPr/>
          <a:lstStyle/>
          <a:p>
            <a:pPr>
              <a:lnSpc>
                <a:spcPct val="80000"/>
              </a:lnSpc>
              <a:spcBef>
                <a:spcPct val="20000"/>
              </a:spcBef>
            </a:pPr>
            <a:r>
              <a:rPr lang="en-US" sz="2800" b="1" dirty="0">
                <a:solidFill>
                  <a:srgbClr val="EAC968">
                    <a:lumMod val="20000"/>
                    <a:lumOff val="80000"/>
                  </a:srgbClr>
                </a:solidFill>
                <a:latin typeface="Arial" panose="020B0604020202020204" pitchFamily="34" charset="0"/>
                <a:cs typeface="Arial" panose="020B0604020202020204" pitchFamily="34" charset="0"/>
              </a:rPr>
              <a:t>QUIZ</a:t>
            </a:r>
          </a:p>
        </p:txBody>
      </p:sp>
    </p:spTree>
    <p:extLst>
      <p:ext uri="{BB962C8B-B14F-4D97-AF65-F5344CB8AC3E}">
        <p14:creationId xmlns:p14="http://schemas.microsoft.com/office/powerpoint/2010/main" val="41125753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3">
            <a:extLst>
              <a:ext uri="{FF2B5EF4-FFF2-40B4-BE49-F238E27FC236}">
                <a16:creationId xmlns:a16="http://schemas.microsoft.com/office/drawing/2014/main" id="{45C612A1-1072-1044-A85E-CEE929CD9BEA}"/>
              </a:ext>
            </a:extLst>
          </p:cNvPr>
          <p:cNvGrpSpPr/>
          <p:nvPr/>
        </p:nvGrpSpPr>
        <p:grpSpPr>
          <a:xfrm>
            <a:off x="0" y="-8067"/>
            <a:ext cx="4800600" cy="2816424"/>
            <a:chOff x="0" y="0"/>
            <a:chExt cx="4800600" cy="2816424"/>
          </a:xfrm>
        </p:grpSpPr>
        <p:grpSp>
          <p:nvGrpSpPr>
            <p:cNvPr id="23" name="Group 2">
              <a:extLst>
                <a:ext uri="{FF2B5EF4-FFF2-40B4-BE49-F238E27FC236}">
                  <a16:creationId xmlns:a16="http://schemas.microsoft.com/office/drawing/2014/main" id="{0219C0C5-6683-264B-B90D-9964B32FEBC5}"/>
                </a:ext>
              </a:extLst>
            </p:cNvPr>
            <p:cNvGrpSpPr/>
            <p:nvPr/>
          </p:nvGrpSpPr>
          <p:grpSpPr>
            <a:xfrm>
              <a:off x="0" y="0"/>
              <a:ext cx="4800600" cy="2816424"/>
              <a:chOff x="0" y="0"/>
              <a:chExt cx="4800600" cy="2816424"/>
            </a:xfrm>
          </p:grpSpPr>
          <p:pic>
            <p:nvPicPr>
              <p:cNvPr id="25" name="Picture 20" descr="http://c2491652.r52.cf0.rackcdn.com/v3/large/040111025714.jpg">
                <a:extLst>
                  <a:ext uri="{FF2B5EF4-FFF2-40B4-BE49-F238E27FC236}">
                    <a16:creationId xmlns:a16="http://schemas.microsoft.com/office/drawing/2014/main" id="{73F222FC-E28F-BA40-9926-F97329E4C66C}"/>
                  </a:ext>
                </a:extLst>
              </p:cNvPr>
              <p:cNvPicPr>
                <a:picLocks noChangeAspect="1"/>
              </p:cNvPicPr>
              <p:nvPr/>
            </p:nvPicPr>
            <p:blipFill rotWithShape="1">
              <a:blip r:embed="rId3"/>
              <a:srcRect l="2719" t="10646" r="11650" b="11838"/>
              <a:stretch/>
            </p:blipFill>
            <p:spPr>
              <a:xfrm>
                <a:off x="0" y="0"/>
                <a:ext cx="4800600" cy="2816424"/>
              </a:xfrm>
              <a:prstGeom prst="rect">
                <a:avLst/>
              </a:prstGeom>
              <a:noFill/>
              <a:ln cap="flat">
                <a:noFill/>
              </a:ln>
            </p:spPr>
          </p:pic>
          <p:sp>
            <p:nvSpPr>
              <p:cNvPr id="26" name="Rectangle 22">
                <a:extLst>
                  <a:ext uri="{FF2B5EF4-FFF2-40B4-BE49-F238E27FC236}">
                    <a16:creationId xmlns:a16="http://schemas.microsoft.com/office/drawing/2014/main" id="{06980A12-939D-CB4B-8636-49D66A52F880}"/>
                  </a:ext>
                </a:extLst>
              </p:cNvPr>
              <p:cNvSpPr/>
              <p:nvPr/>
            </p:nvSpPr>
            <p:spPr>
              <a:xfrm>
                <a:off x="2286728" y="2491521"/>
                <a:ext cx="2362196" cy="215441"/>
              </a:xfrm>
              <a:prstGeom prst="rect">
                <a:avLst/>
              </a:prstGeom>
              <a:noFill/>
              <a:ln cap="flat">
                <a:noFill/>
                <a:prstDash val="solid"/>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800" b="0" i="0" u="none" strike="noStrike" kern="1200" cap="none" spc="0" baseline="0" dirty="0">
                    <a:solidFill>
                      <a:srgbClr val="FFFFFF"/>
                    </a:solidFill>
                    <a:uFillTx/>
                    <a:latin typeface="Calibri"/>
                  </a:rPr>
                  <a:t>©Ron </a:t>
                </a:r>
                <a:r>
                  <a:rPr lang="en-US" sz="800" b="0" i="0" u="none" strike="noStrike" kern="1200" cap="none" spc="0" baseline="0" dirty="0" err="1">
                    <a:solidFill>
                      <a:srgbClr val="FFFFFF"/>
                    </a:solidFill>
                    <a:uFillTx/>
                    <a:latin typeface="Calibri"/>
                  </a:rPr>
                  <a:t>Cherest</a:t>
                </a:r>
                <a:endParaRPr lang="en-US" sz="800" b="0" i="0" u="none" strike="noStrike" kern="1200" cap="none" spc="0" baseline="0" dirty="0">
                  <a:solidFill>
                    <a:srgbClr val="FFFFFF"/>
                  </a:solidFill>
                  <a:uFillTx/>
                  <a:latin typeface="Arial"/>
                </a:endParaRPr>
              </a:p>
            </p:txBody>
          </p:sp>
        </p:grpSp>
        <p:sp>
          <p:nvSpPr>
            <p:cNvPr id="24" name="TextBox 20">
              <a:extLst>
                <a:ext uri="{FF2B5EF4-FFF2-40B4-BE49-F238E27FC236}">
                  <a16:creationId xmlns:a16="http://schemas.microsoft.com/office/drawing/2014/main" id="{34DFFFFB-951B-034F-942C-6FD3E6FAAFAE}"/>
                </a:ext>
              </a:extLst>
            </p:cNvPr>
            <p:cNvSpPr txBox="1"/>
            <p:nvPr/>
          </p:nvSpPr>
          <p:spPr>
            <a:xfrm>
              <a:off x="0" y="2337630"/>
              <a:ext cx="630725" cy="369332"/>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CA" b="1" i="0" u="none" strike="noStrike" kern="1200" cap="none" spc="0" baseline="0" dirty="0">
                  <a:solidFill>
                    <a:srgbClr val="FFFFFF"/>
                  </a:solidFill>
                  <a:uFillTx/>
                  <a:latin typeface="Bookman Old Style" pitchFamily="18"/>
                </a:rPr>
                <a:t>9</a:t>
              </a:r>
            </a:p>
          </p:txBody>
        </p:sp>
      </p:grpSp>
      <p:grpSp>
        <p:nvGrpSpPr>
          <p:cNvPr id="27" name="Group 26">
            <a:extLst>
              <a:ext uri="{FF2B5EF4-FFF2-40B4-BE49-F238E27FC236}">
                <a16:creationId xmlns:a16="http://schemas.microsoft.com/office/drawing/2014/main" id="{31DA4405-9A67-494D-AE3A-64F2BA007700}"/>
              </a:ext>
            </a:extLst>
          </p:cNvPr>
          <p:cNvGrpSpPr/>
          <p:nvPr/>
        </p:nvGrpSpPr>
        <p:grpSpPr>
          <a:xfrm>
            <a:off x="4419600" y="2876550"/>
            <a:ext cx="4724399" cy="2266951"/>
            <a:chOff x="4419600" y="2876550"/>
            <a:chExt cx="4724399" cy="2266951"/>
          </a:xfrm>
        </p:grpSpPr>
        <p:grpSp>
          <p:nvGrpSpPr>
            <p:cNvPr id="31" name="Group 6">
              <a:extLst>
                <a:ext uri="{FF2B5EF4-FFF2-40B4-BE49-F238E27FC236}">
                  <a16:creationId xmlns:a16="http://schemas.microsoft.com/office/drawing/2014/main" id="{BAA31CAB-575A-6B45-965B-9DBF14B3D8E9}"/>
                </a:ext>
              </a:extLst>
            </p:cNvPr>
            <p:cNvGrpSpPr/>
            <p:nvPr/>
          </p:nvGrpSpPr>
          <p:grpSpPr>
            <a:xfrm>
              <a:off x="4419600" y="2876550"/>
              <a:ext cx="4724399" cy="2266951"/>
              <a:chOff x="4419600" y="2876550"/>
              <a:chExt cx="4724399" cy="2266951"/>
            </a:xfrm>
          </p:grpSpPr>
          <p:pic>
            <p:nvPicPr>
              <p:cNvPr id="33" name="Picture 34" descr="http://c2491652.r52.cf0.rackcdn.com/v3/large/240912105443.jpg">
                <a:extLst>
                  <a:ext uri="{FF2B5EF4-FFF2-40B4-BE49-F238E27FC236}">
                    <a16:creationId xmlns:a16="http://schemas.microsoft.com/office/drawing/2014/main" id="{8C5B4AB5-99ED-7149-AABF-80FEAF94C909}"/>
                  </a:ext>
                </a:extLst>
              </p:cNvPr>
              <p:cNvPicPr>
                <a:picLocks noChangeAspect="1"/>
              </p:cNvPicPr>
              <p:nvPr/>
            </p:nvPicPr>
            <p:blipFill rotWithShape="1">
              <a:blip r:embed="rId4"/>
              <a:srcRect l="674" t="12420" r="607" b="29384"/>
              <a:stretch/>
            </p:blipFill>
            <p:spPr>
              <a:xfrm>
                <a:off x="4419600" y="2876550"/>
                <a:ext cx="4724399" cy="2266951"/>
              </a:xfrm>
              <a:prstGeom prst="rect">
                <a:avLst/>
              </a:prstGeom>
              <a:noFill/>
              <a:ln cap="flat">
                <a:noFill/>
              </a:ln>
            </p:spPr>
          </p:pic>
          <p:sp>
            <p:nvSpPr>
              <p:cNvPr id="34" name="Rectangle 35">
                <a:extLst>
                  <a:ext uri="{FF2B5EF4-FFF2-40B4-BE49-F238E27FC236}">
                    <a16:creationId xmlns:a16="http://schemas.microsoft.com/office/drawing/2014/main" id="{F92402CE-EA19-F645-BBDC-F0CC9B914E6C}"/>
                  </a:ext>
                </a:extLst>
              </p:cNvPr>
              <p:cNvSpPr/>
              <p:nvPr/>
            </p:nvSpPr>
            <p:spPr>
              <a:xfrm>
                <a:off x="6438994" y="4774154"/>
                <a:ext cx="2705005" cy="215441"/>
              </a:xfrm>
              <a:prstGeom prst="rect">
                <a:avLst/>
              </a:prstGeom>
              <a:noFill/>
              <a:ln cap="flat">
                <a:noFill/>
                <a:prstDash val="solid"/>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800" b="0" i="0" u="none" strike="noStrike" kern="1200" cap="none" spc="0" baseline="0" dirty="0">
                    <a:solidFill>
                      <a:srgbClr val="FFFFFF"/>
                    </a:solidFill>
                    <a:uFillTx/>
                    <a:latin typeface="Calibri"/>
                  </a:rPr>
                  <a:t>©Christopher Montano</a:t>
                </a:r>
              </a:p>
            </p:txBody>
          </p:sp>
        </p:grpSp>
        <p:sp>
          <p:nvSpPr>
            <p:cNvPr id="32" name="TextBox 21">
              <a:extLst>
                <a:ext uri="{FF2B5EF4-FFF2-40B4-BE49-F238E27FC236}">
                  <a16:creationId xmlns:a16="http://schemas.microsoft.com/office/drawing/2014/main" id="{13099F90-DD51-5D49-88C2-D6CC0892912C}"/>
                </a:ext>
              </a:extLst>
            </p:cNvPr>
            <p:cNvSpPr txBox="1"/>
            <p:nvPr/>
          </p:nvSpPr>
          <p:spPr>
            <a:xfrm>
              <a:off x="4481151" y="4669302"/>
              <a:ext cx="630725" cy="369332"/>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CA" b="1" i="0" u="none" strike="noStrike" kern="1200" cap="none" spc="0" baseline="0" dirty="0">
                  <a:solidFill>
                    <a:srgbClr val="FFFFFF"/>
                  </a:solidFill>
                  <a:uFillTx/>
                  <a:latin typeface="Bookman Old Style" pitchFamily="18"/>
                </a:rPr>
                <a:t>12</a:t>
              </a:r>
            </a:p>
          </p:txBody>
        </p:sp>
      </p:grpSp>
      <p:grpSp>
        <p:nvGrpSpPr>
          <p:cNvPr id="35" name="Group 5">
            <a:extLst>
              <a:ext uri="{FF2B5EF4-FFF2-40B4-BE49-F238E27FC236}">
                <a16:creationId xmlns:a16="http://schemas.microsoft.com/office/drawing/2014/main" id="{3F66B683-F029-C84B-B3BD-0488572CB2C8}"/>
              </a:ext>
            </a:extLst>
          </p:cNvPr>
          <p:cNvGrpSpPr/>
          <p:nvPr/>
        </p:nvGrpSpPr>
        <p:grpSpPr>
          <a:xfrm>
            <a:off x="0" y="2876550"/>
            <a:ext cx="4343400" cy="2266951"/>
            <a:chOff x="0" y="2876550"/>
            <a:chExt cx="4343400" cy="2266951"/>
          </a:xfrm>
        </p:grpSpPr>
        <p:grpSp>
          <p:nvGrpSpPr>
            <p:cNvPr id="36" name="Group 24">
              <a:extLst>
                <a:ext uri="{FF2B5EF4-FFF2-40B4-BE49-F238E27FC236}">
                  <a16:creationId xmlns:a16="http://schemas.microsoft.com/office/drawing/2014/main" id="{4B424075-D056-6E4C-B771-C9B3E47EF8B6}"/>
                </a:ext>
              </a:extLst>
            </p:cNvPr>
            <p:cNvGrpSpPr/>
            <p:nvPr/>
          </p:nvGrpSpPr>
          <p:grpSpPr>
            <a:xfrm>
              <a:off x="0" y="2876550"/>
              <a:ext cx="4343400" cy="2266951"/>
              <a:chOff x="0" y="2876550"/>
              <a:chExt cx="4343400" cy="2266951"/>
            </a:xfrm>
          </p:grpSpPr>
          <p:pic>
            <p:nvPicPr>
              <p:cNvPr id="38" name="Picture 2" descr="http://images.ducks.ca/netpub/server.np?original=.1.1467&amp;site=ducimages&amp;catalog=catalog">
                <a:extLst>
                  <a:ext uri="{FF2B5EF4-FFF2-40B4-BE49-F238E27FC236}">
                    <a16:creationId xmlns:a16="http://schemas.microsoft.com/office/drawing/2014/main" id="{9637A006-B6AA-2044-9830-A8BD7A144CC9}"/>
                  </a:ext>
                </a:extLst>
              </p:cNvPr>
              <p:cNvPicPr>
                <a:picLocks noChangeAspect="1"/>
              </p:cNvPicPr>
              <p:nvPr/>
            </p:nvPicPr>
            <p:blipFill rotWithShape="1">
              <a:blip r:embed="rId5"/>
              <a:srcRect l="13557" t="16863" r="5830" b="19839"/>
              <a:stretch/>
            </p:blipFill>
            <p:spPr>
              <a:xfrm flipH="1">
                <a:off x="0" y="2876550"/>
                <a:ext cx="4343400" cy="2266951"/>
              </a:xfrm>
              <a:prstGeom prst="rect">
                <a:avLst/>
              </a:prstGeom>
              <a:noFill/>
              <a:ln cap="flat">
                <a:noFill/>
              </a:ln>
            </p:spPr>
          </p:pic>
          <p:sp>
            <p:nvSpPr>
              <p:cNvPr id="39" name="Rectangle 26">
                <a:extLst>
                  <a:ext uri="{FF2B5EF4-FFF2-40B4-BE49-F238E27FC236}">
                    <a16:creationId xmlns:a16="http://schemas.microsoft.com/office/drawing/2014/main" id="{67A0BAE8-A415-E24C-9630-B0A913063687}"/>
                  </a:ext>
                </a:extLst>
              </p:cNvPr>
              <p:cNvSpPr/>
              <p:nvPr/>
            </p:nvSpPr>
            <p:spPr>
              <a:xfrm>
                <a:off x="1828800" y="4748926"/>
                <a:ext cx="2362196" cy="215441"/>
              </a:xfrm>
              <a:prstGeom prst="rect">
                <a:avLst/>
              </a:prstGeom>
              <a:noFill/>
              <a:ln cap="flat">
                <a:noFill/>
                <a:prstDash val="solid"/>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800" b="0" i="0" u="none" strike="noStrike" kern="1200" cap="none" spc="0" baseline="0" dirty="0">
                    <a:solidFill>
                      <a:srgbClr val="FFFFFF"/>
                    </a:solidFill>
                    <a:uFillTx/>
                    <a:latin typeface="Calibri"/>
                  </a:rPr>
                  <a:t>©DUC</a:t>
                </a:r>
                <a:endParaRPr lang="en-US" sz="800" b="0" i="0" u="none" strike="noStrike" kern="1200" cap="none" spc="0" baseline="0" dirty="0">
                  <a:solidFill>
                    <a:srgbClr val="FFFFFF"/>
                  </a:solidFill>
                  <a:uFillTx/>
                  <a:latin typeface="Arial"/>
                </a:endParaRPr>
              </a:p>
            </p:txBody>
          </p:sp>
        </p:grpSp>
        <p:sp>
          <p:nvSpPr>
            <p:cNvPr id="37" name="TextBox 23">
              <a:extLst>
                <a:ext uri="{FF2B5EF4-FFF2-40B4-BE49-F238E27FC236}">
                  <a16:creationId xmlns:a16="http://schemas.microsoft.com/office/drawing/2014/main" id="{962CD142-39D2-DA45-A26D-5305DC8B4821}"/>
                </a:ext>
              </a:extLst>
            </p:cNvPr>
            <p:cNvSpPr txBox="1"/>
            <p:nvPr/>
          </p:nvSpPr>
          <p:spPr>
            <a:xfrm>
              <a:off x="0" y="4669302"/>
              <a:ext cx="630725" cy="369332"/>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CA" b="1" i="0" u="none" strike="noStrike" kern="1200" cap="none" spc="0" baseline="0" dirty="0">
                  <a:solidFill>
                    <a:srgbClr val="FFFFFF"/>
                  </a:solidFill>
                  <a:uFillTx/>
                  <a:latin typeface="Bookman Old Style" pitchFamily="18"/>
                </a:rPr>
                <a:t>11</a:t>
              </a:r>
            </a:p>
          </p:txBody>
        </p:sp>
      </p:grpSp>
      <p:grpSp>
        <p:nvGrpSpPr>
          <p:cNvPr id="40" name="Group 1">
            <a:extLst>
              <a:ext uri="{FF2B5EF4-FFF2-40B4-BE49-F238E27FC236}">
                <a16:creationId xmlns:a16="http://schemas.microsoft.com/office/drawing/2014/main" id="{3AAF8EF0-09F0-6A43-AE63-FDE57B908EAE}"/>
              </a:ext>
            </a:extLst>
          </p:cNvPr>
          <p:cNvGrpSpPr/>
          <p:nvPr/>
        </p:nvGrpSpPr>
        <p:grpSpPr>
          <a:xfrm>
            <a:off x="4876796" y="0"/>
            <a:ext cx="4267203" cy="2808357"/>
            <a:chOff x="4876796" y="0"/>
            <a:chExt cx="4267203" cy="2808357"/>
          </a:xfrm>
        </p:grpSpPr>
        <p:grpSp>
          <p:nvGrpSpPr>
            <p:cNvPr id="41" name="Group 16">
              <a:extLst>
                <a:ext uri="{FF2B5EF4-FFF2-40B4-BE49-F238E27FC236}">
                  <a16:creationId xmlns:a16="http://schemas.microsoft.com/office/drawing/2014/main" id="{00C355F3-121E-5E46-9B71-7352472D01CC}"/>
                </a:ext>
              </a:extLst>
            </p:cNvPr>
            <p:cNvGrpSpPr/>
            <p:nvPr/>
          </p:nvGrpSpPr>
          <p:grpSpPr>
            <a:xfrm>
              <a:off x="4876796" y="0"/>
              <a:ext cx="4267203" cy="2808357"/>
              <a:chOff x="4876796" y="0"/>
              <a:chExt cx="4267203" cy="2808357"/>
            </a:xfrm>
          </p:grpSpPr>
          <p:pic>
            <p:nvPicPr>
              <p:cNvPr id="43" name="Picture 2" descr="http://c2491652.r52.cf0.rackcdn.com/v3/large/010210081056.jpg">
                <a:extLst>
                  <a:ext uri="{FF2B5EF4-FFF2-40B4-BE49-F238E27FC236}">
                    <a16:creationId xmlns:a16="http://schemas.microsoft.com/office/drawing/2014/main" id="{5F0BBD2C-62E3-4A4D-8A7A-81ACFBD2C4B5}"/>
                  </a:ext>
                </a:extLst>
              </p:cNvPr>
              <p:cNvPicPr>
                <a:picLocks noChangeAspect="1"/>
              </p:cNvPicPr>
              <p:nvPr/>
            </p:nvPicPr>
            <p:blipFill rotWithShape="1">
              <a:blip r:embed="rId6"/>
              <a:srcRect l="12506" t="26211" r="9683" b="6942"/>
              <a:stretch/>
            </p:blipFill>
            <p:spPr>
              <a:xfrm>
                <a:off x="4876796" y="0"/>
                <a:ext cx="4267203" cy="2808357"/>
              </a:xfrm>
              <a:prstGeom prst="rect">
                <a:avLst/>
              </a:prstGeom>
              <a:noFill/>
              <a:ln cap="flat">
                <a:noFill/>
              </a:ln>
            </p:spPr>
          </p:pic>
          <p:sp>
            <p:nvSpPr>
              <p:cNvPr id="44" name="Rectangle 19">
                <a:extLst>
                  <a:ext uri="{FF2B5EF4-FFF2-40B4-BE49-F238E27FC236}">
                    <a16:creationId xmlns:a16="http://schemas.microsoft.com/office/drawing/2014/main" id="{2C0D52AD-2915-D74C-B112-1A316823ABF1}"/>
                  </a:ext>
                </a:extLst>
              </p:cNvPr>
              <p:cNvSpPr/>
              <p:nvPr/>
            </p:nvSpPr>
            <p:spPr>
              <a:xfrm>
                <a:off x="6705600" y="2464029"/>
                <a:ext cx="2362196" cy="215441"/>
              </a:xfrm>
              <a:prstGeom prst="rect">
                <a:avLst/>
              </a:prstGeom>
              <a:noFill/>
              <a:ln cap="flat">
                <a:noFill/>
                <a:prstDash val="solid"/>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800" b="0" i="0" u="none" strike="noStrike" kern="1200" cap="none" spc="0" baseline="0" dirty="0">
                    <a:solidFill>
                      <a:srgbClr val="FFFFFF"/>
                    </a:solidFill>
                    <a:uFillTx/>
                    <a:latin typeface="Calibri"/>
                  </a:rPr>
                  <a:t>©Eric Reuter</a:t>
                </a:r>
                <a:endParaRPr lang="en-US" sz="800" b="0" i="0" u="none" strike="noStrike" kern="1200" cap="none" spc="0" baseline="0" dirty="0">
                  <a:solidFill>
                    <a:srgbClr val="FFFFFF"/>
                  </a:solidFill>
                  <a:uFillTx/>
                  <a:latin typeface="Arial"/>
                </a:endParaRPr>
              </a:p>
            </p:txBody>
          </p:sp>
        </p:grpSp>
        <p:sp>
          <p:nvSpPr>
            <p:cNvPr id="42" name="TextBox 29">
              <a:extLst>
                <a:ext uri="{FF2B5EF4-FFF2-40B4-BE49-F238E27FC236}">
                  <a16:creationId xmlns:a16="http://schemas.microsoft.com/office/drawing/2014/main" id="{C851F41F-11DF-2540-9D63-AAD21B9F3DF7}"/>
                </a:ext>
              </a:extLst>
            </p:cNvPr>
            <p:cNvSpPr txBox="1"/>
            <p:nvPr/>
          </p:nvSpPr>
          <p:spPr>
            <a:xfrm>
              <a:off x="4876796" y="2387083"/>
              <a:ext cx="630725" cy="369332"/>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CA" b="1" i="0" u="none" strike="noStrike" kern="1200" cap="none" spc="0" baseline="0" dirty="0">
                  <a:solidFill>
                    <a:srgbClr val="FFFFFF"/>
                  </a:solidFill>
                  <a:uFillTx/>
                  <a:latin typeface="Bookman Old Style" pitchFamily="18"/>
                </a:rPr>
                <a:t>10</a:t>
              </a:r>
            </a:p>
          </p:txBody>
        </p:sp>
      </p:grpSp>
      <p:sp>
        <p:nvSpPr>
          <p:cNvPr id="28" name="TextBox 13">
            <a:extLst>
              <a:ext uri="{FF2B5EF4-FFF2-40B4-BE49-F238E27FC236}">
                <a16:creationId xmlns:a16="http://schemas.microsoft.com/office/drawing/2014/main" id="{AE61732E-87B9-C448-B16B-CFEC327147DE}"/>
              </a:ext>
            </a:extLst>
          </p:cNvPr>
          <p:cNvSpPr txBox="1"/>
          <p:nvPr/>
        </p:nvSpPr>
        <p:spPr>
          <a:xfrm>
            <a:off x="113814" y="76196"/>
            <a:ext cx="1822454" cy="646334"/>
          </a:xfrm>
          <a:prstGeom prst="rect">
            <a:avLst/>
          </a:prstGeom>
          <a:noFill/>
          <a:ln cap="flat">
            <a:noFill/>
          </a:ln>
        </p:spPr>
        <p:txBody>
          <a:bodyPr vert="horz" wrap="square" lIns="91440" tIns="45720" rIns="91440" bIns="45720" anchor="t" anchorCtr="0" compatLnSpc="1">
            <a:spAutoFit/>
          </a:bodyPr>
          <a:lstStyle/>
          <a:p>
            <a:pPr marL="0" marR="0" lvl="0" indent="0"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FFFFFF"/>
                </a:solidFill>
                <a:uFillTx/>
                <a:latin typeface="Arial" panose="020B0604020202020204" pitchFamily="34" charset="0"/>
                <a:cs typeface="Arial" panose="020B0604020202020204" pitchFamily="34" charset="0"/>
              </a:rPr>
              <a:t>Lesser scaup</a:t>
            </a:r>
          </a:p>
          <a:p>
            <a:pPr marL="0" marR="0" lvl="0" indent="0"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FFFFFF"/>
                </a:solidFill>
                <a:uFillTx/>
                <a:latin typeface="Arial" panose="020B0604020202020204" pitchFamily="34" charset="0"/>
                <a:cs typeface="Arial" panose="020B0604020202020204" pitchFamily="34" charset="0"/>
              </a:rPr>
              <a:t>drake</a:t>
            </a:r>
          </a:p>
        </p:txBody>
      </p:sp>
      <p:sp>
        <p:nvSpPr>
          <p:cNvPr id="29" name="TextBox 27">
            <a:extLst>
              <a:ext uri="{FF2B5EF4-FFF2-40B4-BE49-F238E27FC236}">
                <a16:creationId xmlns:a16="http://schemas.microsoft.com/office/drawing/2014/main" id="{8B39AC9E-B62E-1241-843A-57BCF7F2CD4F}"/>
              </a:ext>
            </a:extLst>
          </p:cNvPr>
          <p:cNvSpPr txBox="1"/>
          <p:nvPr/>
        </p:nvSpPr>
        <p:spPr>
          <a:xfrm>
            <a:off x="6126386" y="76196"/>
            <a:ext cx="2895603" cy="646334"/>
          </a:xfrm>
          <a:prstGeom prst="rect">
            <a:avLst/>
          </a:prstGeom>
          <a:noFill/>
          <a:ln cap="flat">
            <a:noFill/>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FFFFFF"/>
                </a:solidFill>
                <a:uFillTx/>
                <a:latin typeface="Arial" panose="020B0604020202020204" pitchFamily="34" charset="0"/>
                <a:cs typeface="Arial" panose="020B0604020202020204" pitchFamily="34" charset="0"/>
              </a:rPr>
              <a:t>Long-tailed duck</a:t>
            </a:r>
          </a:p>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FFFFFF"/>
                </a:solidFill>
                <a:uFillTx/>
                <a:latin typeface="Arial" panose="020B0604020202020204" pitchFamily="34" charset="0"/>
                <a:cs typeface="Arial" panose="020B0604020202020204" pitchFamily="34" charset="0"/>
              </a:rPr>
              <a:t>drake</a:t>
            </a:r>
          </a:p>
        </p:txBody>
      </p:sp>
      <p:sp>
        <p:nvSpPr>
          <p:cNvPr id="30" name="TextBox 28">
            <a:extLst>
              <a:ext uri="{FF2B5EF4-FFF2-40B4-BE49-F238E27FC236}">
                <a16:creationId xmlns:a16="http://schemas.microsoft.com/office/drawing/2014/main" id="{355A89E7-B6FC-1E4D-AADD-BBB9607334DC}"/>
              </a:ext>
            </a:extLst>
          </p:cNvPr>
          <p:cNvSpPr txBox="1"/>
          <p:nvPr/>
        </p:nvSpPr>
        <p:spPr>
          <a:xfrm>
            <a:off x="114295" y="3028950"/>
            <a:ext cx="2895603" cy="923330"/>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FFFFFF"/>
                </a:solidFill>
                <a:uFillTx/>
                <a:latin typeface="Arial" panose="020B0604020202020204" pitchFamily="34" charset="0"/>
                <a:cs typeface="Arial" panose="020B0604020202020204" pitchFamily="34" charset="0"/>
              </a:rPr>
              <a:t>White-winged</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FFFFFF"/>
                </a:solidFill>
                <a:uFillTx/>
                <a:latin typeface="Arial" panose="020B0604020202020204" pitchFamily="34" charset="0"/>
                <a:cs typeface="Arial" panose="020B0604020202020204" pitchFamily="34" charset="0"/>
              </a:rPr>
              <a:t>scoter</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FFFFFF"/>
                </a:solidFill>
                <a:uFillTx/>
                <a:latin typeface="Arial" panose="020B0604020202020204" pitchFamily="34" charset="0"/>
                <a:cs typeface="Arial" panose="020B0604020202020204" pitchFamily="34" charset="0"/>
              </a:rPr>
              <a:t>drake</a:t>
            </a:r>
          </a:p>
        </p:txBody>
      </p:sp>
      <p:sp>
        <p:nvSpPr>
          <p:cNvPr id="45" name="TextBox 4">
            <a:extLst>
              <a:ext uri="{FF2B5EF4-FFF2-40B4-BE49-F238E27FC236}">
                <a16:creationId xmlns:a16="http://schemas.microsoft.com/office/drawing/2014/main" id="{B4DD3BBE-90B3-B24E-AADD-9389C4B0AA85}"/>
              </a:ext>
            </a:extLst>
          </p:cNvPr>
          <p:cNvSpPr txBox="1"/>
          <p:nvPr/>
        </p:nvSpPr>
        <p:spPr>
          <a:xfrm>
            <a:off x="7378384" y="3014045"/>
            <a:ext cx="1651321" cy="923330"/>
          </a:xfrm>
          <a:prstGeom prst="rect">
            <a:avLst/>
          </a:prstGeom>
          <a:noFill/>
          <a:ln cap="flat">
            <a:noFill/>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CA" sz="1800" b="1" i="0" u="none" strike="noStrike" kern="1200" cap="none" spc="0" baseline="0" dirty="0">
                <a:solidFill>
                  <a:srgbClr val="FFFFFF"/>
                </a:solidFill>
                <a:uFillTx/>
                <a:latin typeface="Arial" panose="020B0604020202020204" pitchFamily="34" charset="0"/>
                <a:cs typeface="Arial" panose="020B0604020202020204" pitchFamily="34" charset="0"/>
              </a:rPr>
              <a:t>Common merganser</a:t>
            </a:r>
          </a:p>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CA" sz="1800" b="1" i="0" u="none" strike="noStrike" kern="1200" cap="none" spc="0" baseline="0" dirty="0">
                <a:solidFill>
                  <a:srgbClr val="FFFFFF"/>
                </a:solidFill>
                <a:uFillTx/>
                <a:latin typeface="Arial" panose="020B0604020202020204" pitchFamily="34" charset="0"/>
                <a:cs typeface="Arial" panose="020B0604020202020204" pitchFamily="34" charset="0"/>
              </a:rPr>
              <a:t>hen</a:t>
            </a:r>
          </a:p>
        </p:txBody>
      </p:sp>
    </p:spTree>
    <p:extLst>
      <p:ext uri="{BB962C8B-B14F-4D97-AF65-F5344CB8AC3E}">
        <p14:creationId xmlns:p14="http://schemas.microsoft.com/office/powerpoint/2010/main" val="1034429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ppt_x</p:attrName>
                                        </p:attrNameLst>
                                      </p:cBhvr>
                                      <p:tavLst>
                                        <p:tav tm="0">
                                          <p:val>
                                            <p:strVal val="#ppt_x"/>
                                          </p:val>
                                        </p:tav>
                                        <p:tav tm="100000">
                                          <p:val>
                                            <p:strVal val="#ppt_x"/>
                                          </p:val>
                                        </p:tav>
                                      </p:tavLst>
                                    </p:anim>
                                    <p:anim calcmode="lin" valueType="num">
                                      <p:cBhvr>
                                        <p:cTn id="8"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grpId="0" nodeType="click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500" fill="hold"/>
                                        <p:tgtEl>
                                          <p:spTgt spid="29"/>
                                        </p:tgtEl>
                                        <p:attrNameLst>
                                          <p:attrName>ppt_x</p:attrName>
                                        </p:attrNameLst>
                                      </p:cBhvr>
                                      <p:tavLst>
                                        <p:tav tm="0">
                                          <p:val>
                                            <p:strVal val="1+#ppt_w/2"/>
                                          </p:val>
                                        </p:tav>
                                        <p:tav tm="100000">
                                          <p:val>
                                            <p:strVal val="#ppt_x"/>
                                          </p:val>
                                        </p:tav>
                                      </p:tavLst>
                                    </p:anim>
                                    <p:anim calcmode="lin" valueType="num">
                                      <p:cBhvr>
                                        <p:cTn id="14"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ppt_x</p:attrName>
                                        </p:attrNameLst>
                                      </p:cBhvr>
                                      <p:tavLst>
                                        <p:tav tm="0">
                                          <p:val>
                                            <p:strVal val="0-#ppt_w/2"/>
                                          </p:val>
                                        </p:tav>
                                        <p:tav tm="100000">
                                          <p:val>
                                            <p:strVal val="#ppt_x"/>
                                          </p:val>
                                        </p:tav>
                                      </p:tavLst>
                                    </p:anim>
                                    <p:anim calcmode="lin" valueType="num">
                                      <p:cBhvr>
                                        <p:cTn id="20"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6" fill="hold" grpId="0" nodeType="click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p:cTn id="25" dur="500" fill="hold"/>
                                        <p:tgtEl>
                                          <p:spTgt spid="45"/>
                                        </p:tgtEl>
                                        <p:attrNameLst>
                                          <p:attrName>ppt_x</p:attrName>
                                        </p:attrNameLst>
                                      </p:cBhvr>
                                      <p:tavLst>
                                        <p:tav tm="0">
                                          <p:val>
                                            <p:strVal val="1+#ppt_w/2"/>
                                          </p:val>
                                        </p:tav>
                                        <p:tav tm="100000">
                                          <p:val>
                                            <p:strVal val="#ppt_x"/>
                                          </p:val>
                                        </p:tav>
                                      </p:tavLst>
                                    </p:anim>
                                    <p:anim calcmode="lin" valueType="num">
                                      <p:cBhvr>
                                        <p:cTn id="26"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a:extLst>
              <a:ext uri="{FF2B5EF4-FFF2-40B4-BE49-F238E27FC236}">
                <a16:creationId xmlns:a16="http://schemas.microsoft.com/office/drawing/2014/main" id="{B1BB0471-DC62-4045-BA63-327FA1D2A838}"/>
              </a:ext>
            </a:extLst>
          </p:cNvPr>
          <p:cNvGrpSpPr/>
          <p:nvPr/>
        </p:nvGrpSpPr>
        <p:grpSpPr>
          <a:xfrm>
            <a:off x="-1" y="-1"/>
            <a:ext cx="4338087" cy="2495550"/>
            <a:chOff x="-1" y="0"/>
            <a:chExt cx="4338087" cy="2495550"/>
          </a:xfrm>
        </p:grpSpPr>
        <p:pic>
          <p:nvPicPr>
            <p:cNvPr id="29" name="Picture 6" descr="http://c2491652.r52.cf0.rackcdn.com/v3/large/070213065810.jpg">
              <a:extLst>
                <a:ext uri="{FF2B5EF4-FFF2-40B4-BE49-F238E27FC236}">
                  <a16:creationId xmlns:a16="http://schemas.microsoft.com/office/drawing/2014/main" id="{1A147B8C-D5FA-3F46-BFC4-79191274CDD3}"/>
                </a:ext>
              </a:extLst>
            </p:cNvPr>
            <p:cNvPicPr>
              <a:picLocks noChangeAspect="1"/>
            </p:cNvPicPr>
            <p:nvPr/>
          </p:nvPicPr>
          <p:blipFill rotWithShape="1">
            <a:blip r:embed="rId3"/>
            <a:srcRect l="4284" t="9554" b="7528"/>
            <a:stretch/>
          </p:blipFill>
          <p:spPr>
            <a:xfrm flipH="1">
              <a:off x="-1" y="0"/>
              <a:ext cx="4338087" cy="2495550"/>
            </a:xfrm>
            <a:prstGeom prst="rect">
              <a:avLst/>
            </a:prstGeom>
            <a:noFill/>
            <a:ln cap="flat">
              <a:noFill/>
            </a:ln>
          </p:spPr>
        </p:pic>
        <p:sp>
          <p:nvSpPr>
            <p:cNvPr id="30" name="TextBox 13">
              <a:extLst>
                <a:ext uri="{FF2B5EF4-FFF2-40B4-BE49-F238E27FC236}">
                  <a16:creationId xmlns:a16="http://schemas.microsoft.com/office/drawing/2014/main" id="{E5F5F9B0-CD67-1049-9866-C11C480FCFE8}"/>
                </a:ext>
              </a:extLst>
            </p:cNvPr>
            <p:cNvSpPr txBox="1"/>
            <p:nvPr/>
          </p:nvSpPr>
          <p:spPr>
            <a:xfrm>
              <a:off x="0" y="2110843"/>
              <a:ext cx="630725" cy="369332"/>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CA" b="1" i="0" u="none" strike="noStrike" kern="1200" cap="none" spc="0" baseline="0" dirty="0">
                  <a:solidFill>
                    <a:srgbClr val="FFFFFF"/>
                  </a:solidFill>
                  <a:uFillTx/>
                  <a:latin typeface="Arial" panose="020B0604020202020204" pitchFamily="34" charset="0"/>
                  <a:cs typeface="Arial" panose="020B0604020202020204" pitchFamily="34" charset="0"/>
                </a:rPr>
                <a:t>13</a:t>
              </a:r>
            </a:p>
          </p:txBody>
        </p:sp>
      </p:grpSp>
      <p:sp>
        <p:nvSpPr>
          <p:cNvPr id="31" name="Rectangle 17">
            <a:extLst>
              <a:ext uri="{FF2B5EF4-FFF2-40B4-BE49-F238E27FC236}">
                <a16:creationId xmlns:a16="http://schemas.microsoft.com/office/drawing/2014/main" id="{0379D00F-A91C-5E4B-B6A9-ED76911EF4F8}"/>
              </a:ext>
            </a:extLst>
          </p:cNvPr>
          <p:cNvSpPr/>
          <p:nvPr/>
        </p:nvSpPr>
        <p:spPr>
          <a:xfrm>
            <a:off x="1975890" y="2190749"/>
            <a:ext cx="2362196" cy="215441"/>
          </a:xfrm>
          <a:prstGeom prst="rect">
            <a:avLst/>
          </a:prstGeom>
          <a:noFill/>
          <a:ln cap="flat">
            <a:noFill/>
            <a:prstDash val="solid"/>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800" b="0" i="0" u="none" strike="noStrike" kern="1200" cap="none" spc="0" baseline="0" dirty="0">
                <a:solidFill>
                  <a:srgbClr val="000000"/>
                </a:solidFill>
                <a:uFillTx/>
                <a:latin typeface="Calibri"/>
              </a:rPr>
              <a:t>©Kevin </a:t>
            </a:r>
            <a:r>
              <a:rPr lang="en-US" sz="800" b="0" i="0" u="none" strike="noStrike" kern="1200" cap="none" spc="0" baseline="0" dirty="0" err="1">
                <a:solidFill>
                  <a:srgbClr val="000000"/>
                </a:solidFill>
                <a:uFillTx/>
                <a:latin typeface="Calibri"/>
              </a:rPr>
              <a:t>Kisik</a:t>
            </a:r>
            <a:endParaRPr lang="en-US" sz="800" b="0" i="0" u="none" strike="noStrike" kern="1200" cap="none" spc="0" baseline="0" dirty="0">
              <a:solidFill>
                <a:srgbClr val="000000"/>
              </a:solidFill>
              <a:uFillTx/>
              <a:latin typeface="Arial"/>
            </a:endParaRPr>
          </a:p>
        </p:txBody>
      </p:sp>
      <p:grpSp>
        <p:nvGrpSpPr>
          <p:cNvPr id="32" name="Group 7">
            <a:extLst>
              <a:ext uri="{FF2B5EF4-FFF2-40B4-BE49-F238E27FC236}">
                <a16:creationId xmlns:a16="http://schemas.microsoft.com/office/drawing/2014/main" id="{1A9AE0F1-48A3-E542-9630-CE1E38DA1614}"/>
              </a:ext>
            </a:extLst>
          </p:cNvPr>
          <p:cNvGrpSpPr/>
          <p:nvPr/>
        </p:nvGrpSpPr>
        <p:grpSpPr>
          <a:xfrm>
            <a:off x="-35012" y="2571750"/>
            <a:ext cx="9179012" cy="2569197"/>
            <a:chOff x="-48289" y="2593352"/>
            <a:chExt cx="9179012" cy="2569197"/>
          </a:xfrm>
        </p:grpSpPr>
        <p:grpSp>
          <p:nvGrpSpPr>
            <p:cNvPr id="33" name="Group 6">
              <a:extLst>
                <a:ext uri="{FF2B5EF4-FFF2-40B4-BE49-F238E27FC236}">
                  <a16:creationId xmlns:a16="http://schemas.microsoft.com/office/drawing/2014/main" id="{91598901-7476-E54D-9DD9-ADE933AEEE04}"/>
                </a:ext>
              </a:extLst>
            </p:cNvPr>
            <p:cNvGrpSpPr/>
            <p:nvPr/>
          </p:nvGrpSpPr>
          <p:grpSpPr>
            <a:xfrm>
              <a:off x="-48289" y="2593352"/>
              <a:ext cx="9179012" cy="2569197"/>
              <a:chOff x="-48289" y="2593352"/>
              <a:chExt cx="9179012" cy="2569197"/>
            </a:xfrm>
          </p:grpSpPr>
          <p:pic>
            <p:nvPicPr>
              <p:cNvPr id="35" name="Picture 18" descr="http://c2491652.r52.cf0.rackcdn.com/v3/large/120613032227.jpg">
                <a:extLst>
                  <a:ext uri="{FF2B5EF4-FFF2-40B4-BE49-F238E27FC236}">
                    <a16:creationId xmlns:a16="http://schemas.microsoft.com/office/drawing/2014/main" id="{53809261-4FFA-5347-87A9-AAC02F01C875}"/>
                  </a:ext>
                </a:extLst>
              </p:cNvPr>
              <p:cNvPicPr>
                <a:picLocks noChangeAspect="1"/>
              </p:cNvPicPr>
              <p:nvPr/>
            </p:nvPicPr>
            <p:blipFill rotWithShape="1">
              <a:blip r:embed="rId4"/>
              <a:srcRect l="-352" t="18321" r="750" b="39160"/>
              <a:stretch/>
            </p:blipFill>
            <p:spPr>
              <a:xfrm>
                <a:off x="-48289" y="2593352"/>
                <a:ext cx="9179012" cy="2569197"/>
              </a:xfrm>
              <a:prstGeom prst="rect">
                <a:avLst/>
              </a:prstGeom>
              <a:noFill/>
              <a:ln cap="flat">
                <a:noFill/>
              </a:ln>
            </p:spPr>
          </p:pic>
          <p:sp>
            <p:nvSpPr>
              <p:cNvPr id="36" name="Rectangle 28">
                <a:extLst>
                  <a:ext uri="{FF2B5EF4-FFF2-40B4-BE49-F238E27FC236}">
                    <a16:creationId xmlns:a16="http://schemas.microsoft.com/office/drawing/2014/main" id="{B8622241-8424-FB4F-B1C2-A10A446D86CD}"/>
                  </a:ext>
                </a:extLst>
              </p:cNvPr>
              <p:cNvSpPr/>
              <p:nvPr/>
            </p:nvSpPr>
            <p:spPr>
              <a:xfrm>
                <a:off x="6717375" y="4803152"/>
                <a:ext cx="2362196" cy="215441"/>
              </a:xfrm>
              <a:prstGeom prst="rect">
                <a:avLst/>
              </a:prstGeom>
              <a:noFill/>
              <a:ln cap="flat">
                <a:noFill/>
                <a:prstDash val="solid"/>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800" b="0" i="0" u="none" strike="noStrike" kern="1200" cap="none" spc="0" baseline="0" dirty="0">
                    <a:solidFill>
                      <a:srgbClr val="FFFFFF"/>
                    </a:solidFill>
                    <a:uFillTx/>
                    <a:latin typeface="Arial"/>
                  </a:rPr>
                  <a:t>©Eric Reuter</a:t>
                </a:r>
              </a:p>
            </p:txBody>
          </p:sp>
        </p:grpSp>
        <p:sp>
          <p:nvSpPr>
            <p:cNvPr id="34" name="TextBox 15">
              <a:extLst>
                <a:ext uri="{FF2B5EF4-FFF2-40B4-BE49-F238E27FC236}">
                  <a16:creationId xmlns:a16="http://schemas.microsoft.com/office/drawing/2014/main" id="{E28477E2-9208-0A43-BB20-195EC216F06E}"/>
                </a:ext>
              </a:extLst>
            </p:cNvPr>
            <p:cNvSpPr txBox="1"/>
            <p:nvPr/>
          </p:nvSpPr>
          <p:spPr>
            <a:xfrm>
              <a:off x="39669" y="4650752"/>
              <a:ext cx="630725" cy="369332"/>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CA" b="1" i="0" u="none" strike="noStrike" kern="1200" cap="none" spc="0" baseline="0" dirty="0">
                  <a:solidFill>
                    <a:srgbClr val="FFFFFF"/>
                  </a:solidFill>
                  <a:uFillTx/>
                  <a:latin typeface="Arial" panose="020B0604020202020204" pitchFamily="34" charset="0"/>
                  <a:cs typeface="Arial" panose="020B0604020202020204" pitchFamily="34" charset="0"/>
                </a:rPr>
                <a:t>15</a:t>
              </a:r>
            </a:p>
          </p:txBody>
        </p:sp>
      </p:grpSp>
      <p:pic>
        <p:nvPicPr>
          <p:cNvPr id="40" name="Picture 29">
            <a:extLst>
              <a:ext uri="{FF2B5EF4-FFF2-40B4-BE49-F238E27FC236}">
                <a16:creationId xmlns:a16="http://schemas.microsoft.com/office/drawing/2014/main" id="{4C98B784-06F3-9E4A-A018-779334ADB41E}"/>
              </a:ext>
            </a:extLst>
          </p:cNvPr>
          <p:cNvPicPr>
            <a:picLocks noChangeAspect="1"/>
          </p:cNvPicPr>
          <p:nvPr/>
        </p:nvPicPr>
        <p:blipFill rotWithShape="1">
          <a:blip r:embed="rId5"/>
          <a:srcRect t="5199" r="740" b="15033"/>
          <a:stretch/>
        </p:blipFill>
        <p:spPr>
          <a:xfrm>
            <a:off x="4457005" y="0"/>
            <a:ext cx="4686995" cy="2495550"/>
          </a:xfrm>
          <a:prstGeom prst="rect">
            <a:avLst/>
          </a:prstGeom>
          <a:noFill/>
          <a:ln cap="flat">
            <a:noFill/>
          </a:ln>
        </p:spPr>
      </p:pic>
      <p:sp>
        <p:nvSpPr>
          <p:cNvPr id="41" name="Rectangle 30">
            <a:extLst>
              <a:ext uri="{FF2B5EF4-FFF2-40B4-BE49-F238E27FC236}">
                <a16:creationId xmlns:a16="http://schemas.microsoft.com/office/drawing/2014/main" id="{D3D28696-B44D-3F47-8351-4086ADB3E4C8}"/>
              </a:ext>
            </a:extLst>
          </p:cNvPr>
          <p:cNvSpPr/>
          <p:nvPr/>
        </p:nvSpPr>
        <p:spPr>
          <a:xfrm>
            <a:off x="6743009" y="2156939"/>
            <a:ext cx="2362196" cy="215441"/>
          </a:xfrm>
          <a:prstGeom prst="rect">
            <a:avLst/>
          </a:prstGeom>
          <a:noFill/>
          <a:ln cap="flat">
            <a:noFill/>
            <a:prstDash val="solid"/>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800" b="0" i="0" u="none" strike="noStrike" kern="1200" cap="none" spc="0" baseline="0" dirty="0">
                <a:solidFill>
                  <a:srgbClr val="FFFFFF"/>
                </a:solidFill>
                <a:uFillTx/>
                <a:latin typeface="Arial"/>
              </a:rPr>
              <a:t>©DUC</a:t>
            </a:r>
          </a:p>
        </p:txBody>
      </p:sp>
      <p:sp>
        <p:nvSpPr>
          <p:cNvPr id="39" name="TextBox 16">
            <a:extLst>
              <a:ext uri="{FF2B5EF4-FFF2-40B4-BE49-F238E27FC236}">
                <a16:creationId xmlns:a16="http://schemas.microsoft.com/office/drawing/2014/main" id="{0D98FF45-1BB6-7E49-B881-5F17336BC41C}"/>
              </a:ext>
            </a:extLst>
          </p:cNvPr>
          <p:cNvSpPr txBox="1"/>
          <p:nvPr/>
        </p:nvSpPr>
        <p:spPr>
          <a:xfrm>
            <a:off x="4515254" y="2052282"/>
            <a:ext cx="630725" cy="369332"/>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CA" b="1" i="0" u="none" strike="noStrike" kern="1200" cap="none" spc="0" baseline="0" dirty="0">
                <a:solidFill>
                  <a:srgbClr val="FFFFFF"/>
                </a:solidFill>
                <a:uFillTx/>
                <a:latin typeface="Arial" panose="020B0604020202020204" pitchFamily="34" charset="0"/>
                <a:cs typeface="Arial" panose="020B0604020202020204" pitchFamily="34" charset="0"/>
              </a:rPr>
              <a:t>14</a:t>
            </a:r>
          </a:p>
        </p:txBody>
      </p:sp>
      <p:sp>
        <p:nvSpPr>
          <p:cNvPr id="14" name="TextBox 20">
            <a:extLst>
              <a:ext uri="{FF2B5EF4-FFF2-40B4-BE49-F238E27FC236}">
                <a16:creationId xmlns:a16="http://schemas.microsoft.com/office/drawing/2014/main" id="{11CDBC7E-71A0-0343-8E28-6EB66A6FDE9A}"/>
              </a:ext>
            </a:extLst>
          </p:cNvPr>
          <p:cNvSpPr txBox="1"/>
          <p:nvPr/>
        </p:nvSpPr>
        <p:spPr>
          <a:xfrm>
            <a:off x="76196" y="76196"/>
            <a:ext cx="3200400" cy="923333"/>
          </a:xfrm>
          <a:prstGeom prst="rect">
            <a:avLst/>
          </a:prstGeom>
          <a:noFill/>
          <a:ln cap="flat">
            <a:noFill/>
          </a:ln>
        </p:spPr>
        <p:txBody>
          <a:bodyPr vert="horz" wrap="square" lIns="91440" tIns="45720" rIns="91440" bIns="45720" anchor="t" anchorCtr="0" compatLnSpc="1">
            <a:spAutoFit/>
          </a:bodyPr>
          <a:lstStyle/>
          <a:p>
            <a:pPr fontAlgn="auto">
              <a:spcBef>
                <a:spcPts val="0"/>
              </a:spcBef>
              <a:spcAft>
                <a:spcPts val="0"/>
              </a:spcAft>
              <a:defRPr sz="1800" b="0" i="0" u="none" strike="noStrike" kern="0" cap="none" spc="0" baseline="0">
                <a:solidFill>
                  <a:srgbClr val="000000"/>
                </a:solidFill>
                <a:uFillTx/>
              </a:defRPr>
            </a:pPr>
            <a:r>
              <a:rPr lang="en-US" b="1" dirty="0">
                <a:solidFill>
                  <a:srgbClr val="FFFFFF"/>
                </a:solidFill>
                <a:latin typeface="Arial"/>
                <a:cs typeface="Arial"/>
              </a:rPr>
              <a:t>American </a:t>
            </a:r>
            <a:endParaRPr lang="en-US" sz="1800" b="1" i="0" u="none" strike="noStrike" kern="1200" cap="none" spc="0" baseline="0" dirty="0">
              <a:solidFill>
                <a:srgbClr val="FFFFFF"/>
              </a:solidFill>
              <a:uFillTx/>
              <a:latin typeface="Arial" panose="020B0604020202020204" pitchFamily="34" charset="0"/>
              <a:cs typeface="Arial" panose="020B0604020202020204" pitchFamily="34" charset="0"/>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FFFFFF"/>
                </a:solidFill>
                <a:uFillTx/>
                <a:latin typeface="Arial" panose="020B0604020202020204" pitchFamily="34" charset="0"/>
                <a:cs typeface="Arial" panose="020B0604020202020204" pitchFamily="34" charset="0"/>
              </a:rPr>
              <a:t>black duck</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FFFFFF"/>
                </a:solidFill>
                <a:uFillTx/>
                <a:latin typeface="Arial" panose="020B0604020202020204" pitchFamily="34" charset="0"/>
                <a:cs typeface="Arial" panose="020B0604020202020204" pitchFamily="34" charset="0"/>
              </a:rPr>
              <a:t>drake</a:t>
            </a:r>
          </a:p>
        </p:txBody>
      </p:sp>
      <p:sp>
        <p:nvSpPr>
          <p:cNvPr id="15" name="TextBox 21">
            <a:extLst>
              <a:ext uri="{FF2B5EF4-FFF2-40B4-BE49-F238E27FC236}">
                <a16:creationId xmlns:a16="http://schemas.microsoft.com/office/drawing/2014/main" id="{929449BF-01E4-6B41-B4B6-3C3809E9F7E5}"/>
              </a:ext>
            </a:extLst>
          </p:cNvPr>
          <p:cNvSpPr txBox="1"/>
          <p:nvPr/>
        </p:nvSpPr>
        <p:spPr>
          <a:xfrm>
            <a:off x="6788148" y="76196"/>
            <a:ext cx="2241551" cy="646334"/>
          </a:xfrm>
          <a:prstGeom prst="rect">
            <a:avLst/>
          </a:prstGeom>
          <a:noFill/>
          <a:ln cap="flat">
            <a:noFill/>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FFFFFF"/>
                </a:solidFill>
                <a:uFillTx/>
                <a:latin typeface="Arial" panose="020B0604020202020204" pitchFamily="34" charset="0"/>
                <a:cs typeface="Arial" panose="020B0604020202020204" pitchFamily="34" charset="0"/>
              </a:rPr>
              <a:t>Common eider hen</a:t>
            </a:r>
          </a:p>
        </p:txBody>
      </p:sp>
      <p:sp>
        <p:nvSpPr>
          <p:cNvPr id="16" name="TextBox 41">
            <a:extLst>
              <a:ext uri="{FF2B5EF4-FFF2-40B4-BE49-F238E27FC236}">
                <a16:creationId xmlns:a16="http://schemas.microsoft.com/office/drawing/2014/main" id="{75CE70E9-D94F-CC42-BB03-09B5709E50E3}"/>
              </a:ext>
            </a:extLst>
          </p:cNvPr>
          <p:cNvSpPr txBox="1"/>
          <p:nvPr/>
        </p:nvSpPr>
        <p:spPr>
          <a:xfrm>
            <a:off x="6553203" y="2694146"/>
            <a:ext cx="2476496" cy="646334"/>
          </a:xfrm>
          <a:prstGeom prst="rect">
            <a:avLst/>
          </a:prstGeom>
          <a:noFill/>
          <a:ln cap="flat">
            <a:noFill/>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FFFFFF"/>
                </a:solidFill>
                <a:uFillTx/>
                <a:latin typeface="Arial" panose="020B0604020202020204" pitchFamily="34" charset="0"/>
                <a:cs typeface="Arial" panose="020B0604020202020204" pitchFamily="34" charset="0"/>
              </a:rPr>
              <a:t>Ring-necked duck</a:t>
            </a:r>
          </a:p>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FFFFFF"/>
                </a:solidFill>
                <a:uFillTx/>
                <a:latin typeface="Arial" panose="020B0604020202020204" pitchFamily="34" charset="0"/>
                <a:cs typeface="Arial" panose="020B0604020202020204" pitchFamily="34" charset="0"/>
              </a:rPr>
              <a:t>drake</a:t>
            </a:r>
          </a:p>
        </p:txBody>
      </p:sp>
    </p:spTree>
    <p:extLst>
      <p:ext uri="{BB962C8B-B14F-4D97-AF65-F5344CB8AC3E}">
        <p14:creationId xmlns:p14="http://schemas.microsoft.com/office/powerpoint/2010/main" val="2829753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0-#ppt_w/2"/>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ppt_x</p:attrName>
                                        </p:attrNameLst>
                                      </p:cBhvr>
                                      <p:tavLst>
                                        <p:tav tm="0">
                                          <p:val>
                                            <p:strVal val="1+#ppt_w/2"/>
                                          </p:val>
                                        </p:tav>
                                        <p:tav tm="100000">
                                          <p:val>
                                            <p:strVal val="#ppt_x"/>
                                          </p:val>
                                        </p:tav>
                                      </p:tavLst>
                                    </p:anim>
                                    <p:anim calcmode="lin" valueType="num">
                                      <p:cBhvr>
                                        <p:cTn id="14"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ppt_x</p:attrName>
                                        </p:attrNameLst>
                                      </p:cBhvr>
                                      <p:tavLst>
                                        <p:tav tm="0">
                                          <p:val>
                                            <p:strVal val="1+#ppt_w/2"/>
                                          </p:val>
                                        </p:tav>
                                        <p:tav tm="100000">
                                          <p:val>
                                            <p:strVal val="#ppt_x"/>
                                          </p:val>
                                        </p:tav>
                                      </p:tavLst>
                                    </p:anim>
                                    <p:anim calcmode="lin" valueType="num">
                                      <p:cBhvr>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 descr="http://c2491652.r52.cf0.rackcdn.com/v3/large/310310070816.jpg"/>
          <p:cNvPicPr>
            <a:picLocks noChangeAspect="1" noChangeArrowheads="1"/>
          </p:cNvPicPr>
          <p:nvPr/>
        </p:nvPicPr>
        <p:blipFill rotWithShape="1">
          <a:blip r:embed="rId3" cstate="print"/>
          <a:srcRect l="30469" t="20438" r="11719" b="24728"/>
          <a:stretch/>
        </p:blipFill>
        <p:spPr bwMode="auto">
          <a:xfrm flipH="1">
            <a:off x="-3" y="-1"/>
            <a:ext cx="3964269" cy="2457451"/>
          </a:xfrm>
          <a:prstGeom prst="rect">
            <a:avLst/>
          </a:prstGeom>
          <a:noFill/>
        </p:spPr>
      </p:pic>
      <p:sp>
        <p:nvSpPr>
          <p:cNvPr id="22" name="Rectangle 21"/>
          <p:cNvSpPr/>
          <p:nvPr/>
        </p:nvSpPr>
        <p:spPr>
          <a:xfrm>
            <a:off x="2122696" y="2195855"/>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©Charles Long</a:t>
            </a:r>
          </a:p>
        </p:txBody>
      </p:sp>
      <p:sp>
        <p:nvSpPr>
          <p:cNvPr id="18" name="TextBox 17"/>
          <p:cNvSpPr txBox="1"/>
          <p:nvPr/>
        </p:nvSpPr>
        <p:spPr>
          <a:xfrm>
            <a:off x="-1" y="2103522"/>
            <a:ext cx="685800"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16</a:t>
            </a:r>
          </a:p>
        </p:txBody>
      </p:sp>
      <p:pic>
        <p:nvPicPr>
          <p:cNvPr id="15" name="Picture 2" descr="http://c2491652.r52.cf0.rackcdn.com/v3/large/110311090454.jpg"/>
          <p:cNvPicPr>
            <a:picLocks noChangeAspect="1" noChangeArrowheads="1"/>
          </p:cNvPicPr>
          <p:nvPr/>
        </p:nvPicPr>
        <p:blipFill rotWithShape="1">
          <a:blip r:embed="rId4" cstate="print"/>
          <a:srcRect t="15117" r="1953" b="17637"/>
          <a:stretch/>
        </p:blipFill>
        <p:spPr bwMode="auto">
          <a:xfrm>
            <a:off x="4061046" y="0"/>
            <a:ext cx="5082954" cy="2457450"/>
          </a:xfrm>
          <a:prstGeom prst="rect">
            <a:avLst/>
          </a:prstGeom>
          <a:noFill/>
        </p:spPr>
      </p:pic>
      <p:sp>
        <p:nvSpPr>
          <p:cNvPr id="21" name="Rectangle 20"/>
          <p:cNvSpPr/>
          <p:nvPr/>
        </p:nvSpPr>
        <p:spPr>
          <a:xfrm>
            <a:off x="7205650" y="2195855"/>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©Eric Reuter</a:t>
            </a:r>
          </a:p>
        </p:txBody>
      </p:sp>
      <p:sp>
        <p:nvSpPr>
          <p:cNvPr id="20" name="TextBox 19"/>
          <p:cNvSpPr txBox="1"/>
          <p:nvPr/>
        </p:nvSpPr>
        <p:spPr>
          <a:xfrm>
            <a:off x="4108847" y="2088118"/>
            <a:ext cx="655180"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17</a:t>
            </a:r>
          </a:p>
        </p:txBody>
      </p:sp>
      <p:pic>
        <p:nvPicPr>
          <p:cNvPr id="29700" name="Picture 4" descr="http://c2491652.r52.cf0.rackcdn.com/v3/large/010609013744.jpg"/>
          <p:cNvPicPr>
            <a:picLocks noChangeAspect="1" noChangeArrowheads="1"/>
          </p:cNvPicPr>
          <p:nvPr/>
        </p:nvPicPr>
        <p:blipFill rotWithShape="1">
          <a:blip r:embed="rId5" cstate="print"/>
          <a:srcRect l="5797" t="14270" r="5797"/>
          <a:stretch/>
        </p:blipFill>
        <p:spPr bwMode="auto">
          <a:xfrm>
            <a:off x="4074471" y="2524125"/>
            <a:ext cx="4200955" cy="2619375"/>
          </a:xfrm>
          <a:prstGeom prst="rect">
            <a:avLst/>
          </a:prstGeom>
          <a:noFill/>
        </p:spPr>
      </p:pic>
      <p:sp>
        <p:nvSpPr>
          <p:cNvPr id="24" name="Rectangle 23"/>
          <p:cNvSpPr/>
          <p:nvPr/>
        </p:nvSpPr>
        <p:spPr>
          <a:xfrm>
            <a:off x="6319825" y="4804782"/>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©Robert </a:t>
            </a:r>
            <a:r>
              <a:rPr lang="en-US" sz="600" dirty="0" err="1">
                <a:solidFill>
                  <a:srgbClr val="FFFFFF"/>
                </a:solidFill>
                <a:latin typeface="Arial" panose="020B0604020202020204" pitchFamily="34" charset="0"/>
                <a:cs typeface="Arial" panose="020B0604020202020204" pitchFamily="34" charset="0"/>
              </a:rPr>
              <a:t>Sendlein</a:t>
            </a:r>
            <a:endParaRPr lang="en-US" sz="600" dirty="0">
              <a:solidFill>
                <a:srgbClr val="FFFFFF"/>
              </a:solidFill>
              <a:latin typeface="Arial" panose="020B0604020202020204" pitchFamily="34" charset="0"/>
              <a:cs typeface="Arial" panose="020B0604020202020204" pitchFamily="34" charset="0"/>
            </a:endParaRPr>
          </a:p>
        </p:txBody>
      </p:sp>
      <p:sp>
        <p:nvSpPr>
          <p:cNvPr id="27" name="TextBox 26"/>
          <p:cNvSpPr txBox="1"/>
          <p:nvPr/>
        </p:nvSpPr>
        <p:spPr>
          <a:xfrm>
            <a:off x="4108847" y="4712449"/>
            <a:ext cx="463153"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20</a:t>
            </a:r>
          </a:p>
        </p:txBody>
      </p:sp>
      <p:pic>
        <p:nvPicPr>
          <p:cNvPr id="29" name="Picture 28">
            <a:extLst>
              <a:ext uri="{FF2B5EF4-FFF2-40B4-BE49-F238E27FC236}">
                <a16:creationId xmlns:a16="http://schemas.microsoft.com/office/drawing/2014/main" id="{F156270A-FE61-DB44-9BA5-E743B0A82C5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5438" t="3434" r="677" b="14841"/>
          <a:stretch/>
        </p:blipFill>
        <p:spPr>
          <a:xfrm flipH="1">
            <a:off x="0" y="2529081"/>
            <a:ext cx="3973972" cy="2619375"/>
          </a:xfrm>
          <a:prstGeom prst="rect">
            <a:avLst/>
          </a:prstGeom>
        </p:spPr>
      </p:pic>
      <p:sp>
        <p:nvSpPr>
          <p:cNvPr id="30" name="TextBox 29">
            <a:extLst>
              <a:ext uri="{FF2B5EF4-FFF2-40B4-BE49-F238E27FC236}">
                <a16:creationId xmlns:a16="http://schemas.microsoft.com/office/drawing/2014/main" id="{6943EC8D-3C44-E147-A304-0429E52F0C7D}"/>
              </a:ext>
            </a:extLst>
          </p:cNvPr>
          <p:cNvSpPr txBox="1"/>
          <p:nvPr/>
        </p:nvSpPr>
        <p:spPr>
          <a:xfrm>
            <a:off x="31354" y="4712449"/>
            <a:ext cx="1028700"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18/19</a:t>
            </a:r>
          </a:p>
        </p:txBody>
      </p:sp>
      <p:sp>
        <p:nvSpPr>
          <p:cNvPr id="28" name="Rectangle 27">
            <a:extLst>
              <a:ext uri="{FF2B5EF4-FFF2-40B4-BE49-F238E27FC236}">
                <a16:creationId xmlns:a16="http://schemas.microsoft.com/office/drawing/2014/main" id="{3453547B-F9EF-A049-8761-89F252E278D6}"/>
              </a:ext>
            </a:extLst>
          </p:cNvPr>
          <p:cNvSpPr/>
          <p:nvPr/>
        </p:nvSpPr>
        <p:spPr>
          <a:xfrm>
            <a:off x="2092635" y="4804782"/>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 Michael </a:t>
            </a:r>
            <a:r>
              <a:rPr lang="en-US" sz="600" dirty="0" err="1">
                <a:solidFill>
                  <a:srgbClr val="FFFFFF"/>
                </a:solidFill>
                <a:latin typeface="Arial" panose="020B0604020202020204" pitchFamily="34" charset="0"/>
                <a:cs typeface="Arial" panose="020B0604020202020204" pitchFamily="34" charset="0"/>
              </a:rPr>
              <a:t>Furtman</a:t>
            </a:r>
            <a:endParaRPr lang="en-US" sz="600" dirty="0">
              <a:solidFill>
                <a:srgbClr val="FFFFFF"/>
              </a:solidFill>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0D8488BF-E70D-1B40-A7A1-AE01B6CC5F55}"/>
              </a:ext>
            </a:extLst>
          </p:cNvPr>
          <p:cNvSpPr txBox="1"/>
          <p:nvPr/>
        </p:nvSpPr>
        <p:spPr>
          <a:xfrm>
            <a:off x="85122" y="57151"/>
            <a:ext cx="1714500" cy="646331"/>
          </a:xfrm>
          <a:prstGeom prst="rect">
            <a:avLst/>
          </a:prstGeom>
          <a:noFill/>
          <a:effectLst>
            <a:outerShdw blurRad="50800" dist="50800" dir="5400000" algn="ctr" rotWithShape="0">
              <a:schemeClr val="tx1">
                <a:alpha val="32597"/>
              </a:schemeClr>
            </a:outerShdw>
          </a:effectLst>
        </p:spPr>
        <p:txBody>
          <a:bodyPr wrap="square" rtlCol="0">
            <a:spAutoFit/>
          </a:bodyPr>
          <a:lstStyle/>
          <a:p>
            <a:r>
              <a:rPr lang="en-US" b="1" dirty="0">
                <a:solidFill>
                  <a:srgbClr val="FFFFFF"/>
                </a:solidFill>
                <a:latin typeface="Arial" panose="020B0604020202020204" pitchFamily="34" charset="0"/>
                <a:cs typeface="Arial" panose="020B0604020202020204" pitchFamily="34" charset="0"/>
              </a:rPr>
              <a:t>Snow </a:t>
            </a:r>
            <a:r>
              <a:rPr lang="en-US" b="1" dirty="0">
                <a:solidFill>
                  <a:srgbClr val="FFFFFF"/>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goose</a:t>
            </a:r>
          </a:p>
          <a:p>
            <a:r>
              <a:rPr lang="en-US" b="1" dirty="0">
                <a:solidFill>
                  <a:srgbClr val="FFFFFF"/>
                </a:solidFill>
                <a:latin typeface="Arial" panose="020B0604020202020204" pitchFamily="34" charset="0"/>
                <a:cs typeface="Arial" panose="020B0604020202020204" pitchFamily="34" charset="0"/>
              </a:rPr>
              <a:t>(white phase)</a:t>
            </a:r>
          </a:p>
        </p:txBody>
      </p:sp>
      <p:sp>
        <p:nvSpPr>
          <p:cNvPr id="16" name="TextBox 15">
            <a:extLst>
              <a:ext uri="{FF2B5EF4-FFF2-40B4-BE49-F238E27FC236}">
                <a16:creationId xmlns:a16="http://schemas.microsoft.com/office/drawing/2014/main" id="{F7F9042E-D657-754E-B9D0-E9D472E73026}"/>
              </a:ext>
            </a:extLst>
          </p:cNvPr>
          <p:cNvSpPr txBox="1"/>
          <p:nvPr/>
        </p:nvSpPr>
        <p:spPr>
          <a:xfrm>
            <a:off x="7239000" y="67004"/>
            <a:ext cx="1828800" cy="646331"/>
          </a:xfrm>
          <a:prstGeom prst="rect">
            <a:avLst/>
          </a:prstGeom>
          <a:noFill/>
        </p:spPr>
        <p:txBody>
          <a:bodyPr wrap="square" rtlCol="0">
            <a:spAutoFit/>
          </a:bodyPr>
          <a:lstStyle/>
          <a:p>
            <a:pPr algn="r"/>
            <a:r>
              <a:rPr lang="en-US" b="1" dirty="0">
                <a:solidFill>
                  <a:srgbClr val="FFFFFF"/>
                </a:solidFill>
                <a:latin typeface="Arial" panose="020B0604020202020204" pitchFamily="34" charset="0"/>
                <a:cs typeface="Arial" panose="020B0604020202020204" pitchFamily="34" charset="0"/>
              </a:rPr>
              <a:t>Trumpeter swan</a:t>
            </a:r>
          </a:p>
        </p:txBody>
      </p:sp>
      <p:sp>
        <p:nvSpPr>
          <p:cNvPr id="17" name="TextBox 16">
            <a:extLst>
              <a:ext uri="{FF2B5EF4-FFF2-40B4-BE49-F238E27FC236}">
                <a16:creationId xmlns:a16="http://schemas.microsoft.com/office/drawing/2014/main" id="{8F5A612B-AA43-7F4F-AC01-24F19F23C483}"/>
              </a:ext>
            </a:extLst>
          </p:cNvPr>
          <p:cNvSpPr txBox="1"/>
          <p:nvPr/>
        </p:nvSpPr>
        <p:spPr>
          <a:xfrm>
            <a:off x="4108847" y="2566166"/>
            <a:ext cx="914400" cy="369332"/>
          </a:xfrm>
          <a:prstGeom prst="rect">
            <a:avLst/>
          </a:prstGeom>
          <a:noFill/>
        </p:spPr>
        <p:txBody>
          <a:bodyPr wrap="square" rtlCol="0">
            <a:spAutoFit/>
          </a:bodyPr>
          <a:lstStyle/>
          <a:p>
            <a:r>
              <a:rPr lang="en-US" b="1" dirty="0">
                <a:solidFill>
                  <a:srgbClr val="FFFFFF"/>
                </a:solidFill>
                <a:latin typeface="Arial" panose="020B0604020202020204" pitchFamily="34" charset="0"/>
                <a:cs typeface="Arial" panose="020B0604020202020204" pitchFamily="34" charset="0"/>
              </a:rPr>
              <a:t>Brant</a:t>
            </a:r>
          </a:p>
        </p:txBody>
      </p:sp>
      <p:sp>
        <p:nvSpPr>
          <p:cNvPr id="23" name="TextBox 22">
            <a:extLst>
              <a:ext uri="{FF2B5EF4-FFF2-40B4-BE49-F238E27FC236}">
                <a16:creationId xmlns:a16="http://schemas.microsoft.com/office/drawing/2014/main" id="{92E3B9A0-FA50-504C-B554-355FB523786F}"/>
              </a:ext>
            </a:extLst>
          </p:cNvPr>
          <p:cNvSpPr txBox="1"/>
          <p:nvPr/>
        </p:nvSpPr>
        <p:spPr>
          <a:xfrm>
            <a:off x="70181" y="2595562"/>
            <a:ext cx="1484193" cy="1200329"/>
          </a:xfrm>
          <a:prstGeom prst="rect">
            <a:avLst/>
          </a:prstGeom>
          <a:noFill/>
        </p:spPr>
        <p:txBody>
          <a:bodyPr wrap="square" rtlCol="0">
            <a:spAutoFit/>
          </a:bodyPr>
          <a:lstStyle/>
          <a:p>
            <a:r>
              <a:rPr lang="en-US" b="1" dirty="0">
                <a:solidFill>
                  <a:srgbClr val="FFFFFF"/>
                </a:solidFill>
                <a:latin typeface="Arial" panose="020B0604020202020204" pitchFamily="34" charset="0"/>
                <a:cs typeface="Arial" panose="020B0604020202020204" pitchFamily="34" charset="0"/>
              </a:rPr>
              <a:t>Canada goose/</a:t>
            </a:r>
          </a:p>
          <a:p>
            <a:r>
              <a:rPr lang="en-US" b="1" dirty="0">
                <a:solidFill>
                  <a:srgbClr val="FFFFFF"/>
                </a:solidFill>
                <a:latin typeface="Arial" panose="020B0604020202020204" pitchFamily="34" charset="0"/>
                <a:cs typeface="Arial" panose="020B0604020202020204" pitchFamily="34" charset="0"/>
              </a:rPr>
              <a:t>Cackling goose</a:t>
            </a:r>
          </a:p>
        </p:txBody>
      </p:sp>
    </p:spTree>
    <p:extLst>
      <p:ext uri="{BB962C8B-B14F-4D97-AF65-F5344CB8AC3E}">
        <p14:creationId xmlns:p14="http://schemas.microsoft.com/office/powerpoint/2010/main" val="3653765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1+#ppt_w/2"/>
                                          </p:val>
                                        </p:tav>
                                        <p:tav tm="100000">
                                          <p:val>
                                            <p:strVal val="#ppt_x"/>
                                          </p:val>
                                        </p:tav>
                                      </p:tavLst>
                                    </p:anim>
                                    <p:anim calcmode="lin" valueType="num">
                                      <p:cBhvr additive="base">
                                        <p:cTn id="14"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0-#ppt_w/2"/>
                                          </p:val>
                                        </p:tav>
                                        <p:tav tm="100000">
                                          <p:val>
                                            <p:strVal val="#ppt_x"/>
                                          </p:val>
                                        </p:tav>
                                      </p:tavLst>
                                    </p:anim>
                                    <p:anim calcmode="lin" valueType="num">
                                      <p:cBhvr additive="base">
                                        <p:cTn id="20"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7"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AE7FA195-9491-F64A-9878-237222ACA290}"/>
              </a:ext>
            </a:extLst>
          </p:cNvPr>
          <p:cNvSpPr txBox="1"/>
          <p:nvPr/>
        </p:nvSpPr>
        <p:spPr>
          <a:xfrm>
            <a:off x="247650" y="139839"/>
            <a:ext cx="2247900" cy="461665"/>
          </a:xfrm>
          <a:prstGeom prst="rect">
            <a:avLst/>
          </a:prstGeom>
          <a:noFill/>
        </p:spPr>
        <p:txBody>
          <a:bodyPr wrap="square" rtlCol="0">
            <a:spAutoFit/>
          </a:bodyPr>
          <a:lstStyle/>
          <a:p>
            <a:r>
              <a:rPr lang="en-CA" sz="2400" b="1" dirty="0">
                <a:latin typeface="Arial" panose="020B0604020202020204" pitchFamily="34" charset="0"/>
                <a:cs typeface="Arial" panose="020B0604020202020204" pitchFamily="34" charset="0"/>
              </a:rPr>
              <a:t>Supported by:</a:t>
            </a:r>
          </a:p>
        </p:txBody>
      </p:sp>
      <p:sp>
        <p:nvSpPr>
          <p:cNvPr id="18" name="TextBox 17">
            <a:extLst>
              <a:ext uri="{FF2B5EF4-FFF2-40B4-BE49-F238E27FC236}">
                <a16:creationId xmlns:a16="http://schemas.microsoft.com/office/drawing/2014/main" id="{68B287B4-372F-C048-BF76-8FE5CB677844}"/>
              </a:ext>
            </a:extLst>
          </p:cNvPr>
          <p:cNvSpPr txBox="1"/>
          <p:nvPr/>
        </p:nvSpPr>
        <p:spPr>
          <a:xfrm>
            <a:off x="105175" y="4525060"/>
            <a:ext cx="4071938" cy="461665"/>
          </a:xfrm>
          <a:prstGeom prst="rect">
            <a:avLst/>
          </a:prstGeom>
          <a:solidFill>
            <a:srgbClr val="FFFFFF"/>
          </a:solidFill>
        </p:spPr>
        <p:txBody>
          <a:bodyPr wrap="square" rtlCol="0">
            <a:spAutoFit/>
          </a:bodyPr>
          <a:lstStyle/>
          <a:p>
            <a:pPr marL="61913" indent="-61913"/>
            <a:r>
              <a:rPr lang="en-US" sz="1200" dirty="0">
                <a:latin typeface="+mn-lt"/>
              </a:rPr>
              <a:t>	This project was undertaken with the financial support of:</a:t>
            </a:r>
          </a:p>
          <a:p>
            <a:pPr marL="61913" indent="-61913"/>
            <a:r>
              <a:rPr lang="en-US" sz="1200" dirty="0">
                <a:latin typeface="+mn-lt"/>
                <a:cs typeface="Arial" panose="020B0604020202020204" pitchFamily="34" charset="0"/>
              </a:rPr>
              <a:t>	Ce </a:t>
            </a:r>
            <a:r>
              <a:rPr lang="en-US" sz="1200" dirty="0" err="1">
                <a:latin typeface="+mn-lt"/>
                <a:cs typeface="Arial" panose="020B0604020202020204" pitchFamily="34" charset="0"/>
              </a:rPr>
              <a:t>projet</a:t>
            </a:r>
            <a:r>
              <a:rPr lang="en-US" sz="1200" dirty="0">
                <a:latin typeface="+mn-lt"/>
                <a:cs typeface="Arial" panose="020B0604020202020204" pitchFamily="34" charset="0"/>
              </a:rPr>
              <a:t> a </a:t>
            </a:r>
            <a:r>
              <a:rPr lang="en-US" sz="1200" dirty="0" err="1">
                <a:latin typeface="+mn-lt"/>
                <a:cs typeface="Arial" panose="020B0604020202020204" pitchFamily="34" charset="0"/>
              </a:rPr>
              <a:t>été</a:t>
            </a:r>
            <a:r>
              <a:rPr lang="en-US" sz="1200" dirty="0">
                <a:latin typeface="+mn-lt"/>
                <a:cs typeface="Arial" panose="020B0604020202020204" pitchFamily="34" charset="0"/>
              </a:rPr>
              <a:t> </a:t>
            </a:r>
            <a:r>
              <a:rPr lang="en-US" sz="1200" dirty="0" err="1">
                <a:latin typeface="+mn-lt"/>
                <a:cs typeface="Arial" panose="020B0604020202020204" pitchFamily="34" charset="0"/>
              </a:rPr>
              <a:t>réalisé</a:t>
            </a:r>
            <a:r>
              <a:rPr lang="en-US" sz="1200" dirty="0">
                <a:latin typeface="+mn-lt"/>
                <a:cs typeface="Arial" panose="020B0604020202020204" pitchFamily="34" charset="0"/>
              </a:rPr>
              <a:t> avec </a:t>
            </a:r>
            <a:r>
              <a:rPr lang="en-US" sz="1200" dirty="0" err="1">
                <a:latin typeface="+mn-lt"/>
                <a:cs typeface="Arial" panose="020B0604020202020204" pitchFamily="34" charset="0"/>
              </a:rPr>
              <a:t>l’appui</a:t>
            </a:r>
            <a:r>
              <a:rPr lang="en-US" sz="1200" dirty="0">
                <a:latin typeface="+mn-lt"/>
                <a:cs typeface="Arial" panose="020B0604020202020204" pitchFamily="34" charset="0"/>
              </a:rPr>
              <a:t> financier de:</a:t>
            </a:r>
            <a:endParaRPr lang="en-CA" sz="1200" dirty="0">
              <a:latin typeface="+mn-lt"/>
              <a:cs typeface="Arial" panose="020B0604020202020204" pitchFamily="34" charset="0"/>
            </a:endParaRPr>
          </a:p>
        </p:txBody>
      </p:sp>
      <p:pic>
        <p:nvPicPr>
          <p:cNvPr id="19" name="Picture 18">
            <a:extLst>
              <a:ext uri="{FF2B5EF4-FFF2-40B4-BE49-F238E27FC236}">
                <a16:creationId xmlns:a16="http://schemas.microsoft.com/office/drawing/2014/main" id="{FA8E7F69-A775-8C48-AFB9-E751EB47B4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38600" y="4544238"/>
            <a:ext cx="3588945" cy="356321"/>
          </a:xfrm>
          <a:prstGeom prst="rect">
            <a:avLst/>
          </a:prstGeom>
          <a:solidFill>
            <a:srgbClr val="FFFFFF"/>
          </a:solidFill>
        </p:spPr>
      </p:pic>
      <p:sp>
        <p:nvSpPr>
          <p:cNvPr id="20" name="TextBox 19">
            <a:extLst>
              <a:ext uri="{FF2B5EF4-FFF2-40B4-BE49-F238E27FC236}">
                <a16:creationId xmlns:a16="http://schemas.microsoft.com/office/drawing/2014/main" id="{5A990C1D-B76F-6B4A-9821-2B67FEEDD3AC}"/>
              </a:ext>
            </a:extLst>
          </p:cNvPr>
          <p:cNvSpPr txBox="1"/>
          <p:nvPr/>
        </p:nvSpPr>
        <p:spPr>
          <a:xfrm>
            <a:off x="244996" y="3499919"/>
            <a:ext cx="8899004" cy="492443"/>
          </a:xfrm>
          <a:prstGeom prst="rect">
            <a:avLst/>
          </a:prstGeom>
          <a:noFill/>
        </p:spPr>
        <p:txBody>
          <a:bodyPr wrap="square" rtlCol="0">
            <a:spAutoFit/>
          </a:bodyPr>
          <a:lstStyle/>
          <a:p>
            <a:r>
              <a:rPr lang="en-US" sz="2600" b="1" dirty="0">
                <a:latin typeface="Arial" panose="020B0604020202020204" pitchFamily="34" charset="0"/>
                <a:cs typeface="Arial" panose="020B0604020202020204" pitchFamily="34" charset="0"/>
              </a:rPr>
              <a:t>Without habitat . . . there is no wildlife. It’s that simple!</a:t>
            </a:r>
            <a:endParaRPr lang="en-CA" sz="2600" dirty="0">
              <a:latin typeface="Arial" panose="020B0604020202020204" pitchFamily="34" charset="0"/>
              <a:cs typeface="Arial" panose="020B0604020202020204" pitchFamily="34" charset="0"/>
            </a:endParaRPr>
          </a:p>
        </p:txBody>
      </p:sp>
      <p:sp>
        <p:nvSpPr>
          <p:cNvPr id="22" name="TextBox 21">
            <a:extLst>
              <a:ext uri="{FF2B5EF4-FFF2-40B4-BE49-F238E27FC236}">
                <a16:creationId xmlns:a16="http://schemas.microsoft.com/office/drawing/2014/main" id="{B7D1C194-6F64-4841-9C19-768436487F97}"/>
              </a:ext>
            </a:extLst>
          </p:cNvPr>
          <p:cNvSpPr txBox="1"/>
          <p:nvPr/>
        </p:nvSpPr>
        <p:spPr>
          <a:xfrm>
            <a:off x="2269603" y="647423"/>
            <a:ext cx="6610350" cy="1815882"/>
          </a:xfrm>
          <a:prstGeom prst="rect">
            <a:avLst/>
          </a:prstGeom>
          <a:noFill/>
        </p:spPr>
        <p:txBody>
          <a:bodyPr wrap="square" rtlCol="0">
            <a:spAutoFit/>
          </a:bodyPr>
          <a:lstStyle/>
          <a:p>
            <a:pPr>
              <a:tabLst>
                <a:tab pos="2357438" algn="l"/>
              </a:tabLst>
            </a:pPr>
            <a:r>
              <a:rPr lang="en-US" sz="1600" dirty="0"/>
              <a:t>Since 1985, Wildlife Habitat Canada, a national, non-profit, charitable conservation organization, has invested over $50 million to support hundreds of conservation projects on private and public lands across Canada, through its granting program. Wildlife Habitat Canada works through partnerships with communities, landowners, governments, non-government organizations and industry to conserve, enhance and restore wildlife habitat. </a:t>
            </a:r>
          </a:p>
        </p:txBody>
      </p:sp>
      <p:pic>
        <p:nvPicPr>
          <p:cNvPr id="24" name="Picture 23">
            <a:extLst>
              <a:ext uri="{FF2B5EF4-FFF2-40B4-BE49-F238E27FC236}">
                <a16:creationId xmlns:a16="http://schemas.microsoft.com/office/drawing/2014/main" id="{72DB9DA9-4B0F-9848-9B6C-269C19ADEA0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3455" y="805136"/>
            <a:ext cx="1767689" cy="1141571"/>
          </a:xfrm>
          <a:prstGeom prst="rect">
            <a:avLst/>
          </a:prstGeom>
        </p:spPr>
      </p:pic>
      <p:sp>
        <p:nvSpPr>
          <p:cNvPr id="25" name="Rectangle 24">
            <a:extLst>
              <a:ext uri="{FF2B5EF4-FFF2-40B4-BE49-F238E27FC236}">
                <a16:creationId xmlns:a16="http://schemas.microsoft.com/office/drawing/2014/main" id="{23506D44-DA25-FA4C-B33B-CAE3518B14F5}"/>
              </a:ext>
            </a:extLst>
          </p:cNvPr>
          <p:cNvSpPr/>
          <p:nvPr/>
        </p:nvSpPr>
        <p:spPr>
          <a:xfrm>
            <a:off x="2269603" y="2444175"/>
            <a:ext cx="6400800" cy="584775"/>
          </a:xfrm>
          <a:prstGeom prst="rect">
            <a:avLst/>
          </a:prstGeom>
        </p:spPr>
        <p:txBody>
          <a:bodyPr wrap="square">
            <a:spAutoFit/>
          </a:bodyPr>
          <a:lstStyle/>
          <a:p>
            <a:pPr>
              <a:spcBef>
                <a:spcPts val="900"/>
              </a:spcBef>
            </a:pPr>
            <a:r>
              <a:rPr lang="en-US" sz="1600" dirty="0">
                <a:latin typeface="Arial" panose="020B0604020202020204" pitchFamily="34" charset="0"/>
                <a:cs typeface="Arial" panose="020B0604020202020204" pitchFamily="34" charset="0"/>
              </a:rPr>
              <a:t>To learn more about the projects that Wildlife Habitat Canada has funded or to see our annual report, please visit </a:t>
            </a:r>
            <a:r>
              <a:rPr lang="en-US" sz="1600" dirty="0">
                <a:latin typeface="Arial" panose="020B0604020202020204" pitchFamily="34" charset="0"/>
                <a:cs typeface="Arial" panose="020B0604020202020204" pitchFamily="34" charset="0"/>
                <a:hlinkClick r:id="rId5"/>
              </a:rPr>
              <a:t>www.whc.org</a:t>
            </a:r>
            <a:r>
              <a:rPr lang="en-US" sz="160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3703420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A8D06054-21AB-AC4B-917D-2C0331EC7E90}"/>
              </a:ext>
            </a:extLst>
          </p:cNvPr>
          <p:cNvSpPr txBox="1"/>
          <p:nvPr/>
        </p:nvSpPr>
        <p:spPr>
          <a:xfrm>
            <a:off x="273842" y="641981"/>
            <a:ext cx="8489157" cy="1131079"/>
          </a:xfrm>
          <a:prstGeom prst="rect">
            <a:avLst/>
          </a:prstGeom>
          <a:noFill/>
        </p:spPr>
        <p:txBody>
          <a:bodyPr wrap="square" rtlCol="0">
            <a:spAutoFit/>
          </a:bodyPr>
          <a:lstStyle/>
          <a:p>
            <a:pPr>
              <a:spcAft>
                <a:spcPts val="900"/>
              </a:spcAft>
            </a:pPr>
            <a:r>
              <a:rPr lang="en-US" sz="1200" dirty="0"/>
              <a:t>Chris Benson and Ted Barney for their dedication in creating this show and sharing their waterfowling expertise with others. We would also like to thank staff from Ducks Unlimited Canada and the Institute for Wetland and Waterfowl Research for providing their expertise.</a:t>
            </a:r>
          </a:p>
          <a:p>
            <a:r>
              <a:rPr lang="en-US" sz="1200" dirty="0"/>
              <a:t>Special thank you to Ducks Unlimited, Inc. and the numerous individuals who contributed many of the images that were used in this project.</a:t>
            </a:r>
            <a:endParaRPr lang="en-CA" sz="1200" dirty="0"/>
          </a:p>
        </p:txBody>
      </p:sp>
      <p:sp>
        <p:nvSpPr>
          <p:cNvPr id="19" name="TextBox 18">
            <a:extLst>
              <a:ext uri="{FF2B5EF4-FFF2-40B4-BE49-F238E27FC236}">
                <a16:creationId xmlns:a16="http://schemas.microsoft.com/office/drawing/2014/main" id="{FD3994EC-8DA6-D245-976B-112283AB5F86}"/>
              </a:ext>
            </a:extLst>
          </p:cNvPr>
          <p:cNvSpPr txBox="1"/>
          <p:nvPr/>
        </p:nvSpPr>
        <p:spPr>
          <a:xfrm>
            <a:off x="228600" y="180316"/>
            <a:ext cx="6448425" cy="461665"/>
          </a:xfrm>
          <a:prstGeom prst="rect">
            <a:avLst/>
          </a:prstGeom>
          <a:noFill/>
        </p:spPr>
        <p:txBody>
          <a:bodyPr wrap="square" rtlCol="0">
            <a:spAutoFit/>
          </a:bodyPr>
          <a:lstStyle/>
          <a:p>
            <a:r>
              <a:rPr lang="en-CA" sz="2400" b="1" dirty="0">
                <a:latin typeface="Arial" panose="020B0604020202020204" pitchFamily="34" charset="0"/>
                <a:cs typeface="Arial" panose="020B0604020202020204" pitchFamily="34" charset="0"/>
              </a:rPr>
              <a:t>Special Thanks to:</a:t>
            </a:r>
          </a:p>
        </p:txBody>
      </p:sp>
      <p:sp>
        <p:nvSpPr>
          <p:cNvPr id="21" name="TextBox 20">
            <a:extLst>
              <a:ext uri="{FF2B5EF4-FFF2-40B4-BE49-F238E27FC236}">
                <a16:creationId xmlns:a16="http://schemas.microsoft.com/office/drawing/2014/main" id="{0580B54E-1536-D441-AD0F-5BDA67CBFDDC}"/>
              </a:ext>
            </a:extLst>
          </p:cNvPr>
          <p:cNvSpPr txBox="1"/>
          <p:nvPr/>
        </p:nvSpPr>
        <p:spPr>
          <a:xfrm>
            <a:off x="6677025" y="3367003"/>
            <a:ext cx="1771650" cy="1061829"/>
          </a:xfrm>
          <a:prstGeom prst="rect">
            <a:avLst/>
          </a:prstGeom>
          <a:noFill/>
        </p:spPr>
        <p:txBody>
          <a:bodyPr wrap="square" rtlCol="0">
            <a:spAutoFit/>
          </a:bodyPr>
          <a:lstStyle/>
          <a:p>
            <a:r>
              <a:rPr lang="en-US" sz="1050" b="1" dirty="0">
                <a:latin typeface="Arial" panose="020B0604020202020204" pitchFamily="34" charset="0"/>
                <a:cs typeface="Arial" panose="020B0604020202020204" pitchFamily="34" charset="0"/>
              </a:rPr>
              <a:t>Ducks Unlimited, Inc.</a:t>
            </a:r>
            <a:br>
              <a:rPr lang="en-US" sz="1050" b="1" dirty="0">
                <a:latin typeface="Arial" panose="020B0604020202020204" pitchFamily="34" charset="0"/>
                <a:cs typeface="Arial" panose="020B0604020202020204" pitchFamily="34" charset="0"/>
              </a:rPr>
            </a:br>
            <a:r>
              <a:rPr lang="en-US" sz="1050" dirty="0">
                <a:latin typeface="Arial" panose="020B0604020202020204" pitchFamily="34" charset="0"/>
                <a:cs typeface="Arial" panose="020B0604020202020204" pitchFamily="34" charset="0"/>
              </a:rPr>
              <a:t>One Waterfowl Way</a:t>
            </a:r>
            <a:br>
              <a:rPr lang="en-US" sz="1050" dirty="0">
                <a:latin typeface="Arial" panose="020B0604020202020204" pitchFamily="34" charset="0"/>
                <a:cs typeface="Arial" panose="020B0604020202020204" pitchFamily="34" charset="0"/>
              </a:rPr>
            </a:br>
            <a:r>
              <a:rPr lang="en-US" sz="1050" dirty="0">
                <a:latin typeface="Arial" panose="020B0604020202020204" pitchFamily="34" charset="0"/>
                <a:cs typeface="Arial" panose="020B0604020202020204" pitchFamily="34" charset="0"/>
              </a:rPr>
              <a:t>Memphis, TN, USA 38120</a:t>
            </a:r>
            <a:br>
              <a:rPr lang="en-US" sz="1050" dirty="0">
                <a:latin typeface="Arial" panose="020B0604020202020204" pitchFamily="34" charset="0"/>
                <a:cs typeface="Arial" panose="020B0604020202020204" pitchFamily="34" charset="0"/>
              </a:rPr>
            </a:br>
            <a:endParaRPr lang="en-US" sz="1050" dirty="0">
              <a:latin typeface="Arial" panose="020B0604020202020204" pitchFamily="34" charset="0"/>
              <a:cs typeface="Arial" panose="020B0604020202020204" pitchFamily="34" charset="0"/>
            </a:endParaRPr>
          </a:p>
          <a:p>
            <a:r>
              <a:rPr lang="en-US" sz="1050" dirty="0">
                <a:latin typeface="Arial" panose="020B0604020202020204" pitchFamily="34" charset="0"/>
                <a:cs typeface="Arial" panose="020B0604020202020204" pitchFamily="34" charset="0"/>
              </a:rPr>
              <a:t>1-800-45DUCKS</a:t>
            </a:r>
          </a:p>
          <a:p>
            <a:r>
              <a:rPr lang="en-US" sz="1050" dirty="0">
                <a:latin typeface="Arial" panose="020B0604020202020204" pitchFamily="34" charset="0"/>
                <a:cs typeface="Arial" panose="020B0604020202020204" pitchFamily="34" charset="0"/>
                <a:hlinkClick r:id="rId3"/>
              </a:rPr>
              <a:t>www.ducks.org</a:t>
            </a:r>
            <a:endParaRPr lang="en-US" sz="1050" dirty="0">
              <a:latin typeface="Arial" panose="020B0604020202020204" pitchFamily="34" charset="0"/>
              <a:cs typeface="Arial" panose="020B0604020202020204" pitchFamily="34" charset="0"/>
            </a:endParaRPr>
          </a:p>
        </p:txBody>
      </p:sp>
      <p:pic>
        <p:nvPicPr>
          <p:cNvPr id="22" name="Picture 21" descr="DUI vertical logo 356.eps">
            <a:extLst>
              <a:ext uri="{FF2B5EF4-FFF2-40B4-BE49-F238E27FC236}">
                <a16:creationId xmlns:a16="http://schemas.microsoft.com/office/drawing/2014/main" id="{8EE0B45D-4993-3343-9A31-7B77BDF4C03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34200" y="2319303"/>
            <a:ext cx="1040258" cy="771525"/>
          </a:xfrm>
          <a:prstGeom prst="rect">
            <a:avLst/>
          </a:prstGeom>
        </p:spPr>
      </p:pic>
      <p:sp>
        <p:nvSpPr>
          <p:cNvPr id="23" name="TextBox 22">
            <a:extLst>
              <a:ext uri="{FF2B5EF4-FFF2-40B4-BE49-F238E27FC236}">
                <a16:creationId xmlns:a16="http://schemas.microsoft.com/office/drawing/2014/main" id="{89D3AFA9-11F0-9D4A-B313-BBEC24C3B736}"/>
              </a:ext>
            </a:extLst>
          </p:cNvPr>
          <p:cNvSpPr txBox="1"/>
          <p:nvPr/>
        </p:nvSpPr>
        <p:spPr>
          <a:xfrm>
            <a:off x="371475" y="3367003"/>
            <a:ext cx="1885950" cy="1061829"/>
          </a:xfrm>
          <a:prstGeom prst="rect">
            <a:avLst/>
          </a:prstGeom>
          <a:noFill/>
        </p:spPr>
        <p:txBody>
          <a:bodyPr wrap="square" rtlCol="0">
            <a:spAutoFit/>
          </a:bodyPr>
          <a:lstStyle/>
          <a:p>
            <a:r>
              <a:rPr lang="en-US" sz="1050" b="1" dirty="0">
                <a:latin typeface="Arial" panose="020B0604020202020204" pitchFamily="34" charset="0"/>
                <a:cs typeface="Arial" panose="020B0604020202020204" pitchFamily="34" charset="0"/>
              </a:rPr>
              <a:t>Ducks Unlimited Canada</a:t>
            </a:r>
            <a:br>
              <a:rPr lang="en-US" sz="1050" b="1" dirty="0">
                <a:latin typeface="Arial" panose="020B0604020202020204" pitchFamily="34" charset="0"/>
                <a:cs typeface="Arial" panose="020B0604020202020204" pitchFamily="34" charset="0"/>
              </a:rPr>
            </a:br>
            <a:r>
              <a:rPr lang="en-US" sz="1050" dirty="0">
                <a:latin typeface="Arial" panose="020B0604020202020204" pitchFamily="34" charset="0"/>
                <a:cs typeface="Arial" panose="020B0604020202020204" pitchFamily="34" charset="0"/>
              </a:rPr>
              <a:t>P.O. Box 1160</a:t>
            </a:r>
            <a:br>
              <a:rPr lang="en-US" sz="1050" dirty="0">
                <a:latin typeface="Arial" panose="020B0604020202020204" pitchFamily="34" charset="0"/>
                <a:cs typeface="Arial" panose="020B0604020202020204" pitchFamily="34" charset="0"/>
              </a:rPr>
            </a:br>
            <a:r>
              <a:rPr lang="en-US" sz="1050" dirty="0">
                <a:latin typeface="Arial" panose="020B0604020202020204" pitchFamily="34" charset="0"/>
                <a:cs typeface="Arial" panose="020B0604020202020204" pitchFamily="34" charset="0"/>
              </a:rPr>
              <a:t>Stonewall, MB  R0C 2Z0</a:t>
            </a:r>
          </a:p>
          <a:p>
            <a:endParaRPr lang="en-US" sz="1050" dirty="0">
              <a:latin typeface="Arial" panose="020B0604020202020204" pitchFamily="34" charset="0"/>
              <a:cs typeface="Arial" panose="020B0604020202020204" pitchFamily="34" charset="0"/>
            </a:endParaRPr>
          </a:p>
          <a:p>
            <a:r>
              <a:rPr lang="en-US" sz="1050" dirty="0">
                <a:latin typeface="Arial" panose="020B0604020202020204" pitchFamily="34" charset="0"/>
                <a:cs typeface="Arial" panose="020B0604020202020204" pitchFamily="34" charset="0"/>
              </a:rPr>
              <a:t>1-800-665-DUCK (3825)</a:t>
            </a:r>
          </a:p>
          <a:p>
            <a:r>
              <a:rPr lang="en-US" sz="1050" dirty="0">
                <a:latin typeface="Arial" panose="020B0604020202020204" pitchFamily="34" charset="0"/>
                <a:cs typeface="Arial" panose="020B0604020202020204" pitchFamily="34" charset="0"/>
                <a:hlinkClick r:id="rId5"/>
              </a:rPr>
              <a:t>ducks.ca</a:t>
            </a:r>
            <a:endParaRPr lang="en-US" sz="1050" dirty="0">
              <a:latin typeface="Arial" panose="020B0604020202020204" pitchFamily="34" charset="0"/>
              <a:cs typeface="Arial" panose="020B0604020202020204" pitchFamily="34" charset="0"/>
            </a:endParaRPr>
          </a:p>
        </p:txBody>
      </p:sp>
      <p:sp>
        <p:nvSpPr>
          <p:cNvPr id="24" name="TextBox 23">
            <a:extLst>
              <a:ext uri="{FF2B5EF4-FFF2-40B4-BE49-F238E27FC236}">
                <a16:creationId xmlns:a16="http://schemas.microsoft.com/office/drawing/2014/main" id="{ED5D7552-511A-3D4A-9C64-0267005F7530}"/>
              </a:ext>
            </a:extLst>
          </p:cNvPr>
          <p:cNvSpPr txBox="1"/>
          <p:nvPr/>
        </p:nvSpPr>
        <p:spPr>
          <a:xfrm>
            <a:off x="3442202" y="3367003"/>
            <a:ext cx="2114552" cy="900246"/>
          </a:xfrm>
          <a:prstGeom prst="rect">
            <a:avLst/>
          </a:prstGeom>
          <a:noFill/>
        </p:spPr>
        <p:txBody>
          <a:bodyPr wrap="square" rtlCol="0">
            <a:spAutoFit/>
          </a:bodyPr>
          <a:lstStyle/>
          <a:p>
            <a:r>
              <a:rPr lang="en-US" sz="1050" b="1" dirty="0">
                <a:latin typeface="Arial" panose="020B0604020202020204" pitchFamily="34" charset="0"/>
                <a:cs typeface="Arial" panose="020B0604020202020204" pitchFamily="34" charset="0"/>
              </a:rPr>
              <a:t>Long Point Waterfowl</a:t>
            </a:r>
          </a:p>
          <a:p>
            <a:r>
              <a:rPr lang="fr-FR" sz="1050" dirty="0">
                <a:latin typeface="Arial" panose="020B0604020202020204" pitchFamily="34" charset="0"/>
                <a:cs typeface="Arial" panose="020B0604020202020204" pitchFamily="34" charset="0"/>
              </a:rPr>
              <a:t>P.O. Box 160, 115 Front Street </a:t>
            </a:r>
          </a:p>
          <a:p>
            <a:r>
              <a:rPr lang="fr-FR" sz="1050" dirty="0">
                <a:latin typeface="Arial" panose="020B0604020202020204" pitchFamily="34" charset="0"/>
                <a:cs typeface="Arial" panose="020B0604020202020204" pitchFamily="34" charset="0"/>
              </a:rPr>
              <a:t>Port </a:t>
            </a:r>
            <a:r>
              <a:rPr lang="fr-FR" sz="1050" dirty="0" err="1">
                <a:latin typeface="Arial" panose="020B0604020202020204" pitchFamily="34" charset="0"/>
                <a:cs typeface="Arial" panose="020B0604020202020204" pitchFamily="34" charset="0"/>
              </a:rPr>
              <a:t>Rowan</a:t>
            </a:r>
            <a:r>
              <a:rPr lang="fr-FR" sz="1050" dirty="0">
                <a:latin typeface="Arial" panose="020B0604020202020204" pitchFamily="34" charset="0"/>
                <a:cs typeface="Arial" panose="020B0604020202020204" pitchFamily="34" charset="0"/>
              </a:rPr>
              <a:t>, ON  N0E 1M0</a:t>
            </a:r>
            <a:endParaRPr lang="en-US" sz="1050" dirty="0">
              <a:latin typeface="Arial" panose="020B0604020202020204" pitchFamily="34" charset="0"/>
              <a:cs typeface="Arial" panose="020B0604020202020204" pitchFamily="34" charset="0"/>
            </a:endParaRPr>
          </a:p>
          <a:p>
            <a:endParaRPr lang="en-US" sz="1050" dirty="0">
              <a:latin typeface="Arial" panose="020B0604020202020204" pitchFamily="34" charset="0"/>
              <a:cs typeface="Arial" panose="020B0604020202020204" pitchFamily="34" charset="0"/>
            </a:endParaRPr>
          </a:p>
          <a:p>
            <a:r>
              <a:rPr lang="en-US" sz="1050" dirty="0">
                <a:latin typeface="Arial" panose="020B0604020202020204" pitchFamily="34" charset="0"/>
                <a:cs typeface="Arial" panose="020B0604020202020204" pitchFamily="34" charset="0"/>
                <a:hlinkClick r:id="rId6"/>
              </a:rPr>
              <a:t>longpointwaterfowl.org</a:t>
            </a:r>
            <a:endParaRPr lang="en-US" sz="1050" dirty="0">
              <a:latin typeface="Arial" panose="020B0604020202020204" pitchFamily="34" charset="0"/>
              <a:cs typeface="Arial" panose="020B0604020202020204" pitchFamily="34" charset="0"/>
            </a:endParaRPr>
          </a:p>
        </p:txBody>
      </p:sp>
      <p:pic>
        <p:nvPicPr>
          <p:cNvPr id="25" name="Picture 2">
            <a:extLst>
              <a:ext uri="{FF2B5EF4-FFF2-40B4-BE49-F238E27FC236}">
                <a16:creationId xmlns:a16="http://schemas.microsoft.com/office/drawing/2014/main" id="{29530D2F-E2C0-0546-A304-B61657524F9A}"/>
              </a:ext>
            </a:extLst>
          </p:cNvPr>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3574360" y="2146962"/>
            <a:ext cx="1488281" cy="1116211"/>
          </a:xfrm>
          <a:prstGeom prst="rect">
            <a:avLst/>
          </a:prstGeom>
          <a:noFill/>
          <a:ln w="9525">
            <a:noFill/>
            <a:miter lim="800000"/>
            <a:headEnd/>
            <a:tailEnd/>
          </a:ln>
          <a:effectLst/>
        </p:spPr>
      </p:pic>
      <p:pic>
        <p:nvPicPr>
          <p:cNvPr id="26" name="Picture 25">
            <a:extLst>
              <a:ext uri="{FF2B5EF4-FFF2-40B4-BE49-F238E27FC236}">
                <a16:creationId xmlns:a16="http://schemas.microsoft.com/office/drawing/2014/main" id="{E3C5C801-3C40-4449-907E-98BEFC0BAAF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6617" y="2319303"/>
            <a:ext cx="1085850" cy="878391"/>
          </a:xfrm>
          <a:prstGeom prst="rect">
            <a:avLst/>
          </a:prstGeom>
        </p:spPr>
      </p:pic>
    </p:spTree>
    <p:extLst>
      <p:ext uri="{BB962C8B-B14F-4D97-AF65-F5344CB8AC3E}">
        <p14:creationId xmlns:p14="http://schemas.microsoft.com/office/powerpoint/2010/main" val="8793171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9">
            <a:extLst>
              <a:ext uri="{FF2B5EF4-FFF2-40B4-BE49-F238E27FC236}">
                <a16:creationId xmlns:a16="http://schemas.microsoft.com/office/drawing/2014/main" id="{62357566-601C-B249-9614-3A75FBBB0A71}"/>
              </a:ext>
            </a:extLst>
          </p:cNvPr>
          <p:cNvGrpSpPr/>
          <p:nvPr/>
        </p:nvGrpSpPr>
        <p:grpSpPr>
          <a:xfrm>
            <a:off x="4800600" y="2813453"/>
            <a:ext cx="4354286" cy="2373670"/>
            <a:chOff x="4789713" y="4497433"/>
            <a:chExt cx="4354286" cy="2373670"/>
          </a:xfrm>
        </p:grpSpPr>
        <p:grpSp>
          <p:nvGrpSpPr>
            <p:cNvPr id="12" name="Group 2">
              <a:extLst>
                <a:ext uri="{FF2B5EF4-FFF2-40B4-BE49-F238E27FC236}">
                  <a16:creationId xmlns:a16="http://schemas.microsoft.com/office/drawing/2014/main" id="{9D6A976C-C270-8F46-A73C-ECFE3F0CFCEE}"/>
                </a:ext>
              </a:extLst>
            </p:cNvPr>
            <p:cNvGrpSpPr/>
            <p:nvPr/>
          </p:nvGrpSpPr>
          <p:grpSpPr>
            <a:xfrm>
              <a:off x="4789713" y="4497433"/>
              <a:ext cx="4354286" cy="2373670"/>
              <a:chOff x="4789713" y="4497433"/>
              <a:chExt cx="4354286" cy="2373670"/>
            </a:xfrm>
          </p:grpSpPr>
          <p:pic>
            <p:nvPicPr>
              <p:cNvPr id="14" name="Picture 29" descr="Pretty Wpg drake.JPG">
                <a:extLst>
                  <a:ext uri="{FF2B5EF4-FFF2-40B4-BE49-F238E27FC236}">
                    <a16:creationId xmlns:a16="http://schemas.microsoft.com/office/drawing/2014/main" id="{4B9A1C1D-852A-0C40-904D-B9E3F4DC95F0}"/>
                  </a:ext>
                </a:extLst>
              </p:cNvPr>
              <p:cNvPicPr>
                <a:picLocks noChangeAspect="1"/>
              </p:cNvPicPr>
              <p:nvPr/>
            </p:nvPicPr>
            <p:blipFill rotWithShape="1">
              <a:blip r:embed="rId3"/>
              <a:srcRect l="1969" t="22652" r="3020" b="11658"/>
              <a:stretch/>
            </p:blipFill>
            <p:spPr>
              <a:xfrm>
                <a:off x="4789713" y="4497433"/>
                <a:ext cx="4354286" cy="2373670"/>
              </a:xfrm>
              <a:prstGeom prst="rect">
                <a:avLst/>
              </a:prstGeom>
              <a:noFill/>
              <a:ln cap="flat">
                <a:noFill/>
              </a:ln>
            </p:spPr>
          </p:pic>
          <p:sp>
            <p:nvSpPr>
              <p:cNvPr id="15" name="Rectangle 30">
                <a:extLst>
                  <a:ext uri="{FF2B5EF4-FFF2-40B4-BE49-F238E27FC236}">
                    <a16:creationId xmlns:a16="http://schemas.microsoft.com/office/drawing/2014/main" id="{EA95082F-CD11-1D45-8256-BDBD0264484A}"/>
                  </a:ext>
                </a:extLst>
              </p:cNvPr>
              <p:cNvSpPr/>
              <p:nvPr/>
            </p:nvSpPr>
            <p:spPr>
              <a:xfrm>
                <a:off x="8569524" y="6519258"/>
                <a:ext cx="452362" cy="215441"/>
              </a:xfrm>
              <a:prstGeom prst="rect">
                <a:avLst/>
              </a:prstGeom>
              <a:noFill/>
              <a:ln cap="flat">
                <a:noFill/>
                <a:prstDash val="solid"/>
              </a:ln>
            </p:spPr>
            <p:txBody>
              <a:bodyPr vert="horz" wrap="non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800" b="0" i="0" u="none" strike="noStrike" kern="1200" cap="none" spc="0" baseline="0" dirty="0">
                    <a:solidFill>
                      <a:srgbClr val="FFFFFF"/>
                    </a:solidFill>
                    <a:uFillTx/>
                    <a:latin typeface="Calibri"/>
                  </a:rPr>
                  <a:t>©DUC</a:t>
                </a:r>
              </a:p>
            </p:txBody>
          </p:sp>
        </p:grpSp>
        <p:sp>
          <p:nvSpPr>
            <p:cNvPr id="13" name="TextBox 20">
              <a:extLst>
                <a:ext uri="{FF2B5EF4-FFF2-40B4-BE49-F238E27FC236}">
                  <a16:creationId xmlns:a16="http://schemas.microsoft.com/office/drawing/2014/main" id="{A0AA91C9-760A-3F4F-B7A4-FCCE12B70AC7}"/>
                </a:ext>
              </a:extLst>
            </p:cNvPr>
            <p:cNvSpPr txBox="1"/>
            <p:nvPr/>
          </p:nvSpPr>
          <p:spPr>
            <a:xfrm>
              <a:off x="4925586" y="6409441"/>
              <a:ext cx="630725" cy="369332"/>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CA" b="1" i="0" u="none" strike="noStrike" kern="1200" cap="none" spc="0" baseline="0" dirty="0">
                  <a:solidFill>
                    <a:srgbClr val="FFFFFF"/>
                  </a:solidFill>
                  <a:uFillTx/>
                  <a:latin typeface="Arial" panose="020B0604020202020204" pitchFamily="34" charset="0"/>
                  <a:cs typeface="Arial" panose="020B0604020202020204" pitchFamily="34" charset="0"/>
                </a:rPr>
                <a:t>4</a:t>
              </a:r>
            </a:p>
          </p:txBody>
        </p:sp>
      </p:grpSp>
      <p:pic>
        <p:nvPicPr>
          <p:cNvPr id="21" name="Picture 22" descr="http://images.ducks.ca/netpub/server.np?original=.1.1735&amp;site=ducimages&amp;catalog=catalog">
            <a:extLst>
              <a:ext uri="{FF2B5EF4-FFF2-40B4-BE49-F238E27FC236}">
                <a16:creationId xmlns:a16="http://schemas.microsoft.com/office/drawing/2014/main" id="{EC56C961-95D4-5D44-A9F4-ECAA50E7C25F}"/>
              </a:ext>
            </a:extLst>
          </p:cNvPr>
          <p:cNvPicPr>
            <a:picLocks noChangeAspect="1" noChangeArrowheads="1"/>
          </p:cNvPicPr>
          <p:nvPr/>
        </p:nvPicPr>
        <p:blipFill rotWithShape="1">
          <a:blip r:embed="rId4" cstate="print"/>
          <a:srcRect l="-276" t="8865" r="2215" b="15002"/>
          <a:stretch/>
        </p:blipFill>
        <p:spPr bwMode="auto">
          <a:xfrm>
            <a:off x="4026098" y="0"/>
            <a:ext cx="5117902" cy="2718648"/>
          </a:xfrm>
          <a:prstGeom prst="rect">
            <a:avLst/>
          </a:prstGeom>
          <a:noFill/>
        </p:spPr>
      </p:pic>
      <p:sp>
        <p:nvSpPr>
          <p:cNvPr id="28" name="TextBox 27">
            <a:extLst>
              <a:ext uri="{FF2B5EF4-FFF2-40B4-BE49-F238E27FC236}">
                <a16:creationId xmlns:a16="http://schemas.microsoft.com/office/drawing/2014/main" id="{33E72D73-060F-A547-9275-4204826FF29A}"/>
              </a:ext>
            </a:extLst>
          </p:cNvPr>
          <p:cNvSpPr txBox="1"/>
          <p:nvPr/>
        </p:nvSpPr>
        <p:spPr>
          <a:xfrm>
            <a:off x="4191297" y="2251757"/>
            <a:ext cx="463153"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2</a:t>
            </a:r>
          </a:p>
        </p:txBody>
      </p:sp>
      <p:sp>
        <p:nvSpPr>
          <p:cNvPr id="29" name="Rectangle 28">
            <a:extLst>
              <a:ext uri="{FF2B5EF4-FFF2-40B4-BE49-F238E27FC236}">
                <a16:creationId xmlns:a16="http://schemas.microsoft.com/office/drawing/2014/main" id="{F4555E25-0197-A241-9A73-AEF4DE394C08}"/>
              </a:ext>
            </a:extLst>
          </p:cNvPr>
          <p:cNvSpPr/>
          <p:nvPr/>
        </p:nvSpPr>
        <p:spPr>
          <a:xfrm>
            <a:off x="7265599" y="2405597"/>
            <a:ext cx="1771650" cy="215444"/>
          </a:xfrm>
          <a:prstGeom prst="rect">
            <a:avLst/>
          </a:prstGeom>
        </p:spPr>
        <p:txBody>
          <a:bodyPr wrap="square">
            <a:spAutoFit/>
          </a:bodyPr>
          <a:lstStyle/>
          <a:p>
            <a:pPr algn="r"/>
            <a:r>
              <a:rPr lang="en-US" sz="800" dirty="0">
                <a:solidFill>
                  <a:srgbClr val="FFFFFF"/>
                </a:solidFill>
                <a:latin typeface="Arial" panose="020B0604020202020204" pitchFamily="34" charset="0"/>
                <a:cs typeface="Arial" panose="020B0604020202020204" pitchFamily="34" charset="0"/>
              </a:rPr>
              <a:t>©DUC</a:t>
            </a:r>
          </a:p>
        </p:txBody>
      </p:sp>
      <p:pic>
        <p:nvPicPr>
          <p:cNvPr id="30" name="Picture 6" descr="http://c2491652.r52.cf0.rackcdn.com/v3/large/200509030529.jpg">
            <a:extLst>
              <a:ext uri="{FF2B5EF4-FFF2-40B4-BE49-F238E27FC236}">
                <a16:creationId xmlns:a16="http://schemas.microsoft.com/office/drawing/2014/main" id="{38E3DF2B-00A1-BD46-A5DC-A7A08E7BE045}"/>
              </a:ext>
            </a:extLst>
          </p:cNvPr>
          <p:cNvPicPr>
            <a:picLocks noChangeAspect="1" noChangeArrowheads="1"/>
          </p:cNvPicPr>
          <p:nvPr/>
        </p:nvPicPr>
        <p:blipFill rotWithShape="1">
          <a:blip r:embed="rId5" cstate="print"/>
          <a:srcRect t="7220" r="15027" b="3614"/>
          <a:stretch/>
        </p:blipFill>
        <p:spPr bwMode="auto">
          <a:xfrm>
            <a:off x="0" y="0"/>
            <a:ext cx="3962400" cy="2718648"/>
          </a:xfrm>
          <a:prstGeom prst="rect">
            <a:avLst/>
          </a:prstGeom>
          <a:noFill/>
        </p:spPr>
      </p:pic>
      <p:sp>
        <p:nvSpPr>
          <p:cNvPr id="31" name="TextBox 30">
            <a:extLst>
              <a:ext uri="{FF2B5EF4-FFF2-40B4-BE49-F238E27FC236}">
                <a16:creationId xmlns:a16="http://schemas.microsoft.com/office/drawing/2014/main" id="{F5505244-4D10-C144-A9D1-B271BCD81024}"/>
              </a:ext>
            </a:extLst>
          </p:cNvPr>
          <p:cNvSpPr txBox="1"/>
          <p:nvPr/>
        </p:nvSpPr>
        <p:spPr>
          <a:xfrm>
            <a:off x="133946" y="2251757"/>
            <a:ext cx="463153"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1</a:t>
            </a:r>
          </a:p>
        </p:txBody>
      </p:sp>
      <p:sp>
        <p:nvSpPr>
          <p:cNvPr id="32" name="Rectangle 31">
            <a:extLst>
              <a:ext uri="{FF2B5EF4-FFF2-40B4-BE49-F238E27FC236}">
                <a16:creationId xmlns:a16="http://schemas.microsoft.com/office/drawing/2014/main" id="{B92F6BDD-F5CA-F943-83AD-41180541ADD1}"/>
              </a:ext>
            </a:extLst>
          </p:cNvPr>
          <p:cNvSpPr/>
          <p:nvPr/>
        </p:nvSpPr>
        <p:spPr>
          <a:xfrm>
            <a:off x="2050351" y="2356306"/>
            <a:ext cx="1771650" cy="215444"/>
          </a:xfrm>
          <a:prstGeom prst="rect">
            <a:avLst/>
          </a:prstGeom>
        </p:spPr>
        <p:txBody>
          <a:bodyPr wrap="square">
            <a:spAutoFit/>
          </a:bodyPr>
          <a:lstStyle/>
          <a:p>
            <a:pPr algn="r"/>
            <a:r>
              <a:rPr lang="en-US" sz="800" dirty="0">
                <a:solidFill>
                  <a:srgbClr val="FFFFFF"/>
                </a:solidFill>
                <a:latin typeface="Arial" panose="020B0604020202020204" pitchFamily="34" charset="0"/>
                <a:cs typeface="Arial" panose="020B0604020202020204" pitchFamily="34" charset="0"/>
              </a:rPr>
              <a:t>©Tom </a:t>
            </a:r>
            <a:r>
              <a:rPr lang="en-US" sz="800" dirty="0" err="1">
                <a:solidFill>
                  <a:srgbClr val="FFFFFF"/>
                </a:solidFill>
                <a:latin typeface="Arial" panose="020B0604020202020204" pitchFamily="34" charset="0"/>
                <a:cs typeface="Arial" panose="020B0604020202020204" pitchFamily="34" charset="0"/>
              </a:rPr>
              <a:t>Reichner</a:t>
            </a:r>
            <a:endParaRPr lang="en-US" sz="800" dirty="0">
              <a:solidFill>
                <a:srgbClr val="FFFFFF"/>
              </a:solidFill>
              <a:latin typeface="Arial" panose="020B0604020202020204" pitchFamily="34" charset="0"/>
              <a:cs typeface="Arial" panose="020B0604020202020204" pitchFamily="34" charset="0"/>
            </a:endParaRPr>
          </a:p>
        </p:txBody>
      </p:sp>
      <p:sp>
        <p:nvSpPr>
          <p:cNvPr id="34" name="TextBox 33">
            <a:extLst>
              <a:ext uri="{FF2B5EF4-FFF2-40B4-BE49-F238E27FC236}">
                <a16:creationId xmlns:a16="http://schemas.microsoft.com/office/drawing/2014/main" id="{B4229071-20D4-2C4B-BD5B-786E2A35B544}"/>
              </a:ext>
            </a:extLst>
          </p:cNvPr>
          <p:cNvSpPr txBox="1"/>
          <p:nvPr/>
        </p:nvSpPr>
        <p:spPr>
          <a:xfrm>
            <a:off x="-224335" y="4705350"/>
            <a:ext cx="716562" cy="571408"/>
          </a:xfrm>
          <a:prstGeom prst="rect">
            <a:avLst/>
          </a:prstGeom>
          <a:noFill/>
        </p:spPr>
        <p:txBody>
          <a:bodyPr wrap="square" rtlCol="0">
            <a:spAutoFit/>
          </a:bodyPr>
          <a:lstStyle/>
          <a:p>
            <a:pPr algn="r"/>
            <a:r>
              <a:rPr lang="en-CA" b="1" dirty="0">
                <a:solidFill>
                  <a:srgbClr val="FFFFFF"/>
                </a:solidFill>
                <a:latin typeface="Arial" panose="020B0604020202020204" pitchFamily="34" charset="0"/>
                <a:cs typeface="Arial" panose="020B0604020202020204" pitchFamily="34" charset="0"/>
              </a:rPr>
              <a:t>3</a:t>
            </a:r>
          </a:p>
        </p:txBody>
      </p:sp>
      <p:grpSp>
        <p:nvGrpSpPr>
          <p:cNvPr id="16" name="Group 7">
            <a:extLst>
              <a:ext uri="{FF2B5EF4-FFF2-40B4-BE49-F238E27FC236}">
                <a16:creationId xmlns:a16="http://schemas.microsoft.com/office/drawing/2014/main" id="{D9E5D7ED-9BA6-E140-9A60-37C80AA2B6E3}"/>
              </a:ext>
            </a:extLst>
          </p:cNvPr>
          <p:cNvGrpSpPr/>
          <p:nvPr/>
        </p:nvGrpSpPr>
        <p:grpSpPr>
          <a:xfrm>
            <a:off x="10887" y="2800349"/>
            <a:ext cx="4713513" cy="2373669"/>
            <a:chOff x="0" y="4484329"/>
            <a:chExt cx="4713513" cy="2373669"/>
          </a:xfrm>
        </p:grpSpPr>
        <p:pic>
          <p:nvPicPr>
            <p:cNvPr id="17" name="Picture 2" descr="http://c2491652.r52.cf0.rackcdn.com/v3/large/100114023910.jpg">
              <a:extLst>
                <a:ext uri="{FF2B5EF4-FFF2-40B4-BE49-F238E27FC236}">
                  <a16:creationId xmlns:a16="http://schemas.microsoft.com/office/drawing/2014/main" id="{BBC556DB-4394-9A47-ADAD-0182FEEDEA4B}"/>
                </a:ext>
              </a:extLst>
            </p:cNvPr>
            <p:cNvPicPr>
              <a:picLocks noChangeAspect="1"/>
            </p:cNvPicPr>
            <p:nvPr/>
          </p:nvPicPr>
          <p:blipFill rotWithShape="1">
            <a:blip r:embed="rId6"/>
            <a:srcRect l="6480" t="19212" r="9381" b="21158"/>
            <a:stretch/>
          </p:blipFill>
          <p:spPr>
            <a:xfrm flipH="1">
              <a:off x="0" y="4484329"/>
              <a:ext cx="4713513" cy="2373669"/>
            </a:xfrm>
            <a:prstGeom prst="rect">
              <a:avLst/>
            </a:prstGeom>
            <a:noFill/>
            <a:ln cap="flat">
              <a:noFill/>
            </a:ln>
          </p:spPr>
        </p:pic>
        <p:sp>
          <p:nvSpPr>
            <p:cNvPr id="18" name="Rectangle 19">
              <a:extLst>
                <a:ext uri="{FF2B5EF4-FFF2-40B4-BE49-F238E27FC236}">
                  <a16:creationId xmlns:a16="http://schemas.microsoft.com/office/drawing/2014/main" id="{1558C53D-764A-E244-BA97-573CE6BB766A}"/>
                </a:ext>
              </a:extLst>
            </p:cNvPr>
            <p:cNvSpPr/>
            <p:nvPr/>
          </p:nvSpPr>
          <p:spPr>
            <a:xfrm>
              <a:off x="2281367" y="6504315"/>
              <a:ext cx="2362196" cy="215441"/>
            </a:xfrm>
            <a:prstGeom prst="rect">
              <a:avLst/>
            </a:prstGeom>
            <a:noFill/>
            <a:ln cap="flat">
              <a:noFill/>
              <a:prstDash val="solid"/>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800" b="0" i="0" u="none" strike="noStrike" kern="1200" cap="none" spc="0" baseline="0" dirty="0">
                  <a:solidFill>
                    <a:srgbClr val="FFFFFF"/>
                  </a:solidFill>
                  <a:uFillTx/>
                  <a:latin typeface="Arial"/>
                </a:rPr>
                <a:t>©Eric Reuter</a:t>
              </a:r>
            </a:p>
          </p:txBody>
        </p:sp>
        <p:sp>
          <p:nvSpPr>
            <p:cNvPr id="19" name="TextBox 25">
              <a:extLst>
                <a:ext uri="{FF2B5EF4-FFF2-40B4-BE49-F238E27FC236}">
                  <a16:creationId xmlns:a16="http://schemas.microsoft.com/office/drawing/2014/main" id="{550DCB02-3370-AA40-A7D1-76AEC81C67DA}"/>
                </a:ext>
              </a:extLst>
            </p:cNvPr>
            <p:cNvSpPr txBox="1"/>
            <p:nvPr/>
          </p:nvSpPr>
          <p:spPr>
            <a:xfrm>
              <a:off x="141513" y="6396337"/>
              <a:ext cx="630725" cy="369332"/>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CA" b="1" i="0" u="none" strike="noStrike" kern="1200" cap="none" spc="0" baseline="0" dirty="0">
                  <a:solidFill>
                    <a:srgbClr val="FFFFFF"/>
                  </a:solidFill>
                  <a:uFillTx/>
                  <a:latin typeface="Arial" panose="020B0604020202020204" pitchFamily="34" charset="0"/>
                  <a:cs typeface="Arial" panose="020B0604020202020204" pitchFamily="34" charset="0"/>
                </a:rPr>
                <a:t>3</a:t>
              </a:r>
            </a:p>
          </p:txBody>
        </p:sp>
      </p:grpSp>
    </p:spTree>
    <p:extLst>
      <p:ext uri="{BB962C8B-B14F-4D97-AF65-F5344CB8AC3E}">
        <p14:creationId xmlns:p14="http://schemas.microsoft.com/office/powerpoint/2010/main" val="405020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12" descr="http://c2491652.r52.cf0.rackcdn.com/v3/large/250109061347.jpg">
            <a:extLst>
              <a:ext uri="{FF2B5EF4-FFF2-40B4-BE49-F238E27FC236}">
                <a16:creationId xmlns:a16="http://schemas.microsoft.com/office/drawing/2014/main" id="{7E45DCA9-0076-2A47-984A-F824CBC402FC}"/>
              </a:ext>
            </a:extLst>
          </p:cNvPr>
          <p:cNvPicPr>
            <a:picLocks noChangeAspect="1" noChangeArrowheads="1"/>
          </p:cNvPicPr>
          <p:nvPr/>
        </p:nvPicPr>
        <p:blipFill rotWithShape="1">
          <a:blip r:embed="rId3" cstate="print"/>
          <a:srcRect l="12074" t="30823" r="28432" b="24588"/>
          <a:stretch/>
        </p:blipFill>
        <p:spPr bwMode="auto">
          <a:xfrm flipH="1">
            <a:off x="4038599" y="2719"/>
            <a:ext cx="5105401" cy="2540906"/>
          </a:xfrm>
          <a:prstGeom prst="rect">
            <a:avLst/>
          </a:prstGeom>
          <a:noFill/>
        </p:spPr>
      </p:pic>
      <p:pic>
        <p:nvPicPr>
          <p:cNvPr id="21" name="Picture 20">
            <a:extLst>
              <a:ext uri="{FF2B5EF4-FFF2-40B4-BE49-F238E27FC236}">
                <a16:creationId xmlns:a16="http://schemas.microsoft.com/office/drawing/2014/main" id="{EA256B2E-D011-BF41-B14D-514CB8B24479}"/>
              </a:ext>
            </a:extLst>
          </p:cNvPr>
          <p:cNvPicPr>
            <a:picLocks noChangeAspect="1"/>
          </p:cNvPicPr>
          <p:nvPr/>
        </p:nvPicPr>
        <p:blipFill rotWithShape="1">
          <a:blip r:embed="rId4"/>
          <a:srcRect l="-331" t="14457" r="11210" b="7748"/>
          <a:stretch/>
        </p:blipFill>
        <p:spPr>
          <a:xfrm>
            <a:off x="-53720" y="2720"/>
            <a:ext cx="4016119" cy="2540905"/>
          </a:xfrm>
          <a:prstGeom prst="rect">
            <a:avLst/>
          </a:prstGeom>
          <a:noFill/>
          <a:ln cap="flat">
            <a:noFill/>
          </a:ln>
        </p:spPr>
      </p:pic>
      <p:sp>
        <p:nvSpPr>
          <p:cNvPr id="29" name="Rectangle 13">
            <a:extLst>
              <a:ext uri="{FF2B5EF4-FFF2-40B4-BE49-F238E27FC236}">
                <a16:creationId xmlns:a16="http://schemas.microsoft.com/office/drawing/2014/main" id="{E3E35300-CDF2-F74F-91C6-7B5491AA39D6}"/>
              </a:ext>
            </a:extLst>
          </p:cNvPr>
          <p:cNvSpPr/>
          <p:nvPr/>
        </p:nvSpPr>
        <p:spPr>
          <a:xfrm>
            <a:off x="1595735" y="2209735"/>
            <a:ext cx="2362196" cy="215441"/>
          </a:xfrm>
          <a:prstGeom prst="rect">
            <a:avLst/>
          </a:prstGeom>
          <a:noFill/>
          <a:ln cap="flat">
            <a:noFill/>
            <a:prstDash val="solid"/>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800" b="0" i="0" u="none" strike="noStrike" kern="1200" cap="none" spc="0" baseline="0" dirty="0">
                <a:solidFill>
                  <a:srgbClr val="FFFFFF"/>
                </a:solidFill>
                <a:uFillTx/>
                <a:latin typeface="Calibri"/>
              </a:rPr>
              <a:t>©Scott Denny</a:t>
            </a:r>
            <a:endParaRPr lang="en-US" sz="800" b="0" i="0" u="none" strike="noStrike" kern="1200" cap="none" spc="0" baseline="0" dirty="0">
              <a:solidFill>
                <a:srgbClr val="FFFFFF"/>
              </a:solidFill>
              <a:uFillTx/>
              <a:latin typeface="Arial"/>
            </a:endParaRPr>
          </a:p>
        </p:txBody>
      </p:sp>
      <p:sp>
        <p:nvSpPr>
          <p:cNvPr id="30" name="TextBox 18">
            <a:extLst>
              <a:ext uri="{FF2B5EF4-FFF2-40B4-BE49-F238E27FC236}">
                <a16:creationId xmlns:a16="http://schemas.microsoft.com/office/drawing/2014/main" id="{DE96E1CD-9302-8341-B936-CADE3A16CD89}"/>
              </a:ext>
            </a:extLst>
          </p:cNvPr>
          <p:cNvSpPr txBox="1"/>
          <p:nvPr/>
        </p:nvSpPr>
        <p:spPr>
          <a:xfrm>
            <a:off x="51990" y="2081898"/>
            <a:ext cx="630725" cy="369332"/>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CA" b="1" i="0" u="none" strike="noStrike" kern="1200" cap="none" spc="0" baseline="0" dirty="0">
                <a:solidFill>
                  <a:srgbClr val="FFFFFF"/>
                </a:solidFill>
                <a:uFillTx/>
                <a:latin typeface="Arial" panose="020B0604020202020204" pitchFamily="34" charset="0"/>
                <a:cs typeface="Arial" panose="020B0604020202020204" pitchFamily="34" charset="0"/>
              </a:rPr>
              <a:t>5</a:t>
            </a:r>
          </a:p>
        </p:txBody>
      </p:sp>
      <p:sp>
        <p:nvSpPr>
          <p:cNvPr id="31" name="Rectangle 21">
            <a:extLst>
              <a:ext uri="{FF2B5EF4-FFF2-40B4-BE49-F238E27FC236}">
                <a16:creationId xmlns:a16="http://schemas.microsoft.com/office/drawing/2014/main" id="{5A32EDB8-912F-EE41-962E-7F484993CF29}"/>
              </a:ext>
            </a:extLst>
          </p:cNvPr>
          <p:cNvSpPr/>
          <p:nvPr/>
        </p:nvSpPr>
        <p:spPr>
          <a:xfrm>
            <a:off x="6713247" y="2190750"/>
            <a:ext cx="2362196" cy="215441"/>
          </a:xfrm>
          <a:prstGeom prst="rect">
            <a:avLst/>
          </a:prstGeom>
          <a:noFill/>
          <a:ln cap="flat">
            <a:noFill/>
            <a:prstDash val="solid"/>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800" b="0" i="0" u="none" strike="noStrike" kern="1200" cap="none" spc="0" baseline="0" dirty="0">
                <a:solidFill>
                  <a:srgbClr val="FFFFFF"/>
                </a:solidFill>
                <a:uFillTx/>
                <a:latin typeface="Calibri"/>
              </a:rPr>
              <a:t>©Douglas Norton</a:t>
            </a:r>
            <a:endParaRPr lang="en-US" sz="800" b="0" i="0" u="none" strike="noStrike" kern="1200" cap="none" spc="0" baseline="0" dirty="0">
              <a:solidFill>
                <a:srgbClr val="FFFFFF"/>
              </a:solidFill>
              <a:uFillTx/>
              <a:latin typeface="Arial"/>
            </a:endParaRPr>
          </a:p>
        </p:txBody>
      </p:sp>
      <p:sp>
        <p:nvSpPr>
          <p:cNvPr id="32" name="TextBox 28">
            <a:extLst>
              <a:ext uri="{FF2B5EF4-FFF2-40B4-BE49-F238E27FC236}">
                <a16:creationId xmlns:a16="http://schemas.microsoft.com/office/drawing/2014/main" id="{C9D7100A-AAB0-A949-AB5C-2BBD1471C077}"/>
              </a:ext>
            </a:extLst>
          </p:cNvPr>
          <p:cNvSpPr txBox="1"/>
          <p:nvPr/>
        </p:nvSpPr>
        <p:spPr>
          <a:xfrm>
            <a:off x="4190997" y="2114550"/>
            <a:ext cx="630725" cy="369332"/>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CA" b="1" i="0" u="none" strike="noStrike" kern="1200" cap="none" spc="0" baseline="0" dirty="0">
                <a:solidFill>
                  <a:srgbClr val="FFFFFF"/>
                </a:solidFill>
                <a:uFillTx/>
                <a:latin typeface="Arial" panose="020B0604020202020204" pitchFamily="34" charset="0"/>
                <a:cs typeface="Arial" panose="020B0604020202020204" pitchFamily="34" charset="0"/>
              </a:rPr>
              <a:t>6</a:t>
            </a:r>
          </a:p>
        </p:txBody>
      </p:sp>
      <p:grpSp>
        <p:nvGrpSpPr>
          <p:cNvPr id="38" name="Group 8">
            <a:extLst>
              <a:ext uri="{FF2B5EF4-FFF2-40B4-BE49-F238E27FC236}">
                <a16:creationId xmlns:a16="http://schemas.microsoft.com/office/drawing/2014/main" id="{81161C76-BE70-4E4E-BD29-EFD8329E8DC9}"/>
              </a:ext>
            </a:extLst>
          </p:cNvPr>
          <p:cNvGrpSpPr/>
          <p:nvPr/>
        </p:nvGrpSpPr>
        <p:grpSpPr>
          <a:xfrm>
            <a:off x="0" y="2613483"/>
            <a:ext cx="5105401" cy="2539602"/>
            <a:chOff x="0" y="2895603"/>
            <a:chExt cx="5105401" cy="2539602"/>
          </a:xfrm>
        </p:grpSpPr>
        <p:grpSp>
          <p:nvGrpSpPr>
            <p:cNvPr id="39" name="Group 4">
              <a:extLst>
                <a:ext uri="{FF2B5EF4-FFF2-40B4-BE49-F238E27FC236}">
                  <a16:creationId xmlns:a16="http://schemas.microsoft.com/office/drawing/2014/main" id="{EAC47BF9-E0A6-B641-B426-5AC016B8EA56}"/>
                </a:ext>
              </a:extLst>
            </p:cNvPr>
            <p:cNvGrpSpPr/>
            <p:nvPr/>
          </p:nvGrpSpPr>
          <p:grpSpPr>
            <a:xfrm>
              <a:off x="0" y="2895603"/>
              <a:ext cx="5105401" cy="2539602"/>
              <a:chOff x="0" y="2895603"/>
              <a:chExt cx="5105401" cy="2539602"/>
            </a:xfrm>
          </p:grpSpPr>
          <p:pic>
            <p:nvPicPr>
              <p:cNvPr id="41" name="Picture 6" descr="http://c2491652.r52.cf0.rackcdn.com/v3/large/090613070708.jpg">
                <a:extLst>
                  <a:ext uri="{FF2B5EF4-FFF2-40B4-BE49-F238E27FC236}">
                    <a16:creationId xmlns:a16="http://schemas.microsoft.com/office/drawing/2014/main" id="{DDBB9F65-99F6-334A-881C-198B64E2AFBC}"/>
                  </a:ext>
                </a:extLst>
              </p:cNvPr>
              <p:cNvPicPr>
                <a:picLocks noChangeAspect="1"/>
              </p:cNvPicPr>
              <p:nvPr/>
            </p:nvPicPr>
            <p:blipFill rotWithShape="1">
              <a:blip r:embed="rId5"/>
              <a:srcRect l="8451" t="11463" r="1538" b="24444"/>
              <a:stretch/>
            </p:blipFill>
            <p:spPr>
              <a:xfrm>
                <a:off x="0" y="2895603"/>
                <a:ext cx="5105401" cy="2539602"/>
              </a:xfrm>
              <a:prstGeom prst="rect">
                <a:avLst/>
              </a:prstGeom>
              <a:noFill/>
              <a:ln cap="flat">
                <a:noFill/>
              </a:ln>
            </p:spPr>
          </p:pic>
          <p:sp>
            <p:nvSpPr>
              <p:cNvPr id="42" name="Rectangle 23">
                <a:extLst>
                  <a:ext uri="{FF2B5EF4-FFF2-40B4-BE49-F238E27FC236}">
                    <a16:creationId xmlns:a16="http://schemas.microsoft.com/office/drawing/2014/main" id="{1480306A-04CA-0941-AE22-9079E4C052FD}"/>
                  </a:ext>
                </a:extLst>
              </p:cNvPr>
              <p:cNvSpPr/>
              <p:nvPr/>
            </p:nvSpPr>
            <p:spPr>
              <a:xfrm>
                <a:off x="2659353" y="5075556"/>
                <a:ext cx="2362196" cy="215441"/>
              </a:xfrm>
              <a:prstGeom prst="rect">
                <a:avLst/>
              </a:prstGeom>
              <a:noFill/>
              <a:ln cap="flat">
                <a:noFill/>
                <a:prstDash val="solid"/>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800" b="0" i="0" u="none" strike="noStrike" kern="1200" cap="none" spc="0" baseline="0" dirty="0">
                    <a:solidFill>
                      <a:srgbClr val="FFFFFF"/>
                    </a:solidFill>
                    <a:uFillTx/>
                    <a:latin typeface="Calibri"/>
                  </a:rPr>
                  <a:t>©C. Connelly</a:t>
                </a:r>
                <a:endParaRPr lang="en-US" sz="800" b="0" i="0" u="none" strike="noStrike" kern="1200" cap="none" spc="0" baseline="0" dirty="0">
                  <a:solidFill>
                    <a:srgbClr val="FFFFFF"/>
                  </a:solidFill>
                  <a:uFillTx/>
                  <a:latin typeface="Arial"/>
                </a:endParaRPr>
              </a:p>
            </p:txBody>
          </p:sp>
        </p:grpSp>
        <p:sp>
          <p:nvSpPr>
            <p:cNvPr id="40" name="TextBox 22">
              <a:extLst>
                <a:ext uri="{FF2B5EF4-FFF2-40B4-BE49-F238E27FC236}">
                  <a16:creationId xmlns:a16="http://schemas.microsoft.com/office/drawing/2014/main" id="{D1E40701-7F5F-1741-96FF-27F2786A64A9}"/>
                </a:ext>
              </a:extLst>
            </p:cNvPr>
            <p:cNvSpPr txBox="1"/>
            <p:nvPr/>
          </p:nvSpPr>
          <p:spPr>
            <a:xfrm>
              <a:off x="78367" y="4948740"/>
              <a:ext cx="630725" cy="369332"/>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CA" b="1" i="0" u="none" strike="noStrike" kern="1200" cap="none" spc="0" baseline="0" dirty="0">
                  <a:solidFill>
                    <a:srgbClr val="FFFFFF"/>
                  </a:solidFill>
                  <a:uFillTx/>
                  <a:latin typeface="Arial" panose="020B0604020202020204" pitchFamily="34" charset="0"/>
                  <a:cs typeface="Arial" panose="020B0604020202020204" pitchFamily="34" charset="0"/>
                </a:rPr>
                <a:t>7</a:t>
              </a:r>
            </a:p>
          </p:txBody>
        </p:sp>
      </p:grpSp>
      <p:pic>
        <p:nvPicPr>
          <p:cNvPr id="43" name="Picture 8" descr="http://c2491652.r52.cf0.rackcdn.com/v3/large/200509022500.jpg">
            <a:extLst>
              <a:ext uri="{FF2B5EF4-FFF2-40B4-BE49-F238E27FC236}">
                <a16:creationId xmlns:a16="http://schemas.microsoft.com/office/drawing/2014/main" id="{33F405E5-90E7-794E-B6DA-51023DDB8F44}"/>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13506" r="28529" b="19627"/>
          <a:stretch/>
        </p:blipFill>
        <p:spPr bwMode="auto">
          <a:xfrm>
            <a:off x="5197880" y="2612179"/>
            <a:ext cx="3946120" cy="25409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4" name="Rectangle 43">
            <a:extLst>
              <a:ext uri="{FF2B5EF4-FFF2-40B4-BE49-F238E27FC236}">
                <a16:creationId xmlns:a16="http://schemas.microsoft.com/office/drawing/2014/main" id="{A2BB5616-188A-BE4C-A8CA-86C221F2A1CB}"/>
              </a:ext>
            </a:extLst>
          </p:cNvPr>
          <p:cNvSpPr/>
          <p:nvPr/>
        </p:nvSpPr>
        <p:spPr>
          <a:xfrm>
            <a:off x="7293983" y="4808092"/>
            <a:ext cx="1771650" cy="215444"/>
          </a:xfrm>
          <a:prstGeom prst="rect">
            <a:avLst/>
          </a:prstGeom>
        </p:spPr>
        <p:txBody>
          <a:bodyPr>
            <a:spAutoFit/>
          </a:bodyPr>
          <a:lstStyle/>
          <a:p>
            <a:pPr algn="r">
              <a:defRPr/>
            </a:pPr>
            <a:r>
              <a:rPr lang="en-US" sz="800" dirty="0">
                <a:solidFill>
                  <a:srgbClr val="FFFFFF"/>
                </a:solidFill>
                <a:latin typeface="Arial" panose="020B0604020202020204" pitchFamily="34" charset="0"/>
                <a:cs typeface="Arial" panose="020B0604020202020204" pitchFamily="34" charset="0"/>
              </a:rPr>
              <a:t>©Tom </a:t>
            </a:r>
            <a:r>
              <a:rPr lang="en-US" sz="800" dirty="0" err="1">
                <a:solidFill>
                  <a:srgbClr val="FFFFFF"/>
                </a:solidFill>
                <a:latin typeface="Arial" panose="020B0604020202020204" pitchFamily="34" charset="0"/>
                <a:cs typeface="Arial" panose="020B0604020202020204" pitchFamily="34" charset="0"/>
              </a:rPr>
              <a:t>Reichner</a:t>
            </a:r>
            <a:endParaRPr lang="en-US" sz="800" dirty="0">
              <a:solidFill>
                <a:srgbClr val="FFFFFF"/>
              </a:solidFill>
              <a:latin typeface="Arial" panose="020B0604020202020204" pitchFamily="34" charset="0"/>
              <a:cs typeface="Arial" panose="020B0604020202020204" pitchFamily="34" charset="0"/>
            </a:endParaRPr>
          </a:p>
        </p:txBody>
      </p:sp>
      <p:sp>
        <p:nvSpPr>
          <p:cNvPr id="45" name="TextBox 44">
            <a:extLst>
              <a:ext uri="{FF2B5EF4-FFF2-40B4-BE49-F238E27FC236}">
                <a16:creationId xmlns:a16="http://schemas.microsoft.com/office/drawing/2014/main" id="{209B7D95-062D-0942-831C-2222DE52345E}"/>
              </a:ext>
            </a:extLst>
          </p:cNvPr>
          <p:cNvSpPr txBox="1"/>
          <p:nvPr/>
        </p:nvSpPr>
        <p:spPr>
          <a:xfrm>
            <a:off x="5334000" y="4666620"/>
            <a:ext cx="745719"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8</a:t>
            </a:r>
          </a:p>
        </p:txBody>
      </p:sp>
    </p:spTree>
    <p:extLst>
      <p:ext uri="{BB962C8B-B14F-4D97-AF65-F5344CB8AC3E}">
        <p14:creationId xmlns:p14="http://schemas.microsoft.com/office/powerpoint/2010/main" val="38267165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3">
            <a:extLst>
              <a:ext uri="{FF2B5EF4-FFF2-40B4-BE49-F238E27FC236}">
                <a16:creationId xmlns:a16="http://schemas.microsoft.com/office/drawing/2014/main" id="{45C612A1-1072-1044-A85E-CEE929CD9BEA}"/>
              </a:ext>
            </a:extLst>
          </p:cNvPr>
          <p:cNvGrpSpPr/>
          <p:nvPr/>
        </p:nvGrpSpPr>
        <p:grpSpPr>
          <a:xfrm>
            <a:off x="0" y="-8067"/>
            <a:ext cx="4800600" cy="2816424"/>
            <a:chOff x="0" y="0"/>
            <a:chExt cx="4800600" cy="2816424"/>
          </a:xfrm>
        </p:grpSpPr>
        <p:grpSp>
          <p:nvGrpSpPr>
            <p:cNvPr id="23" name="Group 2">
              <a:extLst>
                <a:ext uri="{FF2B5EF4-FFF2-40B4-BE49-F238E27FC236}">
                  <a16:creationId xmlns:a16="http://schemas.microsoft.com/office/drawing/2014/main" id="{0219C0C5-6683-264B-B90D-9964B32FEBC5}"/>
                </a:ext>
              </a:extLst>
            </p:cNvPr>
            <p:cNvGrpSpPr/>
            <p:nvPr/>
          </p:nvGrpSpPr>
          <p:grpSpPr>
            <a:xfrm>
              <a:off x="0" y="0"/>
              <a:ext cx="4800600" cy="2816424"/>
              <a:chOff x="0" y="0"/>
              <a:chExt cx="4800600" cy="2816424"/>
            </a:xfrm>
          </p:grpSpPr>
          <p:pic>
            <p:nvPicPr>
              <p:cNvPr id="25" name="Picture 20" descr="http://c2491652.r52.cf0.rackcdn.com/v3/large/040111025714.jpg">
                <a:extLst>
                  <a:ext uri="{FF2B5EF4-FFF2-40B4-BE49-F238E27FC236}">
                    <a16:creationId xmlns:a16="http://schemas.microsoft.com/office/drawing/2014/main" id="{73F222FC-E28F-BA40-9926-F97329E4C66C}"/>
                  </a:ext>
                </a:extLst>
              </p:cNvPr>
              <p:cNvPicPr>
                <a:picLocks noChangeAspect="1"/>
              </p:cNvPicPr>
              <p:nvPr/>
            </p:nvPicPr>
            <p:blipFill rotWithShape="1">
              <a:blip r:embed="rId3"/>
              <a:srcRect l="2719" t="10646" r="11650" b="11838"/>
              <a:stretch/>
            </p:blipFill>
            <p:spPr>
              <a:xfrm>
                <a:off x="0" y="0"/>
                <a:ext cx="4800600" cy="2816424"/>
              </a:xfrm>
              <a:prstGeom prst="rect">
                <a:avLst/>
              </a:prstGeom>
              <a:noFill/>
              <a:ln cap="flat">
                <a:noFill/>
              </a:ln>
            </p:spPr>
          </p:pic>
          <p:sp>
            <p:nvSpPr>
              <p:cNvPr id="26" name="Rectangle 22">
                <a:extLst>
                  <a:ext uri="{FF2B5EF4-FFF2-40B4-BE49-F238E27FC236}">
                    <a16:creationId xmlns:a16="http://schemas.microsoft.com/office/drawing/2014/main" id="{06980A12-939D-CB4B-8636-49D66A52F880}"/>
                  </a:ext>
                </a:extLst>
              </p:cNvPr>
              <p:cNvSpPr/>
              <p:nvPr/>
            </p:nvSpPr>
            <p:spPr>
              <a:xfrm>
                <a:off x="2286728" y="2491521"/>
                <a:ext cx="2362196" cy="215441"/>
              </a:xfrm>
              <a:prstGeom prst="rect">
                <a:avLst/>
              </a:prstGeom>
              <a:noFill/>
              <a:ln cap="flat">
                <a:noFill/>
                <a:prstDash val="solid"/>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800" b="0" i="0" u="none" strike="noStrike" kern="1200" cap="none" spc="0" baseline="0" dirty="0">
                    <a:solidFill>
                      <a:srgbClr val="FFFFFF"/>
                    </a:solidFill>
                    <a:uFillTx/>
                    <a:latin typeface="Calibri"/>
                  </a:rPr>
                  <a:t>©Ron </a:t>
                </a:r>
                <a:r>
                  <a:rPr lang="en-US" sz="800" b="0" i="0" u="none" strike="noStrike" kern="1200" cap="none" spc="0" baseline="0" dirty="0" err="1">
                    <a:solidFill>
                      <a:srgbClr val="FFFFFF"/>
                    </a:solidFill>
                    <a:uFillTx/>
                    <a:latin typeface="Calibri"/>
                  </a:rPr>
                  <a:t>Cherest</a:t>
                </a:r>
                <a:endParaRPr lang="en-US" sz="800" b="0" i="0" u="none" strike="noStrike" kern="1200" cap="none" spc="0" baseline="0" dirty="0">
                  <a:solidFill>
                    <a:srgbClr val="FFFFFF"/>
                  </a:solidFill>
                  <a:uFillTx/>
                  <a:latin typeface="Arial"/>
                </a:endParaRPr>
              </a:p>
            </p:txBody>
          </p:sp>
        </p:grpSp>
        <p:sp>
          <p:nvSpPr>
            <p:cNvPr id="24" name="TextBox 20">
              <a:extLst>
                <a:ext uri="{FF2B5EF4-FFF2-40B4-BE49-F238E27FC236}">
                  <a16:creationId xmlns:a16="http://schemas.microsoft.com/office/drawing/2014/main" id="{34DFFFFB-951B-034F-942C-6FD3E6FAAFAE}"/>
                </a:ext>
              </a:extLst>
            </p:cNvPr>
            <p:cNvSpPr txBox="1"/>
            <p:nvPr/>
          </p:nvSpPr>
          <p:spPr>
            <a:xfrm>
              <a:off x="0" y="2337630"/>
              <a:ext cx="630725" cy="369332"/>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CA" b="1" i="0" u="none" strike="noStrike" kern="1200" cap="none" spc="0" baseline="0" dirty="0">
                  <a:solidFill>
                    <a:srgbClr val="FFFFFF"/>
                  </a:solidFill>
                  <a:uFillTx/>
                  <a:latin typeface="Bookman Old Style" pitchFamily="18"/>
                </a:rPr>
                <a:t>9</a:t>
              </a:r>
            </a:p>
          </p:txBody>
        </p:sp>
      </p:grpSp>
      <p:grpSp>
        <p:nvGrpSpPr>
          <p:cNvPr id="27" name="Group 26">
            <a:extLst>
              <a:ext uri="{FF2B5EF4-FFF2-40B4-BE49-F238E27FC236}">
                <a16:creationId xmlns:a16="http://schemas.microsoft.com/office/drawing/2014/main" id="{31DA4405-9A67-494D-AE3A-64F2BA007700}"/>
              </a:ext>
            </a:extLst>
          </p:cNvPr>
          <p:cNvGrpSpPr/>
          <p:nvPr/>
        </p:nvGrpSpPr>
        <p:grpSpPr>
          <a:xfrm>
            <a:off x="4419600" y="2876550"/>
            <a:ext cx="4724399" cy="2266951"/>
            <a:chOff x="4419600" y="2876550"/>
            <a:chExt cx="4724399" cy="2266951"/>
          </a:xfrm>
        </p:grpSpPr>
        <p:grpSp>
          <p:nvGrpSpPr>
            <p:cNvPr id="31" name="Group 6">
              <a:extLst>
                <a:ext uri="{FF2B5EF4-FFF2-40B4-BE49-F238E27FC236}">
                  <a16:creationId xmlns:a16="http://schemas.microsoft.com/office/drawing/2014/main" id="{BAA31CAB-575A-6B45-965B-9DBF14B3D8E9}"/>
                </a:ext>
              </a:extLst>
            </p:cNvPr>
            <p:cNvGrpSpPr/>
            <p:nvPr/>
          </p:nvGrpSpPr>
          <p:grpSpPr>
            <a:xfrm>
              <a:off x="4419600" y="2876550"/>
              <a:ext cx="4724399" cy="2266951"/>
              <a:chOff x="4419600" y="2876550"/>
              <a:chExt cx="4724399" cy="2266951"/>
            </a:xfrm>
          </p:grpSpPr>
          <p:pic>
            <p:nvPicPr>
              <p:cNvPr id="33" name="Picture 34" descr="http://c2491652.r52.cf0.rackcdn.com/v3/large/240912105443.jpg">
                <a:extLst>
                  <a:ext uri="{FF2B5EF4-FFF2-40B4-BE49-F238E27FC236}">
                    <a16:creationId xmlns:a16="http://schemas.microsoft.com/office/drawing/2014/main" id="{8C5B4AB5-99ED-7149-AABF-80FEAF94C909}"/>
                  </a:ext>
                </a:extLst>
              </p:cNvPr>
              <p:cNvPicPr>
                <a:picLocks noChangeAspect="1"/>
              </p:cNvPicPr>
              <p:nvPr/>
            </p:nvPicPr>
            <p:blipFill rotWithShape="1">
              <a:blip r:embed="rId4"/>
              <a:srcRect l="674" t="12420" r="607" b="29384"/>
              <a:stretch/>
            </p:blipFill>
            <p:spPr>
              <a:xfrm>
                <a:off x="4419600" y="2876550"/>
                <a:ext cx="4724399" cy="2266951"/>
              </a:xfrm>
              <a:prstGeom prst="rect">
                <a:avLst/>
              </a:prstGeom>
              <a:noFill/>
              <a:ln cap="flat">
                <a:noFill/>
              </a:ln>
            </p:spPr>
          </p:pic>
          <p:sp>
            <p:nvSpPr>
              <p:cNvPr id="34" name="Rectangle 35">
                <a:extLst>
                  <a:ext uri="{FF2B5EF4-FFF2-40B4-BE49-F238E27FC236}">
                    <a16:creationId xmlns:a16="http://schemas.microsoft.com/office/drawing/2014/main" id="{F92402CE-EA19-F645-BBDC-F0CC9B914E6C}"/>
                  </a:ext>
                </a:extLst>
              </p:cNvPr>
              <p:cNvSpPr/>
              <p:nvPr/>
            </p:nvSpPr>
            <p:spPr>
              <a:xfrm>
                <a:off x="6438994" y="4774154"/>
                <a:ext cx="2705005" cy="215441"/>
              </a:xfrm>
              <a:prstGeom prst="rect">
                <a:avLst/>
              </a:prstGeom>
              <a:noFill/>
              <a:ln cap="flat">
                <a:noFill/>
                <a:prstDash val="solid"/>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800" b="0" i="0" u="none" strike="noStrike" kern="1200" cap="none" spc="0" baseline="0" dirty="0">
                    <a:solidFill>
                      <a:srgbClr val="FFFFFF"/>
                    </a:solidFill>
                    <a:uFillTx/>
                    <a:latin typeface="Calibri"/>
                  </a:rPr>
                  <a:t>©Christopher Montano</a:t>
                </a:r>
              </a:p>
            </p:txBody>
          </p:sp>
        </p:grpSp>
        <p:sp>
          <p:nvSpPr>
            <p:cNvPr id="32" name="TextBox 21">
              <a:extLst>
                <a:ext uri="{FF2B5EF4-FFF2-40B4-BE49-F238E27FC236}">
                  <a16:creationId xmlns:a16="http://schemas.microsoft.com/office/drawing/2014/main" id="{13099F90-DD51-5D49-88C2-D6CC0892912C}"/>
                </a:ext>
              </a:extLst>
            </p:cNvPr>
            <p:cNvSpPr txBox="1"/>
            <p:nvPr/>
          </p:nvSpPr>
          <p:spPr>
            <a:xfrm>
              <a:off x="4481151" y="4669302"/>
              <a:ext cx="630725" cy="369332"/>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CA" b="1" i="0" u="none" strike="noStrike" kern="1200" cap="none" spc="0" baseline="0" dirty="0">
                  <a:solidFill>
                    <a:srgbClr val="FFFFFF"/>
                  </a:solidFill>
                  <a:uFillTx/>
                  <a:latin typeface="Bookman Old Style" pitchFamily="18"/>
                </a:rPr>
                <a:t>12</a:t>
              </a:r>
            </a:p>
          </p:txBody>
        </p:sp>
      </p:grpSp>
      <p:grpSp>
        <p:nvGrpSpPr>
          <p:cNvPr id="35" name="Group 5">
            <a:extLst>
              <a:ext uri="{FF2B5EF4-FFF2-40B4-BE49-F238E27FC236}">
                <a16:creationId xmlns:a16="http://schemas.microsoft.com/office/drawing/2014/main" id="{3F66B683-F029-C84B-B3BD-0488572CB2C8}"/>
              </a:ext>
            </a:extLst>
          </p:cNvPr>
          <p:cNvGrpSpPr/>
          <p:nvPr/>
        </p:nvGrpSpPr>
        <p:grpSpPr>
          <a:xfrm>
            <a:off x="0" y="2876550"/>
            <a:ext cx="4343400" cy="2266951"/>
            <a:chOff x="0" y="2876550"/>
            <a:chExt cx="4343400" cy="2266951"/>
          </a:xfrm>
        </p:grpSpPr>
        <p:grpSp>
          <p:nvGrpSpPr>
            <p:cNvPr id="36" name="Group 24">
              <a:extLst>
                <a:ext uri="{FF2B5EF4-FFF2-40B4-BE49-F238E27FC236}">
                  <a16:creationId xmlns:a16="http://schemas.microsoft.com/office/drawing/2014/main" id="{4B424075-D056-6E4C-B771-C9B3E47EF8B6}"/>
                </a:ext>
              </a:extLst>
            </p:cNvPr>
            <p:cNvGrpSpPr/>
            <p:nvPr/>
          </p:nvGrpSpPr>
          <p:grpSpPr>
            <a:xfrm>
              <a:off x="0" y="2876550"/>
              <a:ext cx="4343400" cy="2266951"/>
              <a:chOff x="0" y="2876550"/>
              <a:chExt cx="4343400" cy="2266951"/>
            </a:xfrm>
          </p:grpSpPr>
          <p:pic>
            <p:nvPicPr>
              <p:cNvPr id="38" name="Picture 2" descr="http://images.ducks.ca/netpub/server.np?original=.1.1467&amp;site=ducimages&amp;catalog=catalog">
                <a:extLst>
                  <a:ext uri="{FF2B5EF4-FFF2-40B4-BE49-F238E27FC236}">
                    <a16:creationId xmlns:a16="http://schemas.microsoft.com/office/drawing/2014/main" id="{9637A006-B6AA-2044-9830-A8BD7A144CC9}"/>
                  </a:ext>
                </a:extLst>
              </p:cNvPr>
              <p:cNvPicPr>
                <a:picLocks noChangeAspect="1"/>
              </p:cNvPicPr>
              <p:nvPr/>
            </p:nvPicPr>
            <p:blipFill rotWithShape="1">
              <a:blip r:embed="rId5"/>
              <a:srcRect l="13557" t="16863" r="5830" b="19839"/>
              <a:stretch/>
            </p:blipFill>
            <p:spPr>
              <a:xfrm flipH="1">
                <a:off x="0" y="2876550"/>
                <a:ext cx="4343400" cy="2266951"/>
              </a:xfrm>
              <a:prstGeom prst="rect">
                <a:avLst/>
              </a:prstGeom>
              <a:noFill/>
              <a:ln cap="flat">
                <a:noFill/>
              </a:ln>
            </p:spPr>
          </p:pic>
          <p:sp>
            <p:nvSpPr>
              <p:cNvPr id="39" name="Rectangle 26">
                <a:extLst>
                  <a:ext uri="{FF2B5EF4-FFF2-40B4-BE49-F238E27FC236}">
                    <a16:creationId xmlns:a16="http://schemas.microsoft.com/office/drawing/2014/main" id="{67A0BAE8-A415-E24C-9630-B0A913063687}"/>
                  </a:ext>
                </a:extLst>
              </p:cNvPr>
              <p:cNvSpPr/>
              <p:nvPr/>
            </p:nvSpPr>
            <p:spPr>
              <a:xfrm>
                <a:off x="1828800" y="4748926"/>
                <a:ext cx="2362196" cy="215441"/>
              </a:xfrm>
              <a:prstGeom prst="rect">
                <a:avLst/>
              </a:prstGeom>
              <a:noFill/>
              <a:ln cap="flat">
                <a:noFill/>
                <a:prstDash val="solid"/>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800" b="0" i="0" u="none" strike="noStrike" kern="1200" cap="none" spc="0" baseline="0" dirty="0">
                    <a:solidFill>
                      <a:srgbClr val="FFFFFF"/>
                    </a:solidFill>
                    <a:uFillTx/>
                    <a:latin typeface="Calibri"/>
                  </a:rPr>
                  <a:t>©DUC</a:t>
                </a:r>
                <a:endParaRPr lang="en-US" sz="800" b="0" i="0" u="none" strike="noStrike" kern="1200" cap="none" spc="0" baseline="0" dirty="0">
                  <a:solidFill>
                    <a:srgbClr val="FFFFFF"/>
                  </a:solidFill>
                  <a:uFillTx/>
                  <a:latin typeface="Arial"/>
                </a:endParaRPr>
              </a:p>
            </p:txBody>
          </p:sp>
        </p:grpSp>
        <p:sp>
          <p:nvSpPr>
            <p:cNvPr id="37" name="TextBox 23">
              <a:extLst>
                <a:ext uri="{FF2B5EF4-FFF2-40B4-BE49-F238E27FC236}">
                  <a16:creationId xmlns:a16="http://schemas.microsoft.com/office/drawing/2014/main" id="{962CD142-39D2-DA45-A26D-5305DC8B4821}"/>
                </a:ext>
              </a:extLst>
            </p:cNvPr>
            <p:cNvSpPr txBox="1"/>
            <p:nvPr/>
          </p:nvSpPr>
          <p:spPr>
            <a:xfrm>
              <a:off x="0" y="4669302"/>
              <a:ext cx="630725" cy="369332"/>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CA" b="1" i="0" u="none" strike="noStrike" kern="1200" cap="none" spc="0" baseline="0" dirty="0">
                  <a:solidFill>
                    <a:srgbClr val="FFFFFF"/>
                  </a:solidFill>
                  <a:uFillTx/>
                  <a:latin typeface="Bookman Old Style" pitchFamily="18"/>
                </a:rPr>
                <a:t>11</a:t>
              </a:r>
            </a:p>
          </p:txBody>
        </p:sp>
      </p:grpSp>
      <p:grpSp>
        <p:nvGrpSpPr>
          <p:cNvPr id="40" name="Group 1">
            <a:extLst>
              <a:ext uri="{FF2B5EF4-FFF2-40B4-BE49-F238E27FC236}">
                <a16:creationId xmlns:a16="http://schemas.microsoft.com/office/drawing/2014/main" id="{3AAF8EF0-09F0-6A43-AE63-FDE57B908EAE}"/>
              </a:ext>
            </a:extLst>
          </p:cNvPr>
          <p:cNvGrpSpPr/>
          <p:nvPr/>
        </p:nvGrpSpPr>
        <p:grpSpPr>
          <a:xfrm>
            <a:off x="4876796" y="0"/>
            <a:ext cx="4267203" cy="2808357"/>
            <a:chOff x="4876796" y="0"/>
            <a:chExt cx="4267203" cy="2808357"/>
          </a:xfrm>
        </p:grpSpPr>
        <p:grpSp>
          <p:nvGrpSpPr>
            <p:cNvPr id="41" name="Group 16">
              <a:extLst>
                <a:ext uri="{FF2B5EF4-FFF2-40B4-BE49-F238E27FC236}">
                  <a16:creationId xmlns:a16="http://schemas.microsoft.com/office/drawing/2014/main" id="{00C355F3-121E-5E46-9B71-7352472D01CC}"/>
                </a:ext>
              </a:extLst>
            </p:cNvPr>
            <p:cNvGrpSpPr/>
            <p:nvPr/>
          </p:nvGrpSpPr>
          <p:grpSpPr>
            <a:xfrm>
              <a:off x="4876796" y="0"/>
              <a:ext cx="4267203" cy="2808357"/>
              <a:chOff x="4876796" y="0"/>
              <a:chExt cx="4267203" cy="2808357"/>
            </a:xfrm>
          </p:grpSpPr>
          <p:pic>
            <p:nvPicPr>
              <p:cNvPr id="43" name="Picture 2" descr="http://c2491652.r52.cf0.rackcdn.com/v3/large/010210081056.jpg">
                <a:extLst>
                  <a:ext uri="{FF2B5EF4-FFF2-40B4-BE49-F238E27FC236}">
                    <a16:creationId xmlns:a16="http://schemas.microsoft.com/office/drawing/2014/main" id="{5F0BBD2C-62E3-4A4D-8A7A-81ACFBD2C4B5}"/>
                  </a:ext>
                </a:extLst>
              </p:cNvPr>
              <p:cNvPicPr>
                <a:picLocks noChangeAspect="1"/>
              </p:cNvPicPr>
              <p:nvPr/>
            </p:nvPicPr>
            <p:blipFill rotWithShape="1">
              <a:blip r:embed="rId6"/>
              <a:srcRect l="12506" t="26211" r="9683" b="6942"/>
              <a:stretch/>
            </p:blipFill>
            <p:spPr>
              <a:xfrm>
                <a:off x="4876796" y="0"/>
                <a:ext cx="4267203" cy="2808357"/>
              </a:xfrm>
              <a:prstGeom prst="rect">
                <a:avLst/>
              </a:prstGeom>
              <a:noFill/>
              <a:ln cap="flat">
                <a:noFill/>
              </a:ln>
            </p:spPr>
          </p:pic>
          <p:sp>
            <p:nvSpPr>
              <p:cNvPr id="44" name="Rectangle 19">
                <a:extLst>
                  <a:ext uri="{FF2B5EF4-FFF2-40B4-BE49-F238E27FC236}">
                    <a16:creationId xmlns:a16="http://schemas.microsoft.com/office/drawing/2014/main" id="{2C0D52AD-2915-D74C-B112-1A316823ABF1}"/>
                  </a:ext>
                </a:extLst>
              </p:cNvPr>
              <p:cNvSpPr/>
              <p:nvPr/>
            </p:nvSpPr>
            <p:spPr>
              <a:xfrm>
                <a:off x="6705600" y="2464029"/>
                <a:ext cx="2362196" cy="215441"/>
              </a:xfrm>
              <a:prstGeom prst="rect">
                <a:avLst/>
              </a:prstGeom>
              <a:noFill/>
              <a:ln cap="flat">
                <a:noFill/>
                <a:prstDash val="solid"/>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800" b="0" i="0" u="none" strike="noStrike" kern="1200" cap="none" spc="0" baseline="0" dirty="0">
                    <a:solidFill>
                      <a:srgbClr val="FFFFFF"/>
                    </a:solidFill>
                    <a:uFillTx/>
                    <a:latin typeface="Calibri"/>
                  </a:rPr>
                  <a:t>©Eric Reuter</a:t>
                </a:r>
                <a:endParaRPr lang="en-US" sz="800" b="0" i="0" u="none" strike="noStrike" kern="1200" cap="none" spc="0" baseline="0" dirty="0">
                  <a:solidFill>
                    <a:srgbClr val="FFFFFF"/>
                  </a:solidFill>
                  <a:uFillTx/>
                  <a:latin typeface="Arial"/>
                </a:endParaRPr>
              </a:p>
            </p:txBody>
          </p:sp>
        </p:grpSp>
        <p:sp>
          <p:nvSpPr>
            <p:cNvPr id="42" name="TextBox 29">
              <a:extLst>
                <a:ext uri="{FF2B5EF4-FFF2-40B4-BE49-F238E27FC236}">
                  <a16:creationId xmlns:a16="http://schemas.microsoft.com/office/drawing/2014/main" id="{C851F41F-11DF-2540-9D63-AAD21B9F3DF7}"/>
                </a:ext>
              </a:extLst>
            </p:cNvPr>
            <p:cNvSpPr txBox="1"/>
            <p:nvPr/>
          </p:nvSpPr>
          <p:spPr>
            <a:xfrm>
              <a:off x="4876796" y="2387083"/>
              <a:ext cx="630725" cy="369332"/>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CA" b="1" i="0" u="none" strike="noStrike" kern="1200" cap="none" spc="0" baseline="0" dirty="0">
                  <a:solidFill>
                    <a:srgbClr val="FFFFFF"/>
                  </a:solidFill>
                  <a:uFillTx/>
                  <a:latin typeface="Bookman Old Style" pitchFamily="18"/>
                </a:rPr>
                <a:t>10</a:t>
              </a:r>
            </a:p>
          </p:txBody>
        </p:sp>
      </p:grpSp>
    </p:spTree>
    <p:extLst>
      <p:ext uri="{BB962C8B-B14F-4D97-AF65-F5344CB8AC3E}">
        <p14:creationId xmlns:p14="http://schemas.microsoft.com/office/powerpoint/2010/main" val="16241342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a:extLst>
              <a:ext uri="{FF2B5EF4-FFF2-40B4-BE49-F238E27FC236}">
                <a16:creationId xmlns:a16="http://schemas.microsoft.com/office/drawing/2014/main" id="{B1BB0471-DC62-4045-BA63-327FA1D2A838}"/>
              </a:ext>
            </a:extLst>
          </p:cNvPr>
          <p:cNvGrpSpPr/>
          <p:nvPr/>
        </p:nvGrpSpPr>
        <p:grpSpPr>
          <a:xfrm>
            <a:off x="-1" y="-1"/>
            <a:ext cx="4338087" cy="2495550"/>
            <a:chOff x="-1" y="0"/>
            <a:chExt cx="4338087" cy="2495550"/>
          </a:xfrm>
        </p:grpSpPr>
        <p:pic>
          <p:nvPicPr>
            <p:cNvPr id="29" name="Picture 6" descr="http://c2491652.r52.cf0.rackcdn.com/v3/large/070213065810.jpg">
              <a:extLst>
                <a:ext uri="{FF2B5EF4-FFF2-40B4-BE49-F238E27FC236}">
                  <a16:creationId xmlns:a16="http://schemas.microsoft.com/office/drawing/2014/main" id="{1A147B8C-D5FA-3F46-BFC4-79191274CDD3}"/>
                </a:ext>
              </a:extLst>
            </p:cNvPr>
            <p:cNvPicPr>
              <a:picLocks noChangeAspect="1"/>
            </p:cNvPicPr>
            <p:nvPr/>
          </p:nvPicPr>
          <p:blipFill rotWithShape="1">
            <a:blip r:embed="rId3"/>
            <a:srcRect l="4284" t="9554" b="7528"/>
            <a:stretch/>
          </p:blipFill>
          <p:spPr>
            <a:xfrm flipH="1">
              <a:off x="-1" y="0"/>
              <a:ext cx="4338087" cy="2495550"/>
            </a:xfrm>
            <a:prstGeom prst="rect">
              <a:avLst/>
            </a:prstGeom>
            <a:noFill/>
            <a:ln cap="flat">
              <a:noFill/>
            </a:ln>
          </p:spPr>
        </p:pic>
        <p:sp>
          <p:nvSpPr>
            <p:cNvPr id="30" name="TextBox 13">
              <a:extLst>
                <a:ext uri="{FF2B5EF4-FFF2-40B4-BE49-F238E27FC236}">
                  <a16:creationId xmlns:a16="http://schemas.microsoft.com/office/drawing/2014/main" id="{E5F5F9B0-CD67-1049-9866-C11C480FCFE8}"/>
                </a:ext>
              </a:extLst>
            </p:cNvPr>
            <p:cNvSpPr txBox="1"/>
            <p:nvPr/>
          </p:nvSpPr>
          <p:spPr>
            <a:xfrm>
              <a:off x="0" y="2110843"/>
              <a:ext cx="630725" cy="369332"/>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CA" b="1" i="0" u="none" strike="noStrike" kern="1200" cap="none" spc="0" baseline="0" dirty="0">
                  <a:solidFill>
                    <a:srgbClr val="FFFFFF"/>
                  </a:solidFill>
                  <a:uFillTx/>
                  <a:latin typeface="Arial" panose="020B0604020202020204" pitchFamily="34" charset="0"/>
                  <a:cs typeface="Arial" panose="020B0604020202020204" pitchFamily="34" charset="0"/>
                </a:rPr>
                <a:t>13</a:t>
              </a:r>
            </a:p>
          </p:txBody>
        </p:sp>
      </p:grpSp>
      <p:sp>
        <p:nvSpPr>
          <p:cNvPr id="31" name="Rectangle 17">
            <a:extLst>
              <a:ext uri="{FF2B5EF4-FFF2-40B4-BE49-F238E27FC236}">
                <a16:creationId xmlns:a16="http://schemas.microsoft.com/office/drawing/2014/main" id="{0379D00F-A91C-5E4B-B6A9-ED76911EF4F8}"/>
              </a:ext>
            </a:extLst>
          </p:cNvPr>
          <p:cNvSpPr/>
          <p:nvPr/>
        </p:nvSpPr>
        <p:spPr>
          <a:xfrm>
            <a:off x="1975890" y="2190749"/>
            <a:ext cx="2362196" cy="215441"/>
          </a:xfrm>
          <a:prstGeom prst="rect">
            <a:avLst/>
          </a:prstGeom>
          <a:noFill/>
          <a:ln cap="flat">
            <a:noFill/>
            <a:prstDash val="solid"/>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800" b="0" i="0" u="none" strike="noStrike" kern="1200" cap="none" spc="0" baseline="0" dirty="0">
                <a:solidFill>
                  <a:srgbClr val="000000"/>
                </a:solidFill>
                <a:uFillTx/>
                <a:latin typeface="Calibri"/>
              </a:rPr>
              <a:t>©Kevin </a:t>
            </a:r>
            <a:r>
              <a:rPr lang="en-US" sz="800" b="0" i="0" u="none" strike="noStrike" kern="1200" cap="none" spc="0" baseline="0" dirty="0" err="1">
                <a:solidFill>
                  <a:srgbClr val="000000"/>
                </a:solidFill>
                <a:uFillTx/>
                <a:latin typeface="Calibri"/>
              </a:rPr>
              <a:t>Kisik</a:t>
            </a:r>
            <a:endParaRPr lang="en-US" sz="800" b="0" i="0" u="none" strike="noStrike" kern="1200" cap="none" spc="0" baseline="0" dirty="0">
              <a:solidFill>
                <a:srgbClr val="000000"/>
              </a:solidFill>
              <a:uFillTx/>
              <a:latin typeface="Arial"/>
            </a:endParaRPr>
          </a:p>
        </p:txBody>
      </p:sp>
      <p:grpSp>
        <p:nvGrpSpPr>
          <p:cNvPr id="32" name="Group 7">
            <a:extLst>
              <a:ext uri="{FF2B5EF4-FFF2-40B4-BE49-F238E27FC236}">
                <a16:creationId xmlns:a16="http://schemas.microsoft.com/office/drawing/2014/main" id="{1A9AE0F1-48A3-E542-9630-CE1E38DA1614}"/>
              </a:ext>
            </a:extLst>
          </p:cNvPr>
          <p:cNvGrpSpPr/>
          <p:nvPr/>
        </p:nvGrpSpPr>
        <p:grpSpPr>
          <a:xfrm>
            <a:off x="-35012" y="2571750"/>
            <a:ext cx="9179012" cy="2569197"/>
            <a:chOff x="-48289" y="2593352"/>
            <a:chExt cx="9179012" cy="2569197"/>
          </a:xfrm>
        </p:grpSpPr>
        <p:grpSp>
          <p:nvGrpSpPr>
            <p:cNvPr id="33" name="Group 6">
              <a:extLst>
                <a:ext uri="{FF2B5EF4-FFF2-40B4-BE49-F238E27FC236}">
                  <a16:creationId xmlns:a16="http://schemas.microsoft.com/office/drawing/2014/main" id="{91598901-7476-E54D-9DD9-ADE933AEEE04}"/>
                </a:ext>
              </a:extLst>
            </p:cNvPr>
            <p:cNvGrpSpPr/>
            <p:nvPr/>
          </p:nvGrpSpPr>
          <p:grpSpPr>
            <a:xfrm>
              <a:off x="-48289" y="2593352"/>
              <a:ext cx="9179012" cy="2569197"/>
              <a:chOff x="-48289" y="2593352"/>
              <a:chExt cx="9179012" cy="2569197"/>
            </a:xfrm>
          </p:grpSpPr>
          <p:pic>
            <p:nvPicPr>
              <p:cNvPr id="35" name="Picture 18" descr="http://c2491652.r52.cf0.rackcdn.com/v3/large/120613032227.jpg">
                <a:extLst>
                  <a:ext uri="{FF2B5EF4-FFF2-40B4-BE49-F238E27FC236}">
                    <a16:creationId xmlns:a16="http://schemas.microsoft.com/office/drawing/2014/main" id="{53809261-4FFA-5347-87A9-AAC02F01C875}"/>
                  </a:ext>
                </a:extLst>
              </p:cNvPr>
              <p:cNvPicPr>
                <a:picLocks noChangeAspect="1"/>
              </p:cNvPicPr>
              <p:nvPr/>
            </p:nvPicPr>
            <p:blipFill rotWithShape="1">
              <a:blip r:embed="rId4"/>
              <a:srcRect l="-352" t="18321" r="750" b="39160"/>
              <a:stretch/>
            </p:blipFill>
            <p:spPr>
              <a:xfrm>
                <a:off x="-48289" y="2593352"/>
                <a:ext cx="9179012" cy="2569197"/>
              </a:xfrm>
              <a:prstGeom prst="rect">
                <a:avLst/>
              </a:prstGeom>
              <a:noFill/>
              <a:ln cap="flat">
                <a:noFill/>
              </a:ln>
            </p:spPr>
          </p:pic>
          <p:sp>
            <p:nvSpPr>
              <p:cNvPr id="36" name="Rectangle 28">
                <a:extLst>
                  <a:ext uri="{FF2B5EF4-FFF2-40B4-BE49-F238E27FC236}">
                    <a16:creationId xmlns:a16="http://schemas.microsoft.com/office/drawing/2014/main" id="{B8622241-8424-FB4F-B1C2-A10A446D86CD}"/>
                  </a:ext>
                </a:extLst>
              </p:cNvPr>
              <p:cNvSpPr/>
              <p:nvPr/>
            </p:nvSpPr>
            <p:spPr>
              <a:xfrm>
                <a:off x="6717375" y="4803152"/>
                <a:ext cx="2362196" cy="215441"/>
              </a:xfrm>
              <a:prstGeom prst="rect">
                <a:avLst/>
              </a:prstGeom>
              <a:noFill/>
              <a:ln cap="flat">
                <a:noFill/>
                <a:prstDash val="solid"/>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800" b="0" i="0" u="none" strike="noStrike" kern="1200" cap="none" spc="0" baseline="0" dirty="0">
                    <a:solidFill>
                      <a:srgbClr val="FFFFFF"/>
                    </a:solidFill>
                    <a:uFillTx/>
                    <a:latin typeface="Arial"/>
                  </a:rPr>
                  <a:t>©Eric Reuter</a:t>
                </a:r>
              </a:p>
            </p:txBody>
          </p:sp>
        </p:grpSp>
        <p:sp>
          <p:nvSpPr>
            <p:cNvPr id="34" name="TextBox 15">
              <a:extLst>
                <a:ext uri="{FF2B5EF4-FFF2-40B4-BE49-F238E27FC236}">
                  <a16:creationId xmlns:a16="http://schemas.microsoft.com/office/drawing/2014/main" id="{E28477E2-9208-0A43-BB20-195EC216F06E}"/>
                </a:ext>
              </a:extLst>
            </p:cNvPr>
            <p:cNvSpPr txBox="1"/>
            <p:nvPr/>
          </p:nvSpPr>
          <p:spPr>
            <a:xfrm>
              <a:off x="39669" y="4650752"/>
              <a:ext cx="630725" cy="369332"/>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CA" b="1" i="0" u="none" strike="noStrike" kern="1200" cap="none" spc="0" baseline="0" dirty="0">
                  <a:solidFill>
                    <a:srgbClr val="FFFFFF"/>
                  </a:solidFill>
                  <a:uFillTx/>
                  <a:latin typeface="Arial" panose="020B0604020202020204" pitchFamily="34" charset="0"/>
                  <a:cs typeface="Arial" panose="020B0604020202020204" pitchFamily="34" charset="0"/>
                </a:rPr>
                <a:t>15</a:t>
              </a:r>
            </a:p>
          </p:txBody>
        </p:sp>
      </p:grpSp>
      <p:pic>
        <p:nvPicPr>
          <p:cNvPr id="40" name="Picture 29">
            <a:extLst>
              <a:ext uri="{FF2B5EF4-FFF2-40B4-BE49-F238E27FC236}">
                <a16:creationId xmlns:a16="http://schemas.microsoft.com/office/drawing/2014/main" id="{4C98B784-06F3-9E4A-A018-779334ADB41E}"/>
              </a:ext>
            </a:extLst>
          </p:cNvPr>
          <p:cNvPicPr>
            <a:picLocks noChangeAspect="1"/>
          </p:cNvPicPr>
          <p:nvPr/>
        </p:nvPicPr>
        <p:blipFill rotWithShape="1">
          <a:blip r:embed="rId5"/>
          <a:srcRect t="5199" r="740" b="15033"/>
          <a:stretch/>
        </p:blipFill>
        <p:spPr>
          <a:xfrm>
            <a:off x="4457005" y="0"/>
            <a:ext cx="4686995" cy="2495550"/>
          </a:xfrm>
          <a:prstGeom prst="rect">
            <a:avLst/>
          </a:prstGeom>
          <a:noFill/>
          <a:ln cap="flat">
            <a:noFill/>
          </a:ln>
        </p:spPr>
      </p:pic>
      <p:sp>
        <p:nvSpPr>
          <p:cNvPr id="41" name="Rectangle 30">
            <a:extLst>
              <a:ext uri="{FF2B5EF4-FFF2-40B4-BE49-F238E27FC236}">
                <a16:creationId xmlns:a16="http://schemas.microsoft.com/office/drawing/2014/main" id="{D3D28696-B44D-3F47-8351-4086ADB3E4C8}"/>
              </a:ext>
            </a:extLst>
          </p:cNvPr>
          <p:cNvSpPr/>
          <p:nvPr/>
        </p:nvSpPr>
        <p:spPr>
          <a:xfrm>
            <a:off x="6743009" y="2156939"/>
            <a:ext cx="2362196" cy="215441"/>
          </a:xfrm>
          <a:prstGeom prst="rect">
            <a:avLst/>
          </a:prstGeom>
          <a:noFill/>
          <a:ln cap="flat">
            <a:noFill/>
            <a:prstDash val="solid"/>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800" b="0" i="0" u="none" strike="noStrike" kern="1200" cap="none" spc="0" baseline="0" dirty="0">
                <a:solidFill>
                  <a:srgbClr val="FFFFFF"/>
                </a:solidFill>
                <a:uFillTx/>
                <a:latin typeface="Arial"/>
              </a:rPr>
              <a:t>©DUC</a:t>
            </a:r>
          </a:p>
        </p:txBody>
      </p:sp>
      <p:sp>
        <p:nvSpPr>
          <p:cNvPr id="39" name="TextBox 16">
            <a:extLst>
              <a:ext uri="{FF2B5EF4-FFF2-40B4-BE49-F238E27FC236}">
                <a16:creationId xmlns:a16="http://schemas.microsoft.com/office/drawing/2014/main" id="{0D98FF45-1BB6-7E49-B881-5F17336BC41C}"/>
              </a:ext>
            </a:extLst>
          </p:cNvPr>
          <p:cNvSpPr txBox="1"/>
          <p:nvPr/>
        </p:nvSpPr>
        <p:spPr>
          <a:xfrm>
            <a:off x="4515254" y="2052282"/>
            <a:ext cx="630725" cy="369332"/>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CA" b="1" i="0" u="none" strike="noStrike" kern="1200" cap="none" spc="0" baseline="0" dirty="0">
                <a:solidFill>
                  <a:srgbClr val="FFFFFF"/>
                </a:solidFill>
                <a:uFillTx/>
                <a:latin typeface="Arial" panose="020B0604020202020204" pitchFamily="34" charset="0"/>
                <a:cs typeface="Arial" panose="020B0604020202020204" pitchFamily="34" charset="0"/>
              </a:rPr>
              <a:t>14</a:t>
            </a:r>
          </a:p>
        </p:txBody>
      </p:sp>
    </p:spTree>
    <p:extLst>
      <p:ext uri="{BB962C8B-B14F-4D97-AF65-F5344CB8AC3E}">
        <p14:creationId xmlns:p14="http://schemas.microsoft.com/office/powerpoint/2010/main" val="382108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 descr="http://c2491652.r52.cf0.rackcdn.com/v3/large/310310070816.jpg"/>
          <p:cNvPicPr>
            <a:picLocks noChangeAspect="1" noChangeArrowheads="1"/>
          </p:cNvPicPr>
          <p:nvPr/>
        </p:nvPicPr>
        <p:blipFill rotWithShape="1">
          <a:blip r:embed="rId3" cstate="print"/>
          <a:srcRect l="30469" t="20438" r="11719" b="24728"/>
          <a:stretch/>
        </p:blipFill>
        <p:spPr bwMode="auto">
          <a:xfrm flipH="1">
            <a:off x="-3" y="-1"/>
            <a:ext cx="3964269" cy="2457451"/>
          </a:xfrm>
          <a:prstGeom prst="rect">
            <a:avLst/>
          </a:prstGeom>
          <a:noFill/>
        </p:spPr>
      </p:pic>
      <p:sp>
        <p:nvSpPr>
          <p:cNvPr id="22" name="Rectangle 21"/>
          <p:cNvSpPr/>
          <p:nvPr/>
        </p:nvSpPr>
        <p:spPr>
          <a:xfrm>
            <a:off x="2122696" y="2195855"/>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©Charles Long</a:t>
            </a:r>
          </a:p>
        </p:txBody>
      </p:sp>
      <p:sp>
        <p:nvSpPr>
          <p:cNvPr id="18" name="TextBox 17"/>
          <p:cNvSpPr txBox="1"/>
          <p:nvPr/>
        </p:nvSpPr>
        <p:spPr>
          <a:xfrm>
            <a:off x="-1" y="2103522"/>
            <a:ext cx="685800"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16</a:t>
            </a:r>
          </a:p>
        </p:txBody>
      </p:sp>
      <p:pic>
        <p:nvPicPr>
          <p:cNvPr id="15" name="Picture 2" descr="http://c2491652.r52.cf0.rackcdn.com/v3/large/110311090454.jpg"/>
          <p:cNvPicPr>
            <a:picLocks noChangeAspect="1" noChangeArrowheads="1"/>
          </p:cNvPicPr>
          <p:nvPr/>
        </p:nvPicPr>
        <p:blipFill rotWithShape="1">
          <a:blip r:embed="rId4" cstate="print"/>
          <a:srcRect t="15117" r="1953" b="17637"/>
          <a:stretch/>
        </p:blipFill>
        <p:spPr bwMode="auto">
          <a:xfrm>
            <a:off x="4061046" y="0"/>
            <a:ext cx="5082954" cy="2457450"/>
          </a:xfrm>
          <a:prstGeom prst="rect">
            <a:avLst/>
          </a:prstGeom>
          <a:noFill/>
        </p:spPr>
      </p:pic>
      <p:sp>
        <p:nvSpPr>
          <p:cNvPr id="21" name="Rectangle 20"/>
          <p:cNvSpPr/>
          <p:nvPr/>
        </p:nvSpPr>
        <p:spPr>
          <a:xfrm>
            <a:off x="7205650" y="2195855"/>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©Eric Reuter</a:t>
            </a:r>
          </a:p>
        </p:txBody>
      </p:sp>
      <p:sp>
        <p:nvSpPr>
          <p:cNvPr id="20" name="TextBox 19"/>
          <p:cNvSpPr txBox="1"/>
          <p:nvPr/>
        </p:nvSpPr>
        <p:spPr>
          <a:xfrm>
            <a:off x="4108847" y="2088118"/>
            <a:ext cx="655180"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17</a:t>
            </a:r>
          </a:p>
        </p:txBody>
      </p:sp>
      <p:pic>
        <p:nvPicPr>
          <p:cNvPr id="29700" name="Picture 4" descr="http://c2491652.r52.cf0.rackcdn.com/v3/large/010609013744.jpg"/>
          <p:cNvPicPr>
            <a:picLocks noChangeAspect="1" noChangeArrowheads="1"/>
          </p:cNvPicPr>
          <p:nvPr/>
        </p:nvPicPr>
        <p:blipFill rotWithShape="1">
          <a:blip r:embed="rId5" cstate="print"/>
          <a:srcRect l="5797" t="14270" r="5797"/>
          <a:stretch/>
        </p:blipFill>
        <p:spPr bwMode="auto">
          <a:xfrm>
            <a:off x="4074471" y="2524125"/>
            <a:ext cx="4200955" cy="2619375"/>
          </a:xfrm>
          <a:prstGeom prst="rect">
            <a:avLst/>
          </a:prstGeom>
          <a:noFill/>
        </p:spPr>
      </p:pic>
      <p:sp>
        <p:nvSpPr>
          <p:cNvPr id="24" name="Rectangle 23"/>
          <p:cNvSpPr/>
          <p:nvPr/>
        </p:nvSpPr>
        <p:spPr>
          <a:xfrm>
            <a:off x="6319825" y="4804782"/>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©Robert </a:t>
            </a:r>
            <a:r>
              <a:rPr lang="en-US" sz="600" dirty="0" err="1">
                <a:solidFill>
                  <a:srgbClr val="FFFFFF"/>
                </a:solidFill>
                <a:latin typeface="Arial" panose="020B0604020202020204" pitchFamily="34" charset="0"/>
                <a:cs typeface="Arial" panose="020B0604020202020204" pitchFamily="34" charset="0"/>
              </a:rPr>
              <a:t>Sendlein</a:t>
            </a:r>
            <a:endParaRPr lang="en-US" sz="600" dirty="0">
              <a:solidFill>
                <a:srgbClr val="FFFFFF"/>
              </a:solidFill>
              <a:latin typeface="Arial" panose="020B0604020202020204" pitchFamily="34" charset="0"/>
              <a:cs typeface="Arial" panose="020B0604020202020204" pitchFamily="34" charset="0"/>
            </a:endParaRPr>
          </a:p>
        </p:txBody>
      </p:sp>
      <p:sp>
        <p:nvSpPr>
          <p:cNvPr id="27" name="TextBox 26"/>
          <p:cNvSpPr txBox="1"/>
          <p:nvPr/>
        </p:nvSpPr>
        <p:spPr>
          <a:xfrm>
            <a:off x="4108847" y="4712449"/>
            <a:ext cx="463153"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20</a:t>
            </a:r>
          </a:p>
        </p:txBody>
      </p:sp>
      <p:pic>
        <p:nvPicPr>
          <p:cNvPr id="29" name="Picture 28">
            <a:extLst>
              <a:ext uri="{FF2B5EF4-FFF2-40B4-BE49-F238E27FC236}">
                <a16:creationId xmlns:a16="http://schemas.microsoft.com/office/drawing/2014/main" id="{F156270A-FE61-DB44-9BA5-E743B0A82C5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5438" t="3434" r="677" b="14841"/>
          <a:stretch/>
        </p:blipFill>
        <p:spPr>
          <a:xfrm flipH="1">
            <a:off x="0" y="2529081"/>
            <a:ext cx="3973972" cy="2619375"/>
          </a:xfrm>
          <a:prstGeom prst="rect">
            <a:avLst/>
          </a:prstGeom>
        </p:spPr>
      </p:pic>
      <p:sp>
        <p:nvSpPr>
          <p:cNvPr id="30" name="TextBox 29">
            <a:extLst>
              <a:ext uri="{FF2B5EF4-FFF2-40B4-BE49-F238E27FC236}">
                <a16:creationId xmlns:a16="http://schemas.microsoft.com/office/drawing/2014/main" id="{6943EC8D-3C44-E147-A304-0429E52F0C7D}"/>
              </a:ext>
            </a:extLst>
          </p:cNvPr>
          <p:cNvSpPr txBox="1"/>
          <p:nvPr/>
        </p:nvSpPr>
        <p:spPr>
          <a:xfrm>
            <a:off x="31354" y="4712449"/>
            <a:ext cx="1028700"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18/19</a:t>
            </a:r>
          </a:p>
        </p:txBody>
      </p:sp>
      <p:sp>
        <p:nvSpPr>
          <p:cNvPr id="28" name="Rectangle 27">
            <a:extLst>
              <a:ext uri="{FF2B5EF4-FFF2-40B4-BE49-F238E27FC236}">
                <a16:creationId xmlns:a16="http://schemas.microsoft.com/office/drawing/2014/main" id="{3453547B-F9EF-A049-8761-89F252E278D6}"/>
              </a:ext>
            </a:extLst>
          </p:cNvPr>
          <p:cNvSpPr/>
          <p:nvPr/>
        </p:nvSpPr>
        <p:spPr>
          <a:xfrm>
            <a:off x="2092635" y="4804782"/>
            <a:ext cx="1771650" cy="184666"/>
          </a:xfrm>
          <a:prstGeom prst="rect">
            <a:avLst/>
          </a:prstGeom>
        </p:spPr>
        <p:txBody>
          <a:bodyPr wrap="square">
            <a:spAutoFit/>
          </a:bodyPr>
          <a:lstStyle/>
          <a:p>
            <a:pPr algn="r"/>
            <a:r>
              <a:rPr lang="en-US" sz="600" dirty="0">
                <a:solidFill>
                  <a:srgbClr val="FFFFFF"/>
                </a:solidFill>
                <a:latin typeface="Arial" panose="020B0604020202020204" pitchFamily="34" charset="0"/>
                <a:cs typeface="Arial" panose="020B0604020202020204" pitchFamily="34" charset="0"/>
              </a:rPr>
              <a:t>© Michael </a:t>
            </a:r>
            <a:r>
              <a:rPr lang="en-US" sz="600" dirty="0" err="1">
                <a:solidFill>
                  <a:srgbClr val="FFFFFF"/>
                </a:solidFill>
                <a:latin typeface="Arial" panose="020B0604020202020204" pitchFamily="34" charset="0"/>
                <a:cs typeface="Arial" panose="020B0604020202020204" pitchFamily="34" charset="0"/>
              </a:rPr>
              <a:t>Furtman</a:t>
            </a:r>
            <a:endParaRPr lang="en-US" sz="600" dirty="0">
              <a:solidFill>
                <a:srgbClr val="FFFF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163895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 name="Picture 29">
            <a:extLst>
              <a:ext uri="{FF2B5EF4-FFF2-40B4-BE49-F238E27FC236}">
                <a16:creationId xmlns:a16="http://schemas.microsoft.com/office/drawing/2014/main" id="{7B2A815D-5CFD-E349-AD85-2BE7EB6769F3}"/>
              </a:ext>
            </a:extLst>
          </p:cNvPr>
          <p:cNvPicPr>
            <a:picLocks noChangeAspect="1"/>
          </p:cNvPicPr>
          <p:nvPr/>
        </p:nvPicPr>
        <p:blipFill rotWithShape="1">
          <a:blip r:embed="rId3"/>
          <a:srcRect l="827" t="99" b="15704"/>
          <a:stretch/>
        </p:blipFill>
        <p:spPr>
          <a:xfrm flipH="1">
            <a:off x="1" y="0"/>
            <a:ext cx="9144000" cy="5143500"/>
          </a:xfrm>
          <a:prstGeom prst="rect">
            <a:avLst/>
          </a:prstGeom>
          <a:noFill/>
          <a:ln cap="flat">
            <a:noFill/>
          </a:ln>
        </p:spPr>
      </p:pic>
      <p:grpSp>
        <p:nvGrpSpPr>
          <p:cNvPr id="22" name="Group 21">
            <a:extLst>
              <a:ext uri="{FF2B5EF4-FFF2-40B4-BE49-F238E27FC236}">
                <a16:creationId xmlns:a16="http://schemas.microsoft.com/office/drawing/2014/main" id="{F53A7F30-8751-C742-86E1-979B71B0BC1A}"/>
              </a:ext>
            </a:extLst>
          </p:cNvPr>
          <p:cNvGrpSpPr/>
          <p:nvPr/>
        </p:nvGrpSpPr>
        <p:grpSpPr>
          <a:xfrm>
            <a:off x="-302991" y="2028181"/>
            <a:ext cx="2949939" cy="2941676"/>
            <a:chOff x="-302991" y="2028181"/>
            <a:chExt cx="2949939" cy="2941676"/>
          </a:xfrm>
        </p:grpSpPr>
        <p:pic>
          <p:nvPicPr>
            <p:cNvPr id="23" name="Picture 26" descr="allfly.png">
              <a:extLst>
                <a:ext uri="{FF2B5EF4-FFF2-40B4-BE49-F238E27FC236}">
                  <a16:creationId xmlns:a16="http://schemas.microsoft.com/office/drawing/2014/main" id="{A4C73C7C-AD7C-3A42-ACCD-19FFC7F35CB2}"/>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2991" y="2030781"/>
              <a:ext cx="2941366" cy="29390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 name="Picture 23" descr="A picture containing invertebrate, dark, coelenterate, hydrozoan&#10;&#10;Description automatically generated">
              <a:extLst>
                <a:ext uri="{FF2B5EF4-FFF2-40B4-BE49-F238E27FC236}">
                  <a16:creationId xmlns:a16="http://schemas.microsoft.com/office/drawing/2014/main" id="{4603A18D-D126-A142-A1E0-866851D2245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7156" y="2028181"/>
              <a:ext cx="1899792" cy="2439534"/>
            </a:xfrm>
            <a:prstGeom prst="rect">
              <a:avLst/>
            </a:prstGeom>
          </p:spPr>
        </p:pic>
        <p:pic>
          <p:nvPicPr>
            <p:cNvPr id="25" name="Picture 24" descr="A picture containing text&#10;&#10;Description automatically generated">
              <a:extLst>
                <a:ext uri="{FF2B5EF4-FFF2-40B4-BE49-F238E27FC236}">
                  <a16:creationId xmlns:a16="http://schemas.microsoft.com/office/drawing/2014/main" id="{38CA6FDF-AC42-5B4C-B6B3-C833A02D99A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3134" y="2030781"/>
              <a:ext cx="1777924" cy="2810833"/>
            </a:xfrm>
            <a:prstGeom prst="rect">
              <a:avLst/>
            </a:prstGeom>
          </p:spPr>
        </p:pic>
      </p:grpSp>
      <p:pic>
        <p:nvPicPr>
          <p:cNvPr id="26" name="Picture 25" descr="WHC_logo.png">
            <a:extLst>
              <a:ext uri="{FF2B5EF4-FFF2-40B4-BE49-F238E27FC236}">
                <a16:creationId xmlns:a16="http://schemas.microsoft.com/office/drawing/2014/main" id="{AA2E2335-923D-8542-891C-57E52CEE780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848600" y="4314662"/>
            <a:ext cx="993416" cy="642245"/>
          </a:xfrm>
          <a:prstGeom prst="rect">
            <a:avLst/>
          </a:prstGeom>
        </p:spPr>
      </p:pic>
      <p:pic>
        <p:nvPicPr>
          <p:cNvPr id="27" name="Picture 26">
            <a:extLst>
              <a:ext uri="{FF2B5EF4-FFF2-40B4-BE49-F238E27FC236}">
                <a16:creationId xmlns:a16="http://schemas.microsoft.com/office/drawing/2014/main" id="{2F3F6AC4-34DB-1D41-B520-0B5F23400F3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08356" y="4314662"/>
            <a:ext cx="734663" cy="594300"/>
          </a:xfrm>
          <a:prstGeom prst="rect">
            <a:avLst/>
          </a:prstGeom>
        </p:spPr>
      </p:pic>
      <p:sp>
        <p:nvSpPr>
          <p:cNvPr id="28" name="Rectangle 8">
            <a:extLst>
              <a:ext uri="{FF2B5EF4-FFF2-40B4-BE49-F238E27FC236}">
                <a16:creationId xmlns:a16="http://schemas.microsoft.com/office/drawing/2014/main" id="{DA56FD11-033B-834C-AC77-851C60D8588F}"/>
              </a:ext>
            </a:extLst>
          </p:cNvPr>
          <p:cNvSpPr>
            <a:spLocks noChangeArrowheads="1"/>
          </p:cNvSpPr>
          <p:nvPr/>
        </p:nvSpPr>
        <p:spPr bwMode="auto">
          <a:xfrm>
            <a:off x="491346" y="391544"/>
            <a:ext cx="5715000" cy="960852"/>
          </a:xfrm>
          <a:prstGeom prst="rect">
            <a:avLst/>
          </a:prstGeom>
          <a:noFill/>
          <a:ln w="9525">
            <a:noFill/>
            <a:miter lim="800000"/>
            <a:headEnd/>
            <a:tailEnd/>
          </a:ln>
          <a:effectLst/>
        </p:spPr>
        <p:txBody>
          <a:bodyPr/>
          <a:lstStyle/>
          <a:p>
            <a:pPr>
              <a:spcBef>
                <a:spcPts val="0"/>
              </a:spcBef>
            </a:pPr>
            <a:r>
              <a:rPr lang="en-US" sz="2800" b="1" dirty="0">
                <a:solidFill>
                  <a:srgbClr val="FFFFFF"/>
                </a:solidFill>
                <a:latin typeface="Arial" panose="020B0604020202020204" pitchFamily="34" charset="0"/>
                <a:cs typeface="Arial" panose="020B0604020202020204" pitchFamily="34" charset="0"/>
              </a:rPr>
              <a:t>Waterfowl of the Mississippi</a:t>
            </a:r>
            <a:br>
              <a:rPr lang="en-US" sz="2800" b="1" dirty="0">
                <a:solidFill>
                  <a:srgbClr val="FFFFFF"/>
                </a:solidFill>
                <a:latin typeface="Arial" panose="020B0604020202020204" pitchFamily="34" charset="0"/>
                <a:cs typeface="Arial" panose="020B0604020202020204" pitchFamily="34" charset="0"/>
              </a:rPr>
            </a:br>
            <a:r>
              <a:rPr lang="en-US" sz="2800" b="1" dirty="0">
                <a:solidFill>
                  <a:srgbClr val="FFFFFF"/>
                </a:solidFill>
                <a:latin typeface="Arial" panose="020B0604020202020204" pitchFamily="34" charset="0"/>
                <a:cs typeface="Arial" panose="020B0604020202020204" pitchFamily="34" charset="0"/>
              </a:rPr>
              <a:t>and Atlantic Flyways</a:t>
            </a:r>
          </a:p>
        </p:txBody>
      </p:sp>
      <p:sp>
        <p:nvSpPr>
          <p:cNvPr id="29" name="TextBox 28">
            <a:extLst>
              <a:ext uri="{FF2B5EF4-FFF2-40B4-BE49-F238E27FC236}">
                <a16:creationId xmlns:a16="http://schemas.microsoft.com/office/drawing/2014/main" id="{7339B6C0-10BC-A646-9ED6-74E4D43EBB21}"/>
              </a:ext>
            </a:extLst>
          </p:cNvPr>
          <p:cNvSpPr txBox="1"/>
          <p:nvPr/>
        </p:nvSpPr>
        <p:spPr>
          <a:xfrm>
            <a:off x="446408" y="3892446"/>
            <a:ext cx="1352681" cy="346249"/>
          </a:xfrm>
          <a:prstGeom prst="rect">
            <a:avLst/>
          </a:prstGeom>
          <a:noFill/>
        </p:spPr>
        <p:txBody>
          <a:bodyPr wrap="square" rtlCol="0">
            <a:spAutoFit/>
          </a:bodyPr>
          <a:lstStyle/>
          <a:p>
            <a:pPr algn="ctr"/>
            <a:r>
              <a:rPr lang="en-CA" sz="825" b="1" dirty="0">
                <a:latin typeface="Arial Black" panose="020B0604020202020204" pitchFamily="34" charset="0"/>
                <a:cs typeface="Arial Black" panose="020B0604020202020204" pitchFamily="34" charset="0"/>
              </a:rPr>
              <a:t>Mississippi</a:t>
            </a:r>
          </a:p>
          <a:p>
            <a:pPr algn="ctr"/>
            <a:r>
              <a:rPr lang="en-CA" sz="825" b="1" dirty="0">
                <a:latin typeface="Arial Black" panose="020B0604020202020204" pitchFamily="34" charset="0"/>
                <a:cs typeface="Arial Black" panose="020B0604020202020204" pitchFamily="34" charset="0"/>
              </a:rPr>
              <a:t>Flyway</a:t>
            </a:r>
          </a:p>
        </p:txBody>
      </p:sp>
      <p:sp>
        <p:nvSpPr>
          <p:cNvPr id="30" name="TextBox 29">
            <a:extLst>
              <a:ext uri="{FF2B5EF4-FFF2-40B4-BE49-F238E27FC236}">
                <a16:creationId xmlns:a16="http://schemas.microsoft.com/office/drawing/2014/main" id="{4049A79D-BD12-AB4B-9DC0-D2974C3ABDC3}"/>
              </a:ext>
            </a:extLst>
          </p:cNvPr>
          <p:cNvSpPr txBox="1"/>
          <p:nvPr/>
        </p:nvSpPr>
        <p:spPr>
          <a:xfrm>
            <a:off x="2026835" y="3719322"/>
            <a:ext cx="790746" cy="346249"/>
          </a:xfrm>
          <a:prstGeom prst="rect">
            <a:avLst/>
          </a:prstGeom>
          <a:noFill/>
        </p:spPr>
        <p:txBody>
          <a:bodyPr wrap="square" rtlCol="0">
            <a:spAutoFit/>
          </a:bodyPr>
          <a:lstStyle/>
          <a:p>
            <a:pPr algn="ctr"/>
            <a:r>
              <a:rPr lang="en-CA" sz="825" b="1" dirty="0">
                <a:solidFill>
                  <a:srgbClr val="FFFFFF"/>
                </a:solidFill>
                <a:latin typeface="Arial Black" panose="020B0604020202020204" pitchFamily="34" charset="0"/>
                <a:cs typeface="Arial Black" panose="020B0604020202020204" pitchFamily="34" charset="0"/>
              </a:rPr>
              <a:t>Atlantic</a:t>
            </a:r>
          </a:p>
          <a:p>
            <a:pPr algn="ctr"/>
            <a:r>
              <a:rPr lang="en-CA" sz="825" b="1" dirty="0">
                <a:solidFill>
                  <a:srgbClr val="FFFFFF"/>
                </a:solidFill>
                <a:latin typeface="Arial Black" panose="020B0604020202020204" pitchFamily="34" charset="0"/>
                <a:cs typeface="Arial Black" panose="020B0604020202020204" pitchFamily="34" charset="0"/>
              </a:rPr>
              <a:t>Flyway</a:t>
            </a:r>
          </a:p>
        </p:txBody>
      </p:sp>
      <p:sp>
        <p:nvSpPr>
          <p:cNvPr id="14" name="Rectangle 8">
            <a:extLst>
              <a:ext uri="{FF2B5EF4-FFF2-40B4-BE49-F238E27FC236}">
                <a16:creationId xmlns:a16="http://schemas.microsoft.com/office/drawing/2014/main" id="{6CF57DCA-C199-A949-B463-B20D8D0BF501}"/>
              </a:ext>
            </a:extLst>
          </p:cNvPr>
          <p:cNvSpPr>
            <a:spLocks noChangeArrowheads="1"/>
          </p:cNvSpPr>
          <p:nvPr/>
        </p:nvSpPr>
        <p:spPr bwMode="auto">
          <a:xfrm>
            <a:off x="491346" y="1383465"/>
            <a:ext cx="2008353" cy="440004"/>
          </a:xfrm>
          <a:prstGeom prst="rect">
            <a:avLst/>
          </a:prstGeom>
          <a:noFill/>
          <a:ln w="9525">
            <a:noFill/>
            <a:miter lim="800000"/>
            <a:headEnd/>
            <a:tailEnd/>
          </a:ln>
          <a:effectLst/>
        </p:spPr>
        <p:txBody>
          <a:bodyPr/>
          <a:lstStyle/>
          <a:p>
            <a:pPr>
              <a:lnSpc>
                <a:spcPct val="80000"/>
              </a:lnSpc>
              <a:spcBef>
                <a:spcPct val="20000"/>
              </a:spcBef>
            </a:pPr>
            <a:r>
              <a:rPr lang="en-US" sz="2800" b="1" dirty="0">
                <a:solidFill>
                  <a:srgbClr val="EAC968">
                    <a:lumMod val="20000"/>
                    <a:lumOff val="80000"/>
                  </a:srgbClr>
                </a:solidFill>
                <a:latin typeface="Arial" panose="020B0604020202020204" pitchFamily="34" charset="0"/>
                <a:cs typeface="Arial" panose="020B0604020202020204" pitchFamily="34" charset="0"/>
              </a:rPr>
              <a:t>ANSWERS</a:t>
            </a:r>
          </a:p>
        </p:txBody>
      </p:sp>
    </p:spTree>
    <p:extLst>
      <p:ext uri="{BB962C8B-B14F-4D97-AF65-F5344CB8AC3E}">
        <p14:creationId xmlns:p14="http://schemas.microsoft.com/office/powerpoint/2010/main" val="16147086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9">
            <a:extLst>
              <a:ext uri="{FF2B5EF4-FFF2-40B4-BE49-F238E27FC236}">
                <a16:creationId xmlns:a16="http://schemas.microsoft.com/office/drawing/2014/main" id="{62357566-601C-B249-9614-3A75FBBB0A71}"/>
              </a:ext>
            </a:extLst>
          </p:cNvPr>
          <p:cNvGrpSpPr/>
          <p:nvPr/>
        </p:nvGrpSpPr>
        <p:grpSpPr>
          <a:xfrm>
            <a:off x="4800600" y="2813453"/>
            <a:ext cx="4354286" cy="2373670"/>
            <a:chOff x="4789713" y="4497433"/>
            <a:chExt cx="4354286" cy="2373670"/>
          </a:xfrm>
        </p:grpSpPr>
        <p:grpSp>
          <p:nvGrpSpPr>
            <p:cNvPr id="12" name="Group 2">
              <a:extLst>
                <a:ext uri="{FF2B5EF4-FFF2-40B4-BE49-F238E27FC236}">
                  <a16:creationId xmlns:a16="http://schemas.microsoft.com/office/drawing/2014/main" id="{9D6A976C-C270-8F46-A73C-ECFE3F0CFCEE}"/>
                </a:ext>
              </a:extLst>
            </p:cNvPr>
            <p:cNvGrpSpPr/>
            <p:nvPr/>
          </p:nvGrpSpPr>
          <p:grpSpPr>
            <a:xfrm>
              <a:off x="4789713" y="4497433"/>
              <a:ext cx="4354286" cy="2373670"/>
              <a:chOff x="4789713" y="4497433"/>
              <a:chExt cx="4354286" cy="2373670"/>
            </a:xfrm>
          </p:grpSpPr>
          <p:pic>
            <p:nvPicPr>
              <p:cNvPr id="14" name="Picture 29" descr="Pretty Wpg drake.JPG">
                <a:extLst>
                  <a:ext uri="{FF2B5EF4-FFF2-40B4-BE49-F238E27FC236}">
                    <a16:creationId xmlns:a16="http://schemas.microsoft.com/office/drawing/2014/main" id="{4B9A1C1D-852A-0C40-904D-B9E3F4DC95F0}"/>
                  </a:ext>
                </a:extLst>
              </p:cNvPr>
              <p:cNvPicPr>
                <a:picLocks noChangeAspect="1"/>
              </p:cNvPicPr>
              <p:nvPr/>
            </p:nvPicPr>
            <p:blipFill rotWithShape="1">
              <a:blip r:embed="rId3"/>
              <a:srcRect l="1969" t="22652" r="3020" b="11658"/>
              <a:stretch/>
            </p:blipFill>
            <p:spPr>
              <a:xfrm>
                <a:off x="4789713" y="4497433"/>
                <a:ext cx="4354286" cy="2373670"/>
              </a:xfrm>
              <a:prstGeom prst="rect">
                <a:avLst/>
              </a:prstGeom>
              <a:noFill/>
              <a:ln cap="flat">
                <a:noFill/>
              </a:ln>
            </p:spPr>
          </p:pic>
          <p:sp>
            <p:nvSpPr>
              <p:cNvPr id="15" name="Rectangle 30">
                <a:extLst>
                  <a:ext uri="{FF2B5EF4-FFF2-40B4-BE49-F238E27FC236}">
                    <a16:creationId xmlns:a16="http://schemas.microsoft.com/office/drawing/2014/main" id="{EA95082F-CD11-1D45-8256-BDBD0264484A}"/>
                  </a:ext>
                </a:extLst>
              </p:cNvPr>
              <p:cNvSpPr/>
              <p:nvPr/>
            </p:nvSpPr>
            <p:spPr>
              <a:xfrm>
                <a:off x="8569524" y="6519258"/>
                <a:ext cx="452362" cy="215441"/>
              </a:xfrm>
              <a:prstGeom prst="rect">
                <a:avLst/>
              </a:prstGeom>
              <a:noFill/>
              <a:ln cap="flat">
                <a:noFill/>
                <a:prstDash val="solid"/>
              </a:ln>
            </p:spPr>
            <p:txBody>
              <a:bodyPr vert="horz" wrap="non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800" b="0" i="0" u="none" strike="noStrike" kern="1200" cap="none" spc="0" baseline="0" dirty="0">
                    <a:solidFill>
                      <a:srgbClr val="FFFFFF"/>
                    </a:solidFill>
                    <a:uFillTx/>
                    <a:latin typeface="Calibri"/>
                  </a:rPr>
                  <a:t>©DUC</a:t>
                </a:r>
              </a:p>
            </p:txBody>
          </p:sp>
        </p:grpSp>
        <p:sp>
          <p:nvSpPr>
            <p:cNvPr id="13" name="TextBox 20">
              <a:extLst>
                <a:ext uri="{FF2B5EF4-FFF2-40B4-BE49-F238E27FC236}">
                  <a16:creationId xmlns:a16="http://schemas.microsoft.com/office/drawing/2014/main" id="{A0AA91C9-760A-3F4F-B7A4-FCCE12B70AC7}"/>
                </a:ext>
              </a:extLst>
            </p:cNvPr>
            <p:cNvSpPr txBox="1"/>
            <p:nvPr/>
          </p:nvSpPr>
          <p:spPr>
            <a:xfrm>
              <a:off x="4925586" y="6409441"/>
              <a:ext cx="630725" cy="369332"/>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CA" b="1" i="0" u="none" strike="noStrike" kern="1200" cap="none" spc="0" baseline="0" dirty="0">
                  <a:solidFill>
                    <a:srgbClr val="FFFFFF"/>
                  </a:solidFill>
                  <a:uFillTx/>
                  <a:latin typeface="Arial" panose="020B0604020202020204" pitchFamily="34" charset="0"/>
                  <a:cs typeface="Arial" panose="020B0604020202020204" pitchFamily="34" charset="0"/>
                </a:rPr>
                <a:t>4</a:t>
              </a:r>
            </a:p>
          </p:txBody>
        </p:sp>
      </p:grpSp>
      <p:pic>
        <p:nvPicPr>
          <p:cNvPr id="21" name="Picture 22" descr="http://images.ducks.ca/netpub/server.np?original=.1.1735&amp;site=ducimages&amp;catalog=catalog">
            <a:extLst>
              <a:ext uri="{FF2B5EF4-FFF2-40B4-BE49-F238E27FC236}">
                <a16:creationId xmlns:a16="http://schemas.microsoft.com/office/drawing/2014/main" id="{EC56C961-95D4-5D44-A9F4-ECAA50E7C25F}"/>
              </a:ext>
            </a:extLst>
          </p:cNvPr>
          <p:cNvPicPr>
            <a:picLocks noChangeAspect="1" noChangeArrowheads="1"/>
          </p:cNvPicPr>
          <p:nvPr/>
        </p:nvPicPr>
        <p:blipFill rotWithShape="1">
          <a:blip r:embed="rId4" cstate="print"/>
          <a:srcRect l="-276" t="8865" r="2215" b="15002"/>
          <a:stretch/>
        </p:blipFill>
        <p:spPr bwMode="auto">
          <a:xfrm>
            <a:off x="4026098" y="0"/>
            <a:ext cx="5117902" cy="2718648"/>
          </a:xfrm>
          <a:prstGeom prst="rect">
            <a:avLst/>
          </a:prstGeom>
          <a:noFill/>
        </p:spPr>
      </p:pic>
      <p:sp>
        <p:nvSpPr>
          <p:cNvPr id="28" name="TextBox 27">
            <a:extLst>
              <a:ext uri="{FF2B5EF4-FFF2-40B4-BE49-F238E27FC236}">
                <a16:creationId xmlns:a16="http://schemas.microsoft.com/office/drawing/2014/main" id="{33E72D73-060F-A547-9275-4204826FF29A}"/>
              </a:ext>
            </a:extLst>
          </p:cNvPr>
          <p:cNvSpPr txBox="1"/>
          <p:nvPr/>
        </p:nvSpPr>
        <p:spPr>
          <a:xfrm>
            <a:off x="4191297" y="2251757"/>
            <a:ext cx="463153"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2</a:t>
            </a:r>
          </a:p>
        </p:txBody>
      </p:sp>
      <p:sp>
        <p:nvSpPr>
          <p:cNvPr id="29" name="Rectangle 28">
            <a:extLst>
              <a:ext uri="{FF2B5EF4-FFF2-40B4-BE49-F238E27FC236}">
                <a16:creationId xmlns:a16="http://schemas.microsoft.com/office/drawing/2014/main" id="{F4555E25-0197-A241-9A73-AEF4DE394C08}"/>
              </a:ext>
            </a:extLst>
          </p:cNvPr>
          <p:cNvSpPr/>
          <p:nvPr/>
        </p:nvSpPr>
        <p:spPr>
          <a:xfrm>
            <a:off x="7265599" y="2405597"/>
            <a:ext cx="1771650" cy="215444"/>
          </a:xfrm>
          <a:prstGeom prst="rect">
            <a:avLst/>
          </a:prstGeom>
        </p:spPr>
        <p:txBody>
          <a:bodyPr wrap="square">
            <a:spAutoFit/>
          </a:bodyPr>
          <a:lstStyle/>
          <a:p>
            <a:pPr algn="r"/>
            <a:r>
              <a:rPr lang="en-US" sz="800" dirty="0">
                <a:solidFill>
                  <a:srgbClr val="FFFFFF"/>
                </a:solidFill>
                <a:latin typeface="Arial" panose="020B0604020202020204" pitchFamily="34" charset="0"/>
                <a:cs typeface="Arial" panose="020B0604020202020204" pitchFamily="34" charset="0"/>
              </a:rPr>
              <a:t>©DUC</a:t>
            </a:r>
          </a:p>
        </p:txBody>
      </p:sp>
      <p:pic>
        <p:nvPicPr>
          <p:cNvPr id="30" name="Picture 6" descr="http://c2491652.r52.cf0.rackcdn.com/v3/large/200509030529.jpg">
            <a:extLst>
              <a:ext uri="{FF2B5EF4-FFF2-40B4-BE49-F238E27FC236}">
                <a16:creationId xmlns:a16="http://schemas.microsoft.com/office/drawing/2014/main" id="{38E3DF2B-00A1-BD46-A5DC-A7A08E7BE045}"/>
              </a:ext>
            </a:extLst>
          </p:cNvPr>
          <p:cNvPicPr>
            <a:picLocks noChangeAspect="1" noChangeArrowheads="1"/>
          </p:cNvPicPr>
          <p:nvPr/>
        </p:nvPicPr>
        <p:blipFill rotWithShape="1">
          <a:blip r:embed="rId5" cstate="print"/>
          <a:srcRect t="7220" r="15027" b="3614"/>
          <a:stretch/>
        </p:blipFill>
        <p:spPr bwMode="auto">
          <a:xfrm>
            <a:off x="0" y="0"/>
            <a:ext cx="3962400" cy="2718648"/>
          </a:xfrm>
          <a:prstGeom prst="rect">
            <a:avLst/>
          </a:prstGeom>
          <a:noFill/>
        </p:spPr>
      </p:pic>
      <p:sp>
        <p:nvSpPr>
          <p:cNvPr id="31" name="TextBox 30">
            <a:extLst>
              <a:ext uri="{FF2B5EF4-FFF2-40B4-BE49-F238E27FC236}">
                <a16:creationId xmlns:a16="http://schemas.microsoft.com/office/drawing/2014/main" id="{F5505244-4D10-C144-A9D1-B271BCD81024}"/>
              </a:ext>
            </a:extLst>
          </p:cNvPr>
          <p:cNvSpPr txBox="1"/>
          <p:nvPr/>
        </p:nvSpPr>
        <p:spPr>
          <a:xfrm>
            <a:off x="133946" y="2251757"/>
            <a:ext cx="463153"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1</a:t>
            </a:r>
          </a:p>
        </p:txBody>
      </p:sp>
      <p:sp>
        <p:nvSpPr>
          <p:cNvPr id="32" name="Rectangle 31">
            <a:extLst>
              <a:ext uri="{FF2B5EF4-FFF2-40B4-BE49-F238E27FC236}">
                <a16:creationId xmlns:a16="http://schemas.microsoft.com/office/drawing/2014/main" id="{B92F6BDD-F5CA-F943-83AD-41180541ADD1}"/>
              </a:ext>
            </a:extLst>
          </p:cNvPr>
          <p:cNvSpPr/>
          <p:nvPr/>
        </p:nvSpPr>
        <p:spPr>
          <a:xfrm>
            <a:off x="2050351" y="2356306"/>
            <a:ext cx="1771650" cy="215444"/>
          </a:xfrm>
          <a:prstGeom prst="rect">
            <a:avLst/>
          </a:prstGeom>
        </p:spPr>
        <p:txBody>
          <a:bodyPr wrap="square">
            <a:spAutoFit/>
          </a:bodyPr>
          <a:lstStyle/>
          <a:p>
            <a:pPr algn="r"/>
            <a:r>
              <a:rPr lang="en-US" sz="800" dirty="0">
                <a:solidFill>
                  <a:srgbClr val="FFFFFF"/>
                </a:solidFill>
                <a:latin typeface="Arial" panose="020B0604020202020204" pitchFamily="34" charset="0"/>
                <a:cs typeface="Arial" panose="020B0604020202020204" pitchFamily="34" charset="0"/>
              </a:rPr>
              <a:t>©Tom </a:t>
            </a:r>
            <a:r>
              <a:rPr lang="en-US" sz="800" dirty="0" err="1">
                <a:solidFill>
                  <a:srgbClr val="FFFFFF"/>
                </a:solidFill>
                <a:latin typeface="Arial" panose="020B0604020202020204" pitchFamily="34" charset="0"/>
                <a:cs typeface="Arial" panose="020B0604020202020204" pitchFamily="34" charset="0"/>
              </a:rPr>
              <a:t>Reichner</a:t>
            </a:r>
            <a:endParaRPr lang="en-US" sz="800" dirty="0">
              <a:solidFill>
                <a:srgbClr val="FFFFFF"/>
              </a:solidFill>
              <a:latin typeface="Arial" panose="020B0604020202020204" pitchFamily="34" charset="0"/>
              <a:cs typeface="Arial" panose="020B0604020202020204" pitchFamily="34" charset="0"/>
            </a:endParaRPr>
          </a:p>
        </p:txBody>
      </p:sp>
      <p:sp>
        <p:nvSpPr>
          <p:cNvPr id="34" name="TextBox 33">
            <a:extLst>
              <a:ext uri="{FF2B5EF4-FFF2-40B4-BE49-F238E27FC236}">
                <a16:creationId xmlns:a16="http://schemas.microsoft.com/office/drawing/2014/main" id="{B4229071-20D4-2C4B-BD5B-786E2A35B544}"/>
              </a:ext>
            </a:extLst>
          </p:cNvPr>
          <p:cNvSpPr txBox="1"/>
          <p:nvPr/>
        </p:nvSpPr>
        <p:spPr>
          <a:xfrm>
            <a:off x="-224335" y="4705350"/>
            <a:ext cx="716562" cy="571408"/>
          </a:xfrm>
          <a:prstGeom prst="rect">
            <a:avLst/>
          </a:prstGeom>
          <a:noFill/>
        </p:spPr>
        <p:txBody>
          <a:bodyPr wrap="square" rtlCol="0">
            <a:spAutoFit/>
          </a:bodyPr>
          <a:lstStyle/>
          <a:p>
            <a:pPr algn="r"/>
            <a:r>
              <a:rPr lang="en-CA" b="1" dirty="0">
                <a:solidFill>
                  <a:srgbClr val="FFFFFF"/>
                </a:solidFill>
                <a:latin typeface="Arial" panose="020B0604020202020204" pitchFamily="34" charset="0"/>
                <a:cs typeface="Arial" panose="020B0604020202020204" pitchFamily="34" charset="0"/>
              </a:rPr>
              <a:t>3</a:t>
            </a:r>
          </a:p>
        </p:txBody>
      </p:sp>
      <p:grpSp>
        <p:nvGrpSpPr>
          <p:cNvPr id="16" name="Group 7">
            <a:extLst>
              <a:ext uri="{FF2B5EF4-FFF2-40B4-BE49-F238E27FC236}">
                <a16:creationId xmlns:a16="http://schemas.microsoft.com/office/drawing/2014/main" id="{D9E5D7ED-9BA6-E140-9A60-37C80AA2B6E3}"/>
              </a:ext>
            </a:extLst>
          </p:cNvPr>
          <p:cNvGrpSpPr/>
          <p:nvPr/>
        </p:nvGrpSpPr>
        <p:grpSpPr>
          <a:xfrm>
            <a:off x="10887" y="2800349"/>
            <a:ext cx="4713513" cy="2373669"/>
            <a:chOff x="0" y="4484329"/>
            <a:chExt cx="4713513" cy="2373669"/>
          </a:xfrm>
        </p:grpSpPr>
        <p:pic>
          <p:nvPicPr>
            <p:cNvPr id="17" name="Picture 2" descr="http://c2491652.r52.cf0.rackcdn.com/v3/large/100114023910.jpg">
              <a:extLst>
                <a:ext uri="{FF2B5EF4-FFF2-40B4-BE49-F238E27FC236}">
                  <a16:creationId xmlns:a16="http://schemas.microsoft.com/office/drawing/2014/main" id="{BBC556DB-4394-9A47-ADAD-0182FEEDEA4B}"/>
                </a:ext>
              </a:extLst>
            </p:cNvPr>
            <p:cNvPicPr>
              <a:picLocks noChangeAspect="1"/>
            </p:cNvPicPr>
            <p:nvPr/>
          </p:nvPicPr>
          <p:blipFill rotWithShape="1">
            <a:blip r:embed="rId6"/>
            <a:srcRect l="6480" t="19212" r="9381" b="21158"/>
            <a:stretch/>
          </p:blipFill>
          <p:spPr>
            <a:xfrm flipH="1">
              <a:off x="0" y="4484329"/>
              <a:ext cx="4713513" cy="2373669"/>
            </a:xfrm>
            <a:prstGeom prst="rect">
              <a:avLst/>
            </a:prstGeom>
            <a:noFill/>
            <a:ln cap="flat">
              <a:noFill/>
            </a:ln>
          </p:spPr>
        </p:pic>
        <p:sp>
          <p:nvSpPr>
            <p:cNvPr id="18" name="Rectangle 19">
              <a:extLst>
                <a:ext uri="{FF2B5EF4-FFF2-40B4-BE49-F238E27FC236}">
                  <a16:creationId xmlns:a16="http://schemas.microsoft.com/office/drawing/2014/main" id="{1558C53D-764A-E244-BA97-573CE6BB766A}"/>
                </a:ext>
              </a:extLst>
            </p:cNvPr>
            <p:cNvSpPr/>
            <p:nvPr/>
          </p:nvSpPr>
          <p:spPr>
            <a:xfrm>
              <a:off x="2281367" y="6504315"/>
              <a:ext cx="2362196" cy="215441"/>
            </a:xfrm>
            <a:prstGeom prst="rect">
              <a:avLst/>
            </a:prstGeom>
            <a:noFill/>
            <a:ln cap="flat">
              <a:noFill/>
              <a:prstDash val="solid"/>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800" b="0" i="0" u="none" strike="noStrike" kern="1200" cap="none" spc="0" baseline="0" dirty="0">
                  <a:solidFill>
                    <a:srgbClr val="FFFFFF"/>
                  </a:solidFill>
                  <a:uFillTx/>
                  <a:latin typeface="Arial"/>
                </a:rPr>
                <a:t>©Eric Reuter</a:t>
              </a:r>
            </a:p>
          </p:txBody>
        </p:sp>
        <p:sp>
          <p:nvSpPr>
            <p:cNvPr id="19" name="TextBox 25">
              <a:extLst>
                <a:ext uri="{FF2B5EF4-FFF2-40B4-BE49-F238E27FC236}">
                  <a16:creationId xmlns:a16="http://schemas.microsoft.com/office/drawing/2014/main" id="{550DCB02-3370-AA40-A7D1-76AEC81C67DA}"/>
                </a:ext>
              </a:extLst>
            </p:cNvPr>
            <p:cNvSpPr txBox="1"/>
            <p:nvPr/>
          </p:nvSpPr>
          <p:spPr>
            <a:xfrm>
              <a:off x="141513" y="6396337"/>
              <a:ext cx="630725" cy="369332"/>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CA" b="1" i="0" u="none" strike="noStrike" kern="1200" cap="none" spc="0" baseline="0" dirty="0">
                  <a:solidFill>
                    <a:srgbClr val="FFFFFF"/>
                  </a:solidFill>
                  <a:uFillTx/>
                  <a:latin typeface="Arial" panose="020B0604020202020204" pitchFamily="34" charset="0"/>
                  <a:cs typeface="Arial" panose="020B0604020202020204" pitchFamily="34" charset="0"/>
                </a:rPr>
                <a:t>3</a:t>
              </a:r>
            </a:p>
          </p:txBody>
        </p:sp>
      </p:grpSp>
      <p:sp>
        <p:nvSpPr>
          <p:cNvPr id="20" name="TextBox 19">
            <a:extLst>
              <a:ext uri="{FF2B5EF4-FFF2-40B4-BE49-F238E27FC236}">
                <a16:creationId xmlns:a16="http://schemas.microsoft.com/office/drawing/2014/main" id="{3D0D3955-3574-6A4A-8A04-703BE44FA6B4}"/>
              </a:ext>
            </a:extLst>
          </p:cNvPr>
          <p:cNvSpPr txBox="1"/>
          <p:nvPr/>
        </p:nvSpPr>
        <p:spPr>
          <a:xfrm>
            <a:off x="4114800" y="140226"/>
            <a:ext cx="1657350" cy="646331"/>
          </a:xfrm>
          <a:prstGeom prst="rect">
            <a:avLst/>
          </a:prstGeom>
          <a:noFill/>
        </p:spPr>
        <p:txBody>
          <a:bodyPr wrap="square" rtlCol="0">
            <a:spAutoFit/>
          </a:bodyPr>
          <a:lstStyle/>
          <a:p>
            <a:r>
              <a:rPr lang="en-US" b="1" dirty="0">
                <a:solidFill>
                  <a:srgbClr val="FFFFFF"/>
                </a:solidFill>
                <a:latin typeface="Arial" panose="020B0604020202020204" pitchFamily="34" charset="0"/>
                <a:cs typeface="Arial" panose="020B0604020202020204" pitchFamily="34" charset="0"/>
              </a:rPr>
              <a:t>Wood duck</a:t>
            </a:r>
          </a:p>
          <a:p>
            <a:r>
              <a:rPr lang="en-US" b="1" dirty="0">
                <a:solidFill>
                  <a:srgbClr val="FFFFFF"/>
                </a:solidFill>
                <a:latin typeface="Arial" panose="020B0604020202020204" pitchFamily="34" charset="0"/>
                <a:cs typeface="Arial" panose="020B0604020202020204" pitchFamily="34" charset="0"/>
              </a:rPr>
              <a:t>drake </a:t>
            </a:r>
          </a:p>
        </p:txBody>
      </p:sp>
      <p:sp>
        <p:nvSpPr>
          <p:cNvPr id="22" name="TextBox 21">
            <a:extLst>
              <a:ext uri="{FF2B5EF4-FFF2-40B4-BE49-F238E27FC236}">
                <a16:creationId xmlns:a16="http://schemas.microsoft.com/office/drawing/2014/main" id="{FDBEC640-A47D-6D43-B71A-778AC2FBCCC1}"/>
              </a:ext>
            </a:extLst>
          </p:cNvPr>
          <p:cNvSpPr txBox="1"/>
          <p:nvPr/>
        </p:nvSpPr>
        <p:spPr>
          <a:xfrm>
            <a:off x="152400" y="134885"/>
            <a:ext cx="2630687" cy="646331"/>
          </a:xfrm>
          <a:prstGeom prst="rect">
            <a:avLst/>
          </a:prstGeom>
          <a:noFill/>
        </p:spPr>
        <p:txBody>
          <a:bodyPr wrap="square" rtlCol="0">
            <a:spAutoFit/>
          </a:bodyPr>
          <a:lstStyle/>
          <a:p>
            <a:r>
              <a:rPr lang="en-US" b="1" dirty="0">
                <a:solidFill>
                  <a:srgbClr val="FFFFFF"/>
                </a:solidFill>
                <a:latin typeface="Arial" panose="020B0604020202020204" pitchFamily="34" charset="0"/>
                <a:cs typeface="Arial" panose="020B0604020202020204" pitchFamily="34" charset="0"/>
              </a:rPr>
              <a:t>Green-winged teal</a:t>
            </a:r>
          </a:p>
          <a:p>
            <a:r>
              <a:rPr lang="en-US" b="1" dirty="0">
                <a:solidFill>
                  <a:srgbClr val="FFFFFF"/>
                </a:solidFill>
                <a:latin typeface="Arial" panose="020B0604020202020204" pitchFamily="34" charset="0"/>
                <a:cs typeface="Arial" panose="020B0604020202020204" pitchFamily="34" charset="0"/>
              </a:rPr>
              <a:t>drake </a:t>
            </a:r>
          </a:p>
        </p:txBody>
      </p:sp>
      <p:sp>
        <p:nvSpPr>
          <p:cNvPr id="23" name="TextBox 22">
            <a:extLst>
              <a:ext uri="{FF2B5EF4-FFF2-40B4-BE49-F238E27FC236}">
                <a16:creationId xmlns:a16="http://schemas.microsoft.com/office/drawing/2014/main" id="{02437D0A-8C09-4046-A6F1-5F11716CC3E2}"/>
              </a:ext>
            </a:extLst>
          </p:cNvPr>
          <p:cNvSpPr txBox="1"/>
          <p:nvPr/>
        </p:nvSpPr>
        <p:spPr>
          <a:xfrm>
            <a:off x="6534150" y="2934384"/>
            <a:ext cx="2457450" cy="646331"/>
          </a:xfrm>
          <a:prstGeom prst="rect">
            <a:avLst/>
          </a:prstGeom>
          <a:noFill/>
        </p:spPr>
        <p:txBody>
          <a:bodyPr wrap="square" rtlCol="0">
            <a:spAutoFit/>
          </a:bodyPr>
          <a:lstStyle/>
          <a:p>
            <a:pPr algn="r"/>
            <a:r>
              <a:rPr lang="en-US" b="1" dirty="0">
                <a:solidFill>
                  <a:srgbClr val="FFFFFF"/>
                </a:solidFill>
                <a:latin typeface="Arial" panose="020B0604020202020204" pitchFamily="34" charset="0"/>
                <a:cs typeface="Arial" panose="020B0604020202020204" pitchFamily="34" charset="0"/>
              </a:rPr>
              <a:t>Mallard</a:t>
            </a:r>
          </a:p>
          <a:p>
            <a:pPr algn="r"/>
            <a:r>
              <a:rPr lang="en-US" b="1" dirty="0">
                <a:solidFill>
                  <a:srgbClr val="FFFFFF"/>
                </a:solidFill>
                <a:latin typeface="Arial" panose="020B0604020202020204" pitchFamily="34" charset="0"/>
                <a:cs typeface="Arial" panose="020B0604020202020204" pitchFamily="34" charset="0"/>
              </a:rPr>
              <a:t>drake</a:t>
            </a:r>
          </a:p>
        </p:txBody>
      </p:sp>
      <p:sp>
        <p:nvSpPr>
          <p:cNvPr id="24" name="TextBox 23">
            <a:extLst>
              <a:ext uri="{FF2B5EF4-FFF2-40B4-BE49-F238E27FC236}">
                <a16:creationId xmlns:a16="http://schemas.microsoft.com/office/drawing/2014/main" id="{F4990FD7-733D-0744-85BC-F47152512072}"/>
              </a:ext>
            </a:extLst>
          </p:cNvPr>
          <p:cNvSpPr txBox="1"/>
          <p:nvPr/>
        </p:nvSpPr>
        <p:spPr>
          <a:xfrm>
            <a:off x="152400" y="2940577"/>
            <a:ext cx="2630687" cy="646331"/>
          </a:xfrm>
          <a:prstGeom prst="rect">
            <a:avLst/>
          </a:prstGeom>
          <a:noFill/>
        </p:spPr>
        <p:txBody>
          <a:bodyPr wrap="square" rtlCol="0">
            <a:spAutoFit/>
          </a:bodyPr>
          <a:lstStyle/>
          <a:p>
            <a:r>
              <a:rPr lang="en-US" b="1" dirty="0">
                <a:solidFill>
                  <a:srgbClr val="FFFFFF"/>
                </a:solidFill>
                <a:latin typeface="Arial" panose="020B0604020202020204" pitchFamily="34" charset="0"/>
                <a:cs typeface="Arial" panose="020B0604020202020204" pitchFamily="34" charset="0"/>
              </a:rPr>
              <a:t>Black scoter</a:t>
            </a:r>
          </a:p>
          <a:p>
            <a:r>
              <a:rPr lang="en-US" b="1" dirty="0">
                <a:solidFill>
                  <a:srgbClr val="FFFFFF"/>
                </a:solidFill>
                <a:latin typeface="Arial" panose="020B0604020202020204" pitchFamily="34" charset="0"/>
                <a:cs typeface="Arial" panose="020B0604020202020204" pitchFamily="34" charset="0"/>
              </a:rPr>
              <a:t>drake</a:t>
            </a:r>
          </a:p>
        </p:txBody>
      </p:sp>
    </p:spTree>
    <p:extLst>
      <p:ext uri="{BB962C8B-B14F-4D97-AF65-F5344CB8AC3E}">
        <p14:creationId xmlns:p14="http://schemas.microsoft.com/office/powerpoint/2010/main" val="1389043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1+#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0-#ppt_w/2"/>
                                          </p:val>
                                        </p:tav>
                                        <p:tav tm="100000">
                                          <p:val>
                                            <p:strVal val="#ppt_x"/>
                                          </p:val>
                                        </p:tav>
                                      </p:tavLst>
                                    </p:anim>
                                    <p:anim calcmode="lin" valueType="num">
                                      <p:cBhvr additive="base">
                                        <p:cTn id="20"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1+#ppt_w/2"/>
                                          </p:val>
                                        </p:tav>
                                        <p:tav tm="100000">
                                          <p:val>
                                            <p:strVal val="#ppt_x"/>
                                          </p:val>
                                        </p:tav>
                                      </p:tavLst>
                                    </p:anim>
                                    <p:anim calcmode="lin" valueType="num">
                                      <p:cBhvr additive="base">
                                        <p:cTn id="26"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23"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12" descr="http://c2491652.r52.cf0.rackcdn.com/v3/large/250109061347.jpg">
            <a:extLst>
              <a:ext uri="{FF2B5EF4-FFF2-40B4-BE49-F238E27FC236}">
                <a16:creationId xmlns:a16="http://schemas.microsoft.com/office/drawing/2014/main" id="{7E45DCA9-0076-2A47-984A-F824CBC402FC}"/>
              </a:ext>
            </a:extLst>
          </p:cNvPr>
          <p:cNvPicPr>
            <a:picLocks noChangeAspect="1" noChangeArrowheads="1"/>
          </p:cNvPicPr>
          <p:nvPr/>
        </p:nvPicPr>
        <p:blipFill rotWithShape="1">
          <a:blip r:embed="rId3" cstate="print"/>
          <a:srcRect l="12074" t="30823" r="28432" b="24588"/>
          <a:stretch/>
        </p:blipFill>
        <p:spPr bwMode="auto">
          <a:xfrm flipH="1">
            <a:off x="4038599" y="2719"/>
            <a:ext cx="5105401" cy="2540906"/>
          </a:xfrm>
          <a:prstGeom prst="rect">
            <a:avLst/>
          </a:prstGeom>
          <a:noFill/>
        </p:spPr>
      </p:pic>
      <p:pic>
        <p:nvPicPr>
          <p:cNvPr id="21" name="Picture 20">
            <a:extLst>
              <a:ext uri="{FF2B5EF4-FFF2-40B4-BE49-F238E27FC236}">
                <a16:creationId xmlns:a16="http://schemas.microsoft.com/office/drawing/2014/main" id="{EA256B2E-D011-BF41-B14D-514CB8B24479}"/>
              </a:ext>
            </a:extLst>
          </p:cNvPr>
          <p:cNvPicPr>
            <a:picLocks noChangeAspect="1"/>
          </p:cNvPicPr>
          <p:nvPr/>
        </p:nvPicPr>
        <p:blipFill rotWithShape="1">
          <a:blip r:embed="rId4"/>
          <a:srcRect l="-331" t="14457" r="11210" b="7748"/>
          <a:stretch/>
        </p:blipFill>
        <p:spPr>
          <a:xfrm>
            <a:off x="-53720" y="2720"/>
            <a:ext cx="4016119" cy="2540905"/>
          </a:xfrm>
          <a:prstGeom prst="rect">
            <a:avLst/>
          </a:prstGeom>
          <a:noFill/>
          <a:ln cap="flat">
            <a:noFill/>
          </a:ln>
        </p:spPr>
      </p:pic>
      <p:sp>
        <p:nvSpPr>
          <p:cNvPr id="29" name="Rectangle 13">
            <a:extLst>
              <a:ext uri="{FF2B5EF4-FFF2-40B4-BE49-F238E27FC236}">
                <a16:creationId xmlns:a16="http://schemas.microsoft.com/office/drawing/2014/main" id="{E3E35300-CDF2-F74F-91C6-7B5491AA39D6}"/>
              </a:ext>
            </a:extLst>
          </p:cNvPr>
          <p:cNvSpPr/>
          <p:nvPr/>
        </p:nvSpPr>
        <p:spPr>
          <a:xfrm>
            <a:off x="1595735" y="2209735"/>
            <a:ext cx="2362196" cy="215441"/>
          </a:xfrm>
          <a:prstGeom prst="rect">
            <a:avLst/>
          </a:prstGeom>
          <a:noFill/>
          <a:ln cap="flat">
            <a:noFill/>
            <a:prstDash val="solid"/>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800" b="0" i="0" u="none" strike="noStrike" kern="1200" cap="none" spc="0" baseline="0" dirty="0">
                <a:solidFill>
                  <a:srgbClr val="FFFFFF"/>
                </a:solidFill>
                <a:uFillTx/>
                <a:latin typeface="Calibri"/>
              </a:rPr>
              <a:t>©Scott Denny</a:t>
            </a:r>
            <a:endParaRPr lang="en-US" sz="800" b="0" i="0" u="none" strike="noStrike" kern="1200" cap="none" spc="0" baseline="0" dirty="0">
              <a:solidFill>
                <a:srgbClr val="FFFFFF"/>
              </a:solidFill>
              <a:uFillTx/>
              <a:latin typeface="Arial"/>
            </a:endParaRPr>
          </a:p>
        </p:txBody>
      </p:sp>
      <p:sp>
        <p:nvSpPr>
          <p:cNvPr id="30" name="TextBox 18">
            <a:extLst>
              <a:ext uri="{FF2B5EF4-FFF2-40B4-BE49-F238E27FC236}">
                <a16:creationId xmlns:a16="http://schemas.microsoft.com/office/drawing/2014/main" id="{DE96E1CD-9302-8341-B936-CADE3A16CD89}"/>
              </a:ext>
            </a:extLst>
          </p:cNvPr>
          <p:cNvSpPr txBox="1"/>
          <p:nvPr/>
        </p:nvSpPr>
        <p:spPr>
          <a:xfrm>
            <a:off x="51990" y="2081898"/>
            <a:ext cx="630725" cy="369332"/>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CA" b="1" i="0" u="none" strike="noStrike" kern="1200" cap="none" spc="0" baseline="0" dirty="0">
                <a:solidFill>
                  <a:srgbClr val="FFFFFF"/>
                </a:solidFill>
                <a:uFillTx/>
                <a:latin typeface="Arial" panose="020B0604020202020204" pitchFamily="34" charset="0"/>
                <a:cs typeface="Arial" panose="020B0604020202020204" pitchFamily="34" charset="0"/>
              </a:rPr>
              <a:t>5</a:t>
            </a:r>
          </a:p>
        </p:txBody>
      </p:sp>
      <p:sp>
        <p:nvSpPr>
          <p:cNvPr id="31" name="Rectangle 21">
            <a:extLst>
              <a:ext uri="{FF2B5EF4-FFF2-40B4-BE49-F238E27FC236}">
                <a16:creationId xmlns:a16="http://schemas.microsoft.com/office/drawing/2014/main" id="{5A32EDB8-912F-EE41-962E-7F484993CF29}"/>
              </a:ext>
            </a:extLst>
          </p:cNvPr>
          <p:cNvSpPr/>
          <p:nvPr/>
        </p:nvSpPr>
        <p:spPr>
          <a:xfrm>
            <a:off x="6713247" y="2190750"/>
            <a:ext cx="2362196" cy="215441"/>
          </a:xfrm>
          <a:prstGeom prst="rect">
            <a:avLst/>
          </a:prstGeom>
          <a:noFill/>
          <a:ln cap="flat">
            <a:noFill/>
            <a:prstDash val="solid"/>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800" b="0" i="0" u="none" strike="noStrike" kern="1200" cap="none" spc="0" baseline="0" dirty="0">
                <a:solidFill>
                  <a:srgbClr val="FFFFFF"/>
                </a:solidFill>
                <a:uFillTx/>
                <a:latin typeface="Calibri"/>
              </a:rPr>
              <a:t>©Douglas Norton</a:t>
            </a:r>
            <a:endParaRPr lang="en-US" sz="800" b="0" i="0" u="none" strike="noStrike" kern="1200" cap="none" spc="0" baseline="0" dirty="0">
              <a:solidFill>
                <a:srgbClr val="FFFFFF"/>
              </a:solidFill>
              <a:uFillTx/>
              <a:latin typeface="Arial"/>
            </a:endParaRPr>
          </a:p>
        </p:txBody>
      </p:sp>
      <p:sp>
        <p:nvSpPr>
          <p:cNvPr id="32" name="TextBox 28">
            <a:extLst>
              <a:ext uri="{FF2B5EF4-FFF2-40B4-BE49-F238E27FC236}">
                <a16:creationId xmlns:a16="http://schemas.microsoft.com/office/drawing/2014/main" id="{C9D7100A-AAB0-A949-AB5C-2BBD1471C077}"/>
              </a:ext>
            </a:extLst>
          </p:cNvPr>
          <p:cNvSpPr txBox="1"/>
          <p:nvPr/>
        </p:nvSpPr>
        <p:spPr>
          <a:xfrm>
            <a:off x="4190997" y="2114550"/>
            <a:ext cx="630725" cy="369332"/>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CA" b="1" i="0" u="none" strike="noStrike" kern="1200" cap="none" spc="0" baseline="0" dirty="0">
                <a:solidFill>
                  <a:srgbClr val="FFFFFF"/>
                </a:solidFill>
                <a:uFillTx/>
                <a:latin typeface="Arial" panose="020B0604020202020204" pitchFamily="34" charset="0"/>
                <a:cs typeface="Arial" panose="020B0604020202020204" pitchFamily="34" charset="0"/>
              </a:rPr>
              <a:t>6</a:t>
            </a:r>
          </a:p>
        </p:txBody>
      </p:sp>
      <p:grpSp>
        <p:nvGrpSpPr>
          <p:cNvPr id="38" name="Group 8">
            <a:extLst>
              <a:ext uri="{FF2B5EF4-FFF2-40B4-BE49-F238E27FC236}">
                <a16:creationId xmlns:a16="http://schemas.microsoft.com/office/drawing/2014/main" id="{81161C76-BE70-4E4E-BD29-EFD8329E8DC9}"/>
              </a:ext>
            </a:extLst>
          </p:cNvPr>
          <p:cNvGrpSpPr/>
          <p:nvPr/>
        </p:nvGrpSpPr>
        <p:grpSpPr>
          <a:xfrm>
            <a:off x="0" y="2613483"/>
            <a:ext cx="5105401" cy="2539602"/>
            <a:chOff x="0" y="2895603"/>
            <a:chExt cx="5105401" cy="2539602"/>
          </a:xfrm>
        </p:grpSpPr>
        <p:grpSp>
          <p:nvGrpSpPr>
            <p:cNvPr id="39" name="Group 4">
              <a:extLst>
                <a:ext uri="{FF2B5EF4-FFF2-40B4-BE49-F238E27FC236}">
                  <a16:creationId xmlns:a16="http://schemas.microsoft.com/office/drawing/2014/main" id="{EAC47BF9-E0A6-B641-B426-5AC016B8EA56}"/>
                </a:ext>
              </a:extLst>
            </p:cNvPr>
            <p:cNvGrpSpPr/>
            <p:nvPr/>
          </p:nvGrpSpPr>
          <p:grpSpPr>
            <a:xfrm>
              <a:off x="0" y="2895603"/>
              <a:ext cx="5105401" cy="2539602"/>
              <a:chOff x="0" y="2895603"/>
              <a:chExt cx="5105401" cy="2539602"/>
            </a:xfrm>
          </p:grpSpPr>
          <p:pic>
            <p:nvPicPr>
              <p:cNvPr id="41" name="Picture 6" descr="http://c2491652.r52.cf0.rackcdn.com/v3/large/090613070708.jpg">
                <a:extLst>
                  <a:ext uri="{FF2B5EF4-FFF2-40B4-BE49-F238E27FC236}">
                    <a16:creationId xmlns:a16="http://schemas.microsoft.com/office/drawing/2014/main" id="{DDBB9F65-99F6-334A-881C-198B64E2AFBC}"/>
                  </a:ext>
                </a:extLst>
              </p:cNvPr>
              <p:cNvPicPr>
                <a:picLocks noChangeAspect="1"/>
              </p:cNvPicPr>
              <p:nvPr/>
            </p:nvPicPr>
            <p:blipFill rotWithShape="1">
              <a:blip r:embed="rId5"/>
              <a:srcRect l="8451" t="11463" r="1538" b="24444"/>
              <a:stretch/>
            </p:blipFill>
            <p:spPr>
              <a:xfrm>
                <a:off x="0" y="2895603"/>
                <a:ext cx="5105401" cy="2539602"/>
              </a:xfrm>
              <a:prstGeom prst="rect">
                <a:avLst/>
              </a:prstGeom>
              <a:noFill/>
              <a:ln cap="flat">
                <a:noFill/>
              </a:ln>
            </p:spPr>
          </p:pic>
          <p:sp>
            <p:nvSpPr>
              <p:cNvPr id="42" name="Rectangle 23">
                <a:extLst>
                  <a:ext uri="{FF2B5EF4-FFF2-40B4-BE49-F238E27FC236}">
                    <a16:creationId xmlns:a16="http://schemas.microsoft.com/office/drawing/2014/main" id="{1480306A-04CA-0941-AE22-9079E4C052FD}"/>
                  </a:ext>
                </a:extLst>
              </p:cNvPr>
              <p:cNvSpPr/>
              <p:nvPr/>
            </p:nvSpPr>
            <p:spPr>
              <a:xfrm>
                <a:off x="2659353" y="5075556"/>
                <a:ext cx="2362196" cy="215441"/>
              </a:xfrm>
              <a:prstGeom prst="rect">
                <a:avLst/>
              </a:prstGeom>
              <a:noFill/>
              <a:ln cap="flat">
                <a:noFill/>
                <a:prstDash val="solid"/>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800" b="0" i="0" u="none" strike="noStrike" kern="1200" cap="none" spc="0" baseline="0" dirty="0">
                    <a:solidFill>
                      <a:srgbClr val="FFFFFF"/>
                    </a:solidFill>
                    <a:uFillTx/>
                    <a:latin typeface="Calibri"/>
                  </a:rPr>
                  <a:t>©C. Connelly</a:t>
                </a:r>
                <a:endParaRPr lang="en-US" sz="800" b="0" i="0" u="none" strike="noStrike" kern="1200" cap="none" spc="0" baseline="0" dirty="0">
                  <a:solidFill>
                    <a:srgbClr val="FFFFFF"/>
                  </a:solidFill>
                  <a:uFillTx/>
                  <a:latin typeface="Arial"/>
                </a:endParaRPr>
              </a:p>
            </p:txBody>
          </p:sp>
        </p:grpSp>
        <p:sp>
          <p:nvSpPr>
            <p:cNvPr id="40" name="TextBox 22">
              <a:extLst>
                <a:ext uri="{FF2B5EF4-FFF2-40B4-BE49-F238E27FC236}">
                  <a16:creationId xmlns:a16="http://schemas.microsoft.com/office/drawing/2014/main" id="{D1E40701-7F5F-1741-96FF-27F2786A64A9}"/>
                </a:ext>
              </a:extLst>
            </p:cNvPr>
            <p:cNvSpPr txBox="1"/>
            <p:nvPr/>
          </p:nvSpPr>
          <p:spPr>
            <a:xfrm>
              <a:off x="78367" y="4948740"/>
              <a:ext cx="630725" cy="369332"/>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CA" b="1" i="0" u="none" strike="noStrike" kern="1200" cap="none" spc="0" baseline="0" dirty="0">
                  <a:solidFill>
                    <a:srgbClr val="FFFFFF"/>
                  </a:solidFill>
                  <a:uFillTx/>
                  <a:latin typeface="Arial" panose="020B0604020202020204" pitchFamily="34" charset="0"/>
                  <a:cs typeface="Arial" panose="020B0604020202020204" pitchFamily="34" charset="0"/>
                </a:rPr>
                <a:t>7</a:t>
              </a:r>
            </a:p>
          </p:txBody>
        </p:sp>
      </p:grpSp>
      <p:pic>
        <p:nvPicPr>
          <p:cNvPr id="43" name="Picture 8" descr="http://c2491652.r52.cf0.rackcdn.com/v3/large/200509022500.jpg">
            <a:extLst>
              <a:ext uri="{FF2B5EF4-FFF2-40B4-BE49-F238E27FC236}">
                <a16:creationId xmlns:a16="http://schemas.microsoft.com/office/drawing/2014/main" id="{33F405E5-90E7-794E-B6DA-51023DDB8F44}"/>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13506" r="28529" b="19627"/>
          <a:stretch/>
        </p:blipFill>
        <p:spPr bwMode="auto">
          <a:xfrm>
            <a:off x="5197880" y="2612179"/>
            <a:ext cx="3946120" cy="25409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4" name="Rectangle 43">
            <a:extLst>
              <a:ext uri="{FF2B5EF4-FFF2-40B4-BE49-F238E27FC236}">
                <a16:creationId xmlns:a16="http://schemas.microsoft.com/office/drawing/2014/main" id="{A2BB5616-188A-BE4C-A8CA-86C221F2A1CB}"/>
              </a:ext>
            </a:extLst>
          </p:cNvPr>
          <p:cNvSpPr/>
          <p:nvPr/>
        </p:nvSpPr>
        <p:spPr>
          <a:xfrm>
            <a:off x="7293983" y="4808092"/>
            <a:ext cx="1771650" cy="215444"/>
          </a:xfrm>
          <a:prstGeom prst="rect">
            <a:avLst/>
          </a:prstGeom>
        </p:spPr>
        <p:txBody>
          <a:bodyPr>
            <a:spAutoFit/>
          </a:bodyPr>
          <a:lstStyle/>
          <a:p>
            <a:pPr algn="r">
              <a:defRPr/>
            </a:pPr>
            <a:r>
              <a:rPr lang="en-US" sz="800" dirty="0">
                <a:solidFill>
                  <a:srgbClr val="FFFFFF"/>
                </a:solidFill>
                <a:latin typeface="Arial" panose="020B0604020202020204" pitchFamily="34" charset="0"/>
                <a:cs typeface="Arial" panose="020B0604020202020204" pitchFamily="34" charset="0"/>
              </a:rPr>
              <a:t>©Tom </a:t>
            </a:r>
            <a:r>
              <a:rPr lang="en-US" sz="800" dirty="0" err="1">
                <a:solidFill>
                  <a:srgbClr val="FFFFFF"/>
                </a:solidFill>
                <a:latin typeface="Arial" panose="020B0604020202020204" pitchFamily="34" charset="0"/>
                <a:cs typeface="Arial" panose="020B0604020202020204" pitchFamily="34" charset="0"/>
              </a:rPr>
              <a:t>Reichner</a:t>
            </a:r>
            <a:endParaRPr lang="en-US" sz="800" dirty="0">
              <a:solidFill>
                <a:srgbClr val="FFFFFF"/>
              </a:solidFill>
              <a:latin typeface="Arial" panose="020B0604020202020204" pitchFamily="34" charset="0"/>
              <a:cs typeface="Arial" panose="020B0604020202020204" pitchFamily="34" charset="0"/>
            </a:endParaRPr>
          </a:p>
        </p:txBody>
      </p:sp>
      <p:sp>
        <p:nvSpPr>
          <p:cNvPr id="45" name="TextBox 44">
            <a:extLst>
              <a:ext uri="{FF2B5EF4-FFF2-40B4-BE49-F238E27FC236}">
                <a16:creationId xmlns:a16="http://schemas.microsoft.com/office/drawing/2014/main" id="{209B7D95-062D-0942-831C-2222DE52345E}"/>
              </a:ext>
            </a:extLst>
          </p:cNvPr>
          <p:cNvSpPr txBox="1"/>
          <p:nvPr/>
        </p:nvSpPr>
        <p:spPr>
          <a:xfrm>
            <a:off x="5334000" y="4666620"/>
            <a:ext cx="745719" cy="369332"/>
          </a:xfrm>
          <a:prstGeom prst="rect">
            <a:avLst/>
          </a:prstGeom>
          <a:noFill/>
        </p:spPr>
        <p:txBody>
          <a:bodyPr wrap="square" rtlCol="0">
            <a:spAutoFit/>
          </a:bodyPr>
          <a:lstStyle/>
          <a:p>
            <a:r>
              <a:rPr lang="en-CA" b="1" dirty="0">
                <a:solidFill>
                  <a:srgbClr val="FFFFFF"/>
                </a:solidFill>
                <a:latin typeface="Arial" panose="020B0604020202020204" pitchFamily="34" charset="0"/>
                <a:cs typeface="Arial" panose="020B0604020202020204" pitchFamily="34" charset="0"/>
              </a:rPr>
              <a:t>8</a:t>
            </a:r>
          </a:p>
        </p:txBody>
      </p:sp>
      <p:sp>
        <p:nvSpPr>
          <p:cNvPr id="16" name="TextBox 25">
            <a:extLst>
              <a:ext uri="{FF2B5EF4-FFF2-40B4-BE49-F238E27FC236}">
                <a16:creationId xmlns:a16="http://schemas.microsoft.com/office/drawing/2014/main" id="{82AAF7FD-1358-CE4E-B923-8F5A46A240DF}"/>
              </a:ext>
            </a:extLst>
          </p:cNvPr>
          <p:cNvSpPr txBox="1"/>
          <p:nvPr/>
        </p:nvSpPr>
        <p:spPr>
          <a:xfrm>
            <a:off x="152403" y="76196"/>
            <a:ext cx="1968502" cy="646331"/>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FFFFFF"/>
                </a:solidFill>
                <a:uFillTx/>
                <a:latin typeface="Arial" panose="020B0604020202020204" pitchFamily="34" charset="0"/>
                <a:cs typeface="Arial" panose="020B0604020202020204" pitchFamily="34" charset="0"/>
              </a:rPr>
              <a:t>Mallard</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FFFFFF"/>
                </a:solidFill>
                <a:uFillTx/>
                <a:latin typeface="Arial" panose="020B0604020202020204" pitchFamily="34" charset="0"/>
                <a:cs typeface="Arial" panose="020B0604020202020204" pitchFamily="34" charset="0"/>
              </a:rPr>
              <a:t>hen </a:t>
            </a:r>
          </a:p>
        </p:txBody>
      </p:sp>
      <p:sp>
        <p:nvSpPr>
          <p:cNvPr id="17" name="TextBox 26">
            <a:extLst>
              <a:ext uri="{FF2B5EF4-FFF2-40B4-BE49-F238E27FC236}">
                <a16:creationId xmlns:a16="http://schemas.microsoft.com/office/drawing/2014/main" id="{DC4207C9-2677-674B-806B-FF2A2C8C82FB}"/>
              </a:ext>
            </a:extLst>
          </p:cNvPr>
          <p:cNvSpPr txBox="1"/>
          <p:nvPr/>
        </p:nvSpPr>
        <p:spPr>
          <a:xfrm>
            <a:off x="4158963" y="65582"/>
            <a:ext cx="2554284" cy="646334"/>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FFFFFF"/>
                </a:solidFill>
                <a:uFillTx/>
                <a:latin typeface="Arial" panose="020B0604020202020204" pitchFamily="34" charset="0"/>
                <a:cs typeface="Arial" panose="020B0604020202020204" pitchFamily="34" charset="0"/>
              </a:rPr>
              <a:t>Bufflehead</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FFFFFF"/>
                </a:solidFill>
                <a:uFillTx/>
                <a:latin typeface="Arial" panose="020B0604020202020204" pitchFamily="34" charset="0"/>
                <a:cs typeface="Arial" panose="020B0604020202020204" pitchFamily="34" charset="0"/>
              </a:rPr>
              <a:t>drake</a:t>
            </a:r>
          </a:p>
        </p:txBody>
      </p:sp>
      <p:sp>
        <p:nvSpPr>
          <p:cNvPr id="18" name="TextBox 27">
            <a:extLst>
              <a:ext uri="{FF2B5EF4-FFF2-40B4-BE49-F238E27FC236}">
                <a16:creationId xmlns:a16="http://schemas.microsoft.com/office/drawing/2014/main" id="{3C98A9C2-052F-6C48-990B-D3073B7F4C66}"/>
              </a:ext>
            </a:extLst>
          </p:cNvPr>
          <p:cNvSpPr txBox="1"/>
          <p:nvPr/>
        </p:nvSpPr>
        <p:spPr>
          <a:xfrm>
            <a:off x="90930" y="2731932"/>
            <a:ext cx="3200400" cy="923333"/>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FFFFFF"/>
                </a:solidFill>
                <a:uFillTx/>
                <a:latin typeface="Arial" panose="020B0604020202020204" pitchFamily="34" charset="0"/>
                <a:cs typeface="Arial" panose="020B0604020202020204" pitchFamily="34" charset="0"/>
              </a:rPr>
              <a:t>American wigeon</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FFFFFF"/>
                </a:solidFill>
                <a:uFillTx/>
                <a:latin typeface="Arial" panose="020B0604020202020204" pitchFamily="34" charset="0"/>
                <a:cs typeface="Arial" panose="020B0604020202020204" pitchFamily="34" charset="0"/>
              </a:rPr>
              <a:t>drake </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1" i="0" u="none" strike="noStrike" kern="1200" cap="none" spc="0" baseline="0" dirty="0">
              <a:solidFill>
                <a:srgbClr val="FFFFFF"/>
              </a:solidFill>
              <a:uFillTx/>
              <a:latin typeface="Arial" panose="020B0604020202020204" pitchFamily="34" charset="0"/>
              <a:cs typeface="Arial" panose="020B0604020202020204" pitchFamily="34" charset="0"/>
            </a:endParaRPr>
          </a:p>
        </p:txBody>
      </p:sp>
      <p:sp>
        <p:nvSpPr>
          <p:cNvPr id="19" name="TextBox 15">
            <a:extLst>
              <a:ext uri="{FF2B5EF4-FFF2-40B4-BE49-F238E27FC236}">
                <a16:creationId xmlns:a16="http://schemas.microsoft.com/office/drawing/2014/main" id="{4B3C2A51-8BE3-1943-9D4E-96CE0AF9F300}"/>
              </a:ext>
            </a:extLst>
          </p:cNvPr>
          <p:cNvSpPr txBox="1"/>
          <p:nvPr/>
        </p:nvSpPr>
        <p:spPr>
          <a:xfrm>
            <a:off x="5305063" y="2726116"/>
            <a:ext cx="2654302" cy="923330"/>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FFFFFF"/>
                </a:solidFill>
                <a:uFillTx/>
                <a:latin typeface="Arial" panose="020B0604020202020204" pitchFamily="34" charset="0"/>
                <a:cs typeface="Arial" panose="020B0604020202020204" pitchFamily="34" charset="0"/>
              </a:rPr>
              <a:t>Common</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b="1" dirty="0">
                <a:solidFill>
                  <a:srgbClr val="FFFFFF"/>
                </a:solidFill>
                <a:latin typeface="Arial" panose="020B0604020202020204" pitchFamily="34" charset="0"/>
                <a:cs typeface="Arial" panose="020B0604020202020204" pitchFamily="34" charset="0"/>
              </a:rPr>
              <a:t>g</a:t>
            </a:r>
            <a:r>
              <a:rPr lang="en-US" sz="1800" b="1" i="0" u="none" strike="noStrike" kern="1200" cap="none" spc="0" baseline="0" dirty="0">
                <a:solidFill>
                  <a:srgbClr val="FFFFFF"/>
                </a:solidFill>
                <a:uFillTx/>
                <a:latin typeface="Arial" panose="020B0604020202020204" pitchFamily="34" charset="0"/>
                <a:cs typeface="Arial" panose="020B0604020202020204" pitchFamily="34" charset="0"/>
              </a:rPr>
              <a:t>oldeneye</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1" i="0" u="none" strike="noStrike" kern="1200" cap="none" spc="0" baseline="0" dirty="0">
                <a:solidFill>
                  <a:srgbClr val="FFFFFF"/>
                </a:solidFill>
                <a:uFillTx/>
                <a:latin typeface="Arial" panose="020B0604020202020204" pitchFamily="34" charset="0"/>
                <a:cs typeface="Arial" panose="020B0604020202020204" pitchFamily="34" charset="0"/>
              </a:rPr>
              <a:t>drake</a:t>
            </a:r>
          </a:p>
        </p:txBody>
      </p:sp>
    </p:spTree>
    <p:extLst>
      <p:ext uri="{BB962C8B-B14F-4D97-AF65-F5344CB8AC3E}">
        <p14:creationId xmlns:p14="http://schemas.microsoft.com/office/powerpoint/2010/main" val="1255883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0-#ppt_w/2"/>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ppt_x</p:attrName>
                                        </p:attrNameLst>
                                      </p:cBhvr>
                                      <p:tavLst>
                                        <p:tav tm="0">
                                          <p:val>
                                            <p:strVal val="1+#ppt_w/2"/>
                                          </p:val>
                                        </p:tav>
                                        <p:tav tm="100000">
                                          <p:val>
                                            <p:strVal val="#ppt_x"/>
                                          </p:val>
                                        </p:tav>
                                      </p:tavLst>
                                    </p:anim>
                                    <p:anim calcmode="lin" valueType="num">
                                      <p:cBhvr>
                                        <p:cTn id="14"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ppt_x</p:attrName>
                                        </p:attrNameLst>
                                      </p:cBhvr>
                                      <p:tavLst>
                                        <p:tav tm="0">
                                          <p:val>
                                            <p:strVal val="0-#ppt_w/2"/>
                                          </p:val>
                                        </p:tav>
                                        <p:tav tm="100000">
                                          <p:val>
                                            <p:strVal val="#ppt_x"/>
                                          </p:val>
                                        </p:tav>
                                      </p:tavLst>
                                    </p:anim>
                                    <p:anim calcmode="lin" valueType="num">
                                      <p:cBhvr>
                                        <p:cTn id="20"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6"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ppt_x</p:attrName>
                                        </p:attrNameLst>
                                      </p:cBhvr>
                                      <p:tavLst>
                                        <p:tav tm="0">
                                          <p:val>
                                            <p:strVal val="1+#ppt_w/2"/>
                                          </p:val>
                                        </p:tav>
                                        <p:tav tm="100000">
                                          <p:val>
                                            <p:strVal val="#ppt_x"/>
                                          </p:val>
                                        </p:tav>
                                      </p:tavLst>
                                    </p:anim>
                                    <p:anim calcmode="lin" valueType="num">
                                      <p:cBhvr>
                                        <p:cTn id="2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Lst>
  </p:timing>
</p:sld>
</file>

<file path=ppt/theme/theme1.xml><?xml version="1.0" encoding="utf-8"?>
<a:theme xmlns:a="http://schemas.openxmlformats.org/drawingml/2006/main" name="Custom Design">
  <a:themeElements>
    <a:clrScheme name="Travelogue">
      <a:dk1>
        <a:sysClr val="windowText" lastClr="000000"/>
      </a:dk1>
      <a:lt1>
        <a:srgbClr val="EAC968"/>
      </a:lt1>
      <a:dk2>
        <a:srgbClr val="2A2515"/>
      </a:dk2>
      <a:lt2>
        <a:srgbClr val="82682C"/>
      </a:lt2>
      <a:accent1>
        <a:srgbClr val="B74D21"/>
      </a:accent1>
      <a:accent2>
        <a:srgbClr val="A32323"/>
      </a:accent2>
      <a:accent3>
        <a:srgbClr val="4576A3"/>
      </a:accent3>
      <a:accent4>
        <a:srgbClr val="615D9A"/>
      </a:accent4>
      <a:accent5>
        <a:srgbClr val="67924B"/>
      </a:accent5>
      <a:accent6>
        <a:srgbClr val="BF7B1B"/>
      </a:accent6>
      <a:hlink>
        <a:srgbClr val="99350B"/>
      </a:hlink>
      <a:folHlink>
        <a:srgbClr val="78514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Custom Design">
  <a:themeElements>
    <a:clrScheme name="Travelogue">
      <a:dk1>
        <a:sysClr val="windowText" lastClr="000000"/>
      </a:dk1>
      <a:lt1>
        <a:srgbClr val="EAC968"/>
      </a:lt1>
      <a:dk2>
        <a:srgbClr val="2A2515"/>
      </a:dk2>
      <a:lt2>
        <a:srgbClr val="82682C"/>
      </a:lt2>
      <a:accent1>
        <a:srgbClr val="B74D21"/>
      </a:accent1>
      <a:accent2>
        <a:srgbClr val="A32323"/>
      </a:accent2>
      <a:accent3>
        <a:srgbClr val="4576A3"/>
      </a:accent3>
      <a:accent4>
        <a:srgbClr val="615D9A"/>
      </a:accent4>
      <a:accent5>
        <a:srgbClr val="67924B"/>
      </a:accent5>
      <a:accent6>
        <a:srgbClr val="BF7B1B"/>
      </a:accent6>
      <a:hlink>
        <a:srgbClr val="99350B"/>
      </a:hlink>
      <a:folHlink>
        <a:srgbClr val="78514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Custom Design">
  <a:themeElements>
    <a:clrScheme name="Travelogue">
      <a:dk1>
        <a:sysClr val="windowText" lastClr="000000"/>
      </a:dk1>
      <a:lt1>
        <a:srgbClr val="EAC968"/>
      </a:lt1>
      <a:dk2>
        <a:srgbClr val="2A2515"/>
      </a:dk2>
      <a:lt2>
        <a:srgbClr val="82682C"/>
      </a:lt2>
      <a:accent1>
        <a:srgbClr val="B74D21"/>
      </a:accent1>
      <a:accent2>
        <a:srgbClr val="A32323"/>
      </a:accent2>
      <a:accent3>
        <a:srgbClr val="4576A3"/>
      </a:accent3>
      <a:accent4>
        <a:srgbClr val="615D9A"/>
      </a:accent4>
      <a:accent5>
        <a:srgbClr val="67924B"/>
      </a:accent5>
      <a:accent6>
        <a:srgbClr val="BF7B1B"/>
      </a:accent6>
      <a:hlink>
        <a:srgbClr val="99350B"/>
      </a:hlink>
      <a:folHlink>
        <a:srgbClr val="78514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3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16680</TotalTime>
  <Words>618</Words>
  <Application>Microsoft Office PowerPoint</Application>
  <PresentationFormat>On-screen Show (16:9)</PresentationFormat>
  <Paragraphs>191</Paragraphs>
  <Slides>14</Slides>
  <Notes>14</Notes>
  <HiddenSlides>0</HiddenSlides>
  <MMClips>0</MMClips>
  <ScaleCrop>false</ScaleCrop>
  <HeadingPairs>
    <vt:vector size="4" baseType="variant">
      <vt:variant>
        <vt:lpstr>Theme</vt:lpstr>
      </vt:variant>
      <vt:variant>
        <vt:i4>4</vt:i4>
      </vt:variant>
      <vt:variant>
        <vt:lpstr>Slide Titles</vt:lpstr>
      </vt:variant>
      <vt:variant>
        <vt:i4>14</vt:i4>
      </vt:variant>
    </vt:vector>
  </HeadingPairs>
  <TitlesOfParts>
    <vt:vector size="18" baseType="lpstr">
      <vt:lpstr>Custom Design</vt:lpstr>
      <vt:lpstr>1_Custom Design</vt:lpstr>
      <vt:lpstr>2_Custom Design</vt:lpstr>
      <vt:lpstr>3_Custom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Bird Studies Canada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tbarney;c_benson@ducks.ca</dc:creator>
  <cp:lastModifiedBy>Microsoft Office User</cp:lastModifiedBy>
  <cp:revision>1658</cp:revision>
  <cp:lastPrinted>2016-03-07T19:33:32Z</cp:lastPrinted>
  <dcterms:created xsi:type="dcterms:W3CDTF">2007-09-24T18:42:13Z</dcterms:created>
  <dcterms:modified xsi:type="dcterms:W3CDTF">2021-09-02T23:34:58Z</dcterms:modified>
</cp:coreProperties>
</file>