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18"/>
  </p:notesMasterIdLst>
  <p:handoutMasterIdLst>
    <p:handoutMasterId r:id="rId19"/>
  </p:handoutMasterIdLst>
  <p:sldIdLst>
    <p:sldId id="361" r:id="rId4"/>
    <p:sldId id="337" r:id="rId5"/>
    <p:sldId id="353" r:id="rId6"/>
    <p:sldId id="358" r:id="rId7"/>
    <p:sldId id="354" r:id="rId8"/>
    <p:sldId id="349" r:id="rId9"/>
    <p:sldId id="367" r:id="rId10"/>
    <p:sldId id="362" r:id="rId11"/>
    <p:sldId id="363" r:id="rId12"/>
    <p:sldId id="364" r:id="rId13"/>
    <p:sldId id="365" r:id="rId14"/>
    <p:sldId id="366" r:id="rId15"/>
    <p:sldId id="359" r:id="rId16"/>
    <p:sldId id="360" r:id="rId17"/>
  </p:sldIdLst>
  <p:sldSz cx="9144000" cy="5143500" type="screen16x9"/>
  <p:notesSz cx="7102475" cy="93884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3" orient="horz" pos="1591" userDrawn="1">
          <p15:clr>
            <a:srgbClr val="A4A3A4"/>
          </p15:clr>
        </p15:guide>
        <p15:guide id="6" orient="horz" pos="1650" userDrawn="1">
          <p15:clr>
            <a:srgbClr val="A4A3A4"/>
          </p15:clr>
        </p15:guide>
        <p15:guide id="8" pos="2496" userDrawn="1">
          <p15:clr>
            <a:srgbClr val="A4A3A4"/>
          </p15:clr>
        </p15:guide>
        <p15:guide id="9" pos="2544"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guide id="3" orient="horz" pos="2957">
          <p15:clr>
            <a:srgbClr val="A4A3A4"/>
          </p15:clr>
        </p15:guide>
        <p15:guide id="4"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3" clrIdx="1"/>
  <p:cmAuthor id="2" name="David Howerter" initials="DWH" lastIdx="2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4000"/>
    <a:srgbClr val="C0C0C0"/>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918DAE-AE03-214B-A46C-998D98E1CAEA}" v="98" dt="2021-06-10T14:54:11.8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54" autoAdjust="0"/>
    <p:restoredTop sz="96327" autoAdjust="0"/>
  </p:normalViewPr>
  <p:slideViewPr>
    <p:cSldViewPr>
      <p:cViewPr varScale="1">
        <p:scale>
          <a:sx n="165" d="100"/>
          <a:sy n="165" d="100"/>
        </p:scale>
        <p:origin x="208" y="32"/>
      </p:cViewPr>
      <p:guideLst>
        <p:guide orient="horz" pos="1591"/>
        <p:guide orient="horz" pos="1650"/>
        <p:guide pos="2496"/>
        <p:guide pos="2544"/>
      </p:guideLst>
    </p:cSldViewPr>
  </p:slideViewPr>
  <p:notesTextViewPr>
    <p:cViewPr>
      <p:scale>
        <a:sx n="100" d="100"/>
        <a:sy n="100" d="100"/>
      </p:scale>
      <p:origin x="0" y="0"/>
    </p:cViewPr>
  </p:notesTextViewPr>
  <p:sorterViewPr>
    <p:cViewPr>
      <p:scale>
        <a:sx n="120" d="100"/>
        <a:sy n="120" d="100"/>
      </p:scale>
      <p:origin x="0" y="0"/>
    </p:cViewPr>
  </p:sorterViewPr>
  <p:notesViewPr>
    <p:cSldViewPr>
      <p:cViewPr>
        <p:scale>
          <a:sx n="80" d="100"/>
          <a:sy n="80" d="100"/>
        </p:scale>
        <p:origin x="-1914" y="1884"/>
      </p:cViewPr>
      <p:guideLst>
        <p:guide orient="horz" pos="3024"/>
        <p:guide pos="2304"/>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quila Samson" userId="6395ddbae746c238" providerId="LiveId" clId="{BF918DAE-AE03-214B-A46C-998D98E1CAEA}"/>
    <pc:docChg chg="undo custSel addSld modSld sldOrd modMainMaster modNotesMaster">
      <pc:chgData name="Aquila Samson" userId="6395ddbae746c238" providerId="LiveId" clId="{BF918DAE-AE03-214B-A46C-998D98E1CAEA}" dt="2021-06-10T14:55:58.746" v="973" actId="20577"/>
      <pc:docMkLst>
        <pc:docMk/>
      </pc:docMkLst>
      <pc:sldChg chg="delSp modSp mod modNotes">
        <pc:chgData name="Aquila Samson" userId="6395ddbae746c238" providerId="LiveId" clId="{BF918DAE-AE03-214B-A46C-998D98E1CAEA}" dt="2021-06-06T19:52:22.315" v="418" actId="1076"/>
        <pc:sldMkLst>
          <pc:docMk/>
          <pc:sldMk cId="0" sldId="337"/>
        </pc:sldMkLst>
        <pc:spChg chg="mod topLvl">
          <ac:chgData name="Aquila Samson" userId="6395ddbae746c238" providerId="LiveId" clId="{BF918DAE-AE03-214B-A46C-998D98E1CAEA}" dt="2021-06-06T02:27:58.731" v="177" actId="1076"/>
          <ac:spMkLst>
            <pc:docMk/>
            <pc:sldMk cId="0" sldId="337"/>
            <ac:spMk id="3" creationId="{00000000-0000-0000-0000-000000000000}"/>
          </ac:spMkLst>
        </pc:spChg>
        <pc:spChg chg="mod topLvl">
          <ac:chgData name="Aquila Samson" userId="6395ddbae746c238" providerId="LiveId" clId="{BF918DAE-AE03-214B-A46C-998D98E1CAEA}" dt="2021-06-06T19:52:16.682" v="417" actId="1035"/>
          <ac:spMkLst>
            <pc:docMk/>
            <pc:sldMk cId="0" sldId="337"/>
            <ac:spMk id="13" creationId="{00000000-0000-0000-0000-000000000000}"/>
          </ac:spMkLst>
        </pc:spChg>
        <pc:spChg chg="mod topLvl">
          <ac:chgData name="Aquila Samson" userId="6395ddbae746c238" providerId="LiveId" clId="{BF918DAE-AE03-214B-A46C-998D98E1CAEA}" dt="2021-06-06T02:40:03.591" v="193" actId="1076"/>
          <ac:spMkLst>
            <pc:docMk/>
            <pc:sldMk cId="0" sldId="337"/>
            <ac:spMk id="16" creationId="{00000000-0000-0000-0000-000000000000}"/>
          </ac:spMkLst>
        </pc:spChg>
        <pc:spChg chg="del mod">
          <ac:chgData name="Aquila Samson" userId="6395ddbae746c238" providerId="LiveId" clId="{BF918DAE-AE03-214B-A46C-998D98E1CAEA}" dt="2021-06-04T17:40:26.903" v="144" actId="478"/>
          <ac:spMkLst>
            <pc:docMk/>
            <pc:sldMk cId="0" sldId="337"/>
            <ac:spMk id="23" creationId="{00000000-0000-0000-0000-000000000000}"/>
          </ac:spMkLst>
        </pc:spChg>
        <pc:spChg chg="mod topLvl">
          <ac:chgData name="Aquila Samson" userId="6395ddbae746c238" providerId="LiveId" clId="{BF918DAE-AE03-214B-A46C-998D98E1CAEA}" dt="2021-06-06T02:28:37.628" v="180" actId="1076"/>
          <ac:spMkLst>
            <pc:docMk/>
            <pc:sldMk cId="0" sldId="337"/>
            <ac:spMk id="24" creationId="{00000000-0000-0000-0000-000000000000}"/>
          </ac:spMkLst>
        </pc:spChg>
        <pc:spChg chg="mod topLvl">
          <ac:chgData name="Aquila Samson" userId="6395ddbae746c238" providerId="LiveId" clId="{BF918DAE-AE03-214B-A46C-998D98E1CAEA}" dt="2021-06-06T02:28:03.792" v="178" actId="1076"/>
          <ac:spMkLst>
            <pc:docMk/>
            <pc:sldMk cId="0" sldId="337"/>
            <ac:spMk id="25" creationId="{00000000-0000-0000-0000-000000000000}"/>
          </ac:spMkLst>
        </pc:spChg>
        <pc:spChg chg="mod topLvl">
          <ac:chgData name="Aquila Samson" userId="6395ddbae746c238" providerId="LiveId" clId="{BF918DAE-AE03-214B-A46C-998D98E1CAEA}" dt="2021-06-06T19:52:22.315" v="418" actId="1076"/>
          <ac:spMkLst>
            <pc:docMk/>
            <pc:sldMk cId="0" sldId="337"/>
            <ac:spMk id="26" creationId="{00000000-0000-0000-0000-000000000000}"/>
          </ac:spMkLst>
        </pc:spChg>
        <pc:spChg chg="del mod">
          <ac:chgData name="Aquila Samson" userId="6395ddbae746c238" providerId="LiveId" clId="{BF918DAE-AE03-214B-A46C-998D98E1CAEA}" dt="2021-06-04T17:40:28.875" v="145" actId="478"/>
          <ac:spMkLst>
            <pc:docMk/>
            <pc:sldMk cId="0" sldId="337"/>
            <ac:spMk id="27" creationId="{00000000-0000-0000-0000-000000000000}"/>
          </ac:spMkLst>
        </pc:spChg>
        <pc:grpChg chg="del mod">
          <ac:chgData name="Aquila Samson" userId="6395ddbae746c238" providerId="LiveId" clId="{BF918DAE-AE03-214B-A46C-998D98E1CAEA}" dt="2021-06-04T17:40:53.856" v="149" actId="165"/>
          <ac:grpSpMkLst>
            <pc:docMk/>
            <pc:sldMk cId="0" sldId="337"/>
            <ac:grpSpMk id="4" creationId="{00000000-0000-0000-0000-000000000000}"/>
          </ac:grpSpMkLst>
        </pc:grpChg>
        <pc:grpChg chg="del mod topLvl">
          <ac:chgData name="Aquila Samson" userId="6395ddbae746c238" providerId="LiveId" clId="{BF918DAE-AE03-214B-A46C-998D98E1CAEA}" dt="2021-06-04T17:41:00.800" v="150" actId="165"/>
          <ac:grpSpMkLst>
            <pc:docMk/>
            <pc:sldMk cId="0" sldId="337"/>
            <ac:grpSpMk id="5" creationId="{00000000-0000-0000-0000-000000000000}"/>
          </ac:grpSpMkLst>
        </pc:grpChg>
        <pc:grpChg chg="del mod topLvl">
          <ac:chgData name="Aquila Samson" userId="6395ddbae746c238" providerId="LiveId" clId="{BF918DAE-AE03-214B-A46C-998D98E1CAEA}" dt="2021-06-04T17:41:18.092" v="153" actId="165"/>
          <ac:grpSpMkLst>
            <pc:docMk/>
            <pc:sldMk cId="0" sldId="337"/>
            <ac:grpSpMk id="6" creationId="{00000000-0000-0000-0000-000000000000}"/>
          </ac:grpSpMkLst>
        </pc:grpChg>
        <pc:grpChg chg="del mod topLvl">
          <ac:chgData name="Aquila Samson" userId="6395ddbae746c238" providerId="LiveId" clId="{BF918DAE-AE03-214B-A46C-998D98E1CAEA}" dt="2021-06-06T02:26:09.900" v="168" actId="165"/>
          <ac:grpSpMkLst>
            <pc:docMk/>
            <pc:sldMk cId="0" sldId="337"/>
            <ac:grpSpMk id="7" creationId="{00000000-0000-0000-0000-000000000000}"/>
          </ac:grpSpMkLst>
        </pc:grpChg>
        <pc:grpChg chg="del mod">
          <ac:chgData name="Aquila Samson" userId="6395ddbae746c238" providerId="LiveId" clId="{BF918DAE-AE03-214B-A46C-998D98E1CAEA}" dt="2021-06-04T17:41:15.156" v="152" actId="165"/>
          <ac:grpSpMkLst>
            <pc:docMk/>
            <pc:sldMk cId="0" sldId="337"/>
            <ac:grpSpMk id="8" creationId="{00000000-0000-0000-0000-000000000000}"/>
          </ac:grpSpMkLst>
        </pc:grpChg>
        <pc:grpChg chg="del mod">
          <ac:chgData name="Aquila Samson" userId="6395ddbae746c238" providerId="LiveId" clId="{BF918DAE-AE03-214B-A46C-998D98E1CAEA}" dt="2021-06-06T02:25:50.918" v="166" actId="165"/>
          <ac:grpSpMkLst>
            <pc:docMk/>
            <pc:sldMk cId="0" sldId="337"/>
            <ac:grpSpMk id="10" creationId="{00000000-0000-0000-0000-000000000000}"/>
          </ac:grpSpMkLst>
        </pc:grpChg>
        <pc:picChg chg="mod topLvl modCrop">
          <ac:chgData name="Aquila Samson" userId="6395ddbae746c238" providerId="LiveId" clId="{BF918DAE-AE03-214B-A46C-998D98E1CAEA}" dt="2021-06-06T02:25:19.296" v="164" actId="18131"/>
          <ac:picMkLst>
            <pc:docMk/>
            <pc:sldMk cId="0" sldId="337"/>
            <ac:picMk id="14" creationId="{00000000-0000-0000-0000-000000000000}"/>
          </ac:picMkLst>
        </pc:picChg>
        <pc:picChg chg="mod topLvl modCrop">
          <ac:chgData name="Aquila Samson" userId="6395ddbae746c238" providerId="LiveId" clId="{BF918DAE-AE03-214B-A46C-998D98E1CAEA}" dt="2021-06-06T02:43:32.707" v="220" actId="732"/>
          <ac:picMkLst>
            <pc:docMk/>
            <pc:sldMk cId="0" sldId="337"/>
            <ac:picMk id="15" creationId="{00000000-0000-0000-0000-000000000000}"/>
          </ac:picMkLst>
        </pc:picChg>
        <pc:picChg chg="mod topLvl">
          <ac:chgData name="Aquila Samson" userId="6395ddbae746c238" providerId="LiveId" clId="{BF918DAE-AE03-214B-A46C-998D98E1CAEA}" dt="2021-06-04T17:41:08.321" v="151" actId="14100"/>
          <ac:picMkLst>
            <pc:docMk/>
            <pc:sldMk cId="0" sldId="337"/>
            <ac:picMk id="17" creationId="{00000000-0000-0000-0000-000000000000}"/>
          </ac:picMkLst>
        </pc:picChg>
      </pc:sldChg>
      <pc:sldChg chg="modSp mod modNotes">
        <pc:chgData name="Aquila Samson" userId="6395ddbae746c238" providerId="LiveId" clId="{BF918DAE-AE03-214B-A46C-998D98E1CAEA}" dt="2021-06-10T14:54:36.118" v="936" actId="20577"/>
        <pc:sldMkLst>
          <pc:docMk/>
          <pc:sldMk cId="0" sldId="349"/>
        </pc:sldMkLst>
        <pc:spChg chg="mod">
          <ac:chgData name="Aquila Samson" userId="6395ddbae746c238" providerId="LiveId" clId="{BF918DAE-AE03-214B-A46C-998D98E1CAEA}" dt="2021-06-10T14:54:29.531" v="932" actId="20577"/>
          <ac:spMkLst>
            <pc:docMk/>
            <pc:sldMk cId="0" sldId="349"/>
            <ac:spMk id="11" creationId="{00000000-0000-0000-0000-000000000000}"/>
          </ac:spMkLst>
        </pc:spChg>
        <pc:spChg chg="mod">
          <ac:chgData name="Aquila Samson" userId="6395ddbae746c238" providerId="LiveId" clId="{BF918DAE-AE03-214B-A46C-998D98E1CAEA}" dt="2021-06-10T14:54:32.388" v="934" actId="20577"/>
          <ac:spMkLst>
            <pc:docMk/>
            <pc:sldMk cId="0" sldId="349"/>
            <ac:spMk id="12" creationId="{00000000-0000-0000-0000-000000000000}"/>
          </ac:spMkLst>
        </pc:spChg>
        <pc:spChg chg="mod">
          <ac:chgData name="Aquila Samson" userId="6395ddbae746c238" providerId="LiveId" clId="{BF918DAE-AE03-214B-A46C-998D98E1CAEA}" dt="2021-06-10T14:54:24.754" v="930" actId="20577"/>
          <ac:spMkLst>
            <pc:docMk/>
            <pc:sldMk cId="0" sldId="349"/>
            <ac:spMk id="13" creationId="{00000000-0000-0000-0000-000000000000}"/>
          </ac:spMkLst>
        </pc:spChg>
        <pc:spChg chg="mod">
          <ac:chgData name="Aquila Samson" userId="6395ddbae746c238" providerId="LiveId" clId="{BF918DAE-AE03-214B-A46C-998D98E1CAEA}" dt="2021-06-10T14:54:36.118" v="936" actId="20577"/>
          <ac:spMkLst>
            <pc:docMk/>
            <pc:sldMk cId="0" sldId="349"/>
            <ac:spMk id="14" creationId="{00000000-0000-0000-0000-000000000000}"/>
          </ac:spMkLst>
        </pc:spChg>
        <pc:spChg chg="mod">
          <ac:chgData name="Aquila Samson" userId="6395ddbae746c238" providerId="LiveId" clId="{BF918DAE-AE03-214B-A46C-998D98E1CAEA}" dt="2021-06-04T17:23:45.023" v="34"/>
          <ac:spMkLst>
            <pc:docMk/>
            <pc:sldMk cId="0" sldId="349"/>
            <ac:spMk id="16" creationId="{00000000-0000-0000-0000-000000000000}"/>
          </ac:spMkLst>
        </pc:spChg>
        <pc:spChg chg="mod">
          <ac:chgData name="Aquila Samson" userId="6395ddbae746c238" providerId="LiveId" clId="{BF918DAE-AE03-214B-A46C-998D98E1CAEA}" dt="2021-06-06T20:01:55.655" v="512" actId="1076"/>
          <ac:spMkLst>
            <pc:docMk/>
            <pc:sldMk cId="0" sldId="349"/>
            <ac:spMk id="21" creationId="{00000000-0000-0000-0000-000000000000}"/>
          </ac:spMkLst>
        </pc:spChg>
        <pc:spChg chg="mod">
          <ac:chgData name="Aquila Samson" userId="6395ddbae746c238" providerId="LiveId" clId="{BF918DAE-AE03-214B-A46C-998D98E1CAEA}" dt="2021-06-06T20:02:33.883" v="519" actId="1076"/>
          <ac:spMkLst>
            <pc:docMk/>
            <pc:sldMk cId="0" sldId="349"/>
            <ac:spMk id="22" creationId="{00000000-0000-0000-0000-000000000000}"/>
          </ac:spMkLst>
        </pc:spChg>
        <pc:spChg chg="mod">
          <ac:chgData name="Aquila Samson" userId="6395ddbae746c238" providerId="LiveId" clId="{BF918DAE-AE03-214B-A46C-998D98E1CAEA}" dt="2021-06-06T20:04:06.503" v="533" actId="1076"/>
          <ac:spMkLst>
            <pc:docMk/>
            <pc:sldMk cId="0" sldId="349"/>
            <ac:spMk id="35" creationId="{00000000-0000-0000-0000-000000000000}"/>
          </ac:spMkLst>
        </pc:spChg>
        <pc:grpChg chg="mod">
          <ac:chgData name="Aquila Samson" userId="6395ddbae746c238" providerId="LiveId" clId="{BF918DAE-AE03-214B-A46C-998D98E1CAEA}" dt="2021-06-04T17:23:45.023" v="34"/>
          <ac:grpSpMkLst>
            <pc:docMk/>
            <pc:sldMk cId="0" sldId="349"/>
            <ac:grpSpMk id="3" creationId="{00000000-0000-0000-0000-000000000000}"/>
          </ac:grpSpMkLst>
        </pc:grpChg>
        <pc:grpChg chg="mod">
          <ac:chgData name="Aquila Samson" userId="6395ddbae746c238" providerId="LiveId" clId="{BF918DAE-AE03-214B-A46C-998D98E1CAEA}" dt="2021-06-04T17:23:45.023" v="34"/>
          <ac:grpSpMkLst>
            <pc:docMk/>
            <pc:sldMk cId="0" sldId="349"/>
            <ac:grpSpMk id="4" creationId="{00000000-0000-0000-0000-000000000000}"/>
          </ac:grpSpMkLst>
        </pc:grpChg>
        <pc:grpChg chg="mod">
          <ac:chgData name="Aquila Samson" userId="6395ddbae746c238" providerId="LiveId" clId="{BF918DAE-AE03-214B-A46C-998D98E1CAEA}" dt="2021-06-06T20:22:48.970" v="785" actId="1076"/>
          <ac:grpSpMkLst>
            <pc:docMk/>
            <pc:sldMk cId="0" sldId="349"/>
            <ac:grpSpMk id="7" creationId="{00000000-0000-0000-0000-000000000000}"/>
          </ac:grpSpMkLst>
        </pc:grpChg>
        <pc:grpChg chg="mod">
          <ac:chgData name="Aquila Samson" userId="6395ddbae746c238" providerId="LiveId" clId="{BF918DAE-AE03-214B-A46C-998D98E1CAEA}" dt="2021-06-04T17:23:45.023" v="34"/>
          <ac:grpSpMkLst>
            <pc:docMk/>
            <pc:sldMk cId="0" sldId="349"/>
            <ac:grpSpMk id="8" creationId="{00000000-0000-0000-0000-000000000000}"/>
          </ac:grpSpMkLst>
        </pc:grpChg>
        <pc:grpChg chg="mod">
          <ac:chgData name="Aquila Samson" userId="6395ddbae746c238" providerId="LiveId" clId="{BF918DAE-AE03-214B-A46C-998D98E1CAEA}" dt="2021-06-06T20:01:19.003" v="504" actId="1076"/>
          <ac:grpSpMkLst>
            <pc:docMk/>
            <pc:sldMk cId="0" sldId="349"/>
            <ac:grpSpMk id="19" creationId="{00000000-0000-0000-0000-000000000000}"/>
          </ac:grpSpMkLst>
        </pc:grpChg>
        <pc:grpChg chg="mod">
          <ac:chgData name="Aquila Samson" userId="6395ddbae746c238" providerId="LiveId" clId="{BF918DAE-AE03-214B-A46C-998D98E1CAEA}" dt="2021-06-04T17:23:45.023" v="34"/>
          <ac:grpSpMkLst>
            <pc:docMk/>
            <pc:sldMk cId="0" sldId="349"/>
            <ac:grpSpMk id="20" creationId="{00000000-0000-0000-0000-000000000000}"/>
          </ac:grpSpMkLst>
        </pc:grpChg>
        <pc:picChg chg="mod modCrop">
          <ac:chgData name="Aquila Samson" userId="6395ddbae746c238" providerId="LiveId" clId="{BF918DAE-AE03-214B-A46C-998D98E1CAEA}" dt="2021-06-06T20:00:35.860" v="497" actId="732"/>
          <ac:picMkLst>
            <pc:docMk/>
            <pc:sldMk cId="0" sldId="349"/>
            <ac:picMk id="15" creationId="{00000000-0000-0000-0000-000000000000}"/>
          </ac:picMkLst>
        </pc:picChg>
        <pc:picChg chg="mod modCrop">
          <ac:chgData name="Aquila Samson" userId="6395ddbae746c238" providerId="LiveId" clId="{BF918DAE-AE03-214B-A46C-998D98E1CAEA}" dt="2021-06-06T20:01:50.579" v="511" actId="732"/>
          <ac:picMkLst>
            <pc:docMk/>
            <pc:sldMk cId="0" sldId="349"/>
            <ac:picMk id="17" creationId="{00000000-0000-0000-0000-000000000000}"/>
          </ac:picMkLst>
        </pc:picChg>
        <pc:picChg chg="mod modCrop">
          <ac:chgData name="Aquila Samson" userId="6395ddbae746c238" providerId="LiveId" clId="{BF918DAE-AE03-214B-A46C-998D98E1CAEA}" dt="2021-06-06T20:03:29.145" v="527" actId="14100"/>
          <ac:picMkLst>
            <pc:docMk/>
            <pc:sldMk cId="0" sldId="349"/>
            <ac:picMk id="18" creationId="{00000000-0000-0000-0000-000000000000}"/>
          </ac:picMkLst>
        </pc:picChg>
        <pc:picChg chg="mod modCrop">
          <ac:chgData name="Aquila Samson" userId="6395ddbae746c238" providerId="LiveId" clId="{BF918DAE-AE03-214B-A46C-998D98E1CAEA}" dt="2021-06-06T20:03:09.038" v="525" actId="732"/>
          <ac:picMkLst>
            <pc:docMk/>
            <pc:sldMk cId="0" sldId="349"/>
            <ac:picMk id="31" creationId="{00000000-0000-0000-0000-000000000000}"/>
          </ac:picMkLst>
        </pc:picChg>
      </pc:sldChg>
      <pc:sldChg chg="addSp delSp modSp mod modNotes">
        <pc:chgData name="Aquila Samson" userId="6395ddbae746c238" providerId="LiveId" clId="{BF918DAE-AE03-214B-A46C-998D98E1CAEA}" dt="2021-06-10T14:53:32.637" v="905" actId="1038"/>
        <pc:sldMkLst>
          <pc:docMk/>
          <pc:sldMk cId="0" sldId="353"/>
        </pc:sldMkLst>
        <pc:spChg chg="mod topLvl">
          <ac:chgData name="Aquila Samson" userId="6395ddbae746c238" providerId="LiveId" clId="{BF918DAE-AE03-214B-A46C-998D98E1CAEA}" dt="2021-06-10T14:53:13.890" v="897" actId="20577"/>
          <ac:spMkLst>
            <pc:docMk/>
            <pc:sldMk cId="0" sldId="353"/>
            <ac:spMk id="11" creationId="{00000000-0000-0000-0000-000000000000}"/>
          </ac:spMkLst>
        </pc:spChg>
        <pc:spChg chg="mod topLvl">
          <ac:chgData name="Aquila Samson" userId="6395ddbae746c238" providerId="LiveId" clId="{BF918DAE-AE03-214B-A46C-998D98E1CAEA}" dt="2021-06-10T14:53:23.779" v="901" actId="1076"/>
          <ac:spMkLst>
            <pc:docMk/>
            <pc:sldMk cId="0" sldId="353"/>
            <ac:spMk id="12" creationId="{00000000-0000-0000-0000-000000000000}"/>
          </ac:spMkLst>
        </pc:spChg>
        <pc:spChg chg="mod topLvl">
          <ac:chgData name="Aquila Samson" userId="6395ddbae746c238" providerId="LiveId" clId="{BF918DAE-AE03-214B-A46C-998D98E1CAEA}" dt="2021-06-10T14:53:16.066" v="898" actId="20577"/>
          <ac:spMkLst>
            <pc:docMk/>
            <pc:sldMk cId="0" sldId="353"/>
            <ac:spMk id="13" creationId="{00000000-0000-0000-0000-000000000000}"/>
          </ac:spMkLst>
        </pc:spChg>
        <pc:spChg chg="mod topLvl">
          <ac:chgData name="Aquila Samson" userId="6395ddbae746c238" providerId="LiveId" clId="{BF918DAE-AE03-214B-A46C-998D98E1CAEA}" dt="2021-06-06T02:57:06.217" v="323" actId="1076"/>
          <ac:spMkLst>
            <pc:docMk/>
            <pc:sldMk cId="0" sldId="353"/>
            <ac:spMk id="14" creationId="{00000000-0000-0000-0000-000000000000}"/>
          </ac:spMkLst>
        </pc:spChg>
        <pc:spChg chg="mod topLvl">
          <ac:chgData name="Aquila Samson" userId="6395ddbae746c238" providerId="LiveId" clId="{BF918DAE-AE03-214B-A46C-998D98E1CAEA}" dt="2021-06-10T14:53:32.637" v="905" actId="1038"/>
          <ac:spMkLst>
            <pc:docMk/>
            <pc:sldMk cId="0" sldId="353"/>
            <ac:spMk id="15" creationId="{00000000-0000-0000-0000-000000000000}"/>
          </ac:spMkLst>
        </pc:spChg>
        <pc:spChg chg="mod topLvl">
          <ac:chgData name="Aquila Samson" userId="6395ddbae746c238" providerId="LiveId" clId="{BF918DAE-AE03-214B-A46C-998D98E1CAEA}" dt="2021-06-06T02:57:16.496" v="325" actId="1076"/>
          <ac:spMkLst>
            <pc:docMk/>
            <pc:sldMk cId="0" sldId="353"/>
            <ac:spMk id="22" creationId="{00000000-0000-0000-0000-000000000000}"/>
          </ac:spMkLst>
        </pc:spChg>
        <pc:spChg chg="mod topLvl">
          <ac:chgData name="Aquila Samson" userId="6395ddbae746c238" providerId="LiveId" clId="{BF918DAE-AE03-214B-A46C-998D98E1CAEA}" dt="2021-06-06T02:57:20.976" v="326" actId="1076"/>
          <ac:spMkLst>
            <pc:docMk/>
            <pc:sldMk cId="0" sldId="353"/>
            <ac:spMk id="23" creationId="{00000000-0000-0000-0000-000000000000}"/>
          </ac:spMkLst>
        </pc:spChg>
        <pc:spChg chg="mod topLvl">
          <ac:chgData name="Aquila Samson" userId="6395ddbae746c238" providerId="LiveId" clId="{BF918DAE-AE03-214B-A46C-998D98E1CAEA}" dt="2021-06-06T02:57:52.372" v="329" actId="1076"/>
          <ac:spMkLst>
            <pc:docMk/>
            <pc:sldMk cId="0" sldId="353"/>
            <ac:spMk id="24" creationId="{00000000-0000-0000-0000-000000000000}"/>
          </ac:spMkLst>
        </pc:spChg>
        <pc:grpChg chg="del mod topLvl">
          <ac:chgData name="Aquila Samson" userId="6395ddbae746c238" providerId="LiveId" clId="{BF918DAE-AE03-214B-A46C-998D98E1CAEA}" dt="2021-06-06T02:41:08.375" v="199" actId="165"/>
          <ac:grpSpMkLst>
            <pc:docMk/>
            <pc:sldMk cId="0" sldId="353"/>
            <ac:grpSpMk id="3" creationId="{00000000-0000-0000-0000-000000000000}"/>
          </ac:grpSpMkLst>
        </pc:grpChg>
        <pc:grpChg chg="del mod topLvl">
          <ac:chgData name="Aquila Samson" userId="6395ddbae746c238" providerId="LiveId" clId="{BF918DAE-AE03-214B-A46C-998D98E1CAEA}" dt="2021-06-06T02:42:22.095" v="215" actId="165"/>
          <ac:grpSpMkLst>
            <pc:docMk/>
            <pc:sldMk cId="0" sldId="353"/>
            <ac:grpSpMk id="4" creationId="{00000000-0000-0000-0000-000000000000}"/>
          </ac:grpSpMkLst>
        </pc:grpChg>
        <pc:grpChg chg="del mod topLvl">
          <ac:chgData name="Aquila Samson" userId="6395ddbae746c238" providerId="LiveId" clId="{BF918DAE-AE03-214B-A46C-998D98E1CAEA}" dt="2021-06-06T02:48:31.687" v="255" actId="165"/>
          <ac:grpSpMkLst>
            <pc:docMk/>
            <pc:sldMk cId="0" sldId="353"/>
            <ac:grpSpMk id="5" creationId="{00000000-0000-0000-0000-000000000000}"/>
          </ac:grpSpMkLst>
        </pc:grpChg>
        <pc:grpChg chg="del mod topLvl">
          <ac:chgData name="Aquila Samson" userId="6395ddbae746c238" providerId="LiveId" clId="{BF918DAE-AE03-214B-A46C-998D98E1CAEA}" dt="2021-06-06T02:45:42.277" v="238" actId="165"/>
          <ac:grpSpMkLst>
            <pc:docMk/>
            <pc:sldMk cId="0" sldId="353"/>
            <ac:grpSpMk id="6" creationId="{00000000-0000-0000-0000-000000000000}"/>
          </ac:grpSpMkLst>
        </pc:grpChg>
        <pc:grpChg chg="del mod">
          <ac:chgData name="Aquila Samson" userId="6395ddbae746c238" providerId="LiveId" clId="{BF918DAE-AE03-214B-A46C-998D98E1CAEA}" dt="2021-06-06T02:45:35.514" v="237" actId="165"/>
          <ac:grpSpMkLst>
            <pc:docMk/>
            <pc:sldMk cId="0" sldId="353"/>
            <ac:grpSpMk id="7" creationId="{00000000-0000-0000-0000-000000000000}"/>
          </ac:grpSpMkLst>
        </pc:grpChg>
        <pc:grpChg chg="del mod">
          <ac:chgData name="Aquila Samson" userId="6395ddbae746c238" providerId="LiveId" clId="{BF918DAE-AE03-214B-A46C-998D98E1CAEA}" dt="2021-06-06T02:48:29.430" v="254" actId="165"/>
          <ac:grpSpMkLst>
            <pc:docMk/>
            <pc:sldMk cId="0" sldId="353"/>
            <ac:grpSpMk id="8" creationId="{00000000-0000-0000-0000-000000000000}"/>
          </ac:grpSpMkLst>
        </pc:grpChg>
        <pc:grpChg chg="del mod">
          <ac:chgData name="Aquila Samson" userId="6395ddbae746c238" providerId="LiveId" clId="{BF918DAE-AE03-214B-A46C-998D98E1CAEA}" dt="2021-06-06T02:41:05.830" v="198" actId="165"/>
          <ac:grpSpMkLst>
            <pc:docMk/>
            <pc:sldMk cId="0" sldId="353"/>
            <ac:grpSpMk id="9" creationId="{00000000-0000-0000-0000-000000000000}"/>
          </ac:grpSpMkLst>
        </pc:grpChg>
        <pc:grpChg chg="del mod">
          <ac:chgData name="Aquila Samson" userId="6395ddbae746c238" providerId="LiveId" clId="{BF918DAE-AE03-214B-A46C-998D98E1CAEA}" dt="2021-06-06T02:42:20.149" v="214" actId="165"/>
          <ac:grpSpMkLst>
            <pc:docMk/>
            <pc:sldMk cId="0" sldId="353"/>
            <ac:grpSpMk id="10" creationId="{00000000-0000-0000-0000-000000000000}"/>
          </ac:grpSpMkLst>
        </pc:grpChg>
        <pc:picChg chg="mod topLvl modCrop">
          <ac:chgData name="Aquila Samson" userId="6395ddbae746c238" providerId="LiveId" clId="{BF918DAE-AE03-214B-A46C-998D98E1CAEA}" dt="2021-06-06T02:50:14.547" v="274" actId="732"/>
          <ac:picMkLst>
            <pc:docMk/>
            <pc:sldMk cId="0" sldId="353"/>
            <ac:picMk id="20" creationId="{00000000-0000-0000-0000-000000000000}"/>
          </ac:picMkLst>
        </pc:picChg>
        <pc:picChg chg="mod topLvl modCrop">
          <ac:chgData name="Aquila Samson" userId="6395ddbae746c238" providerId="LiveId" clId="{BF918DAE-AE03-214B-A46C-998D98E1CAEA}" dt="2021-06-10T14:52:47.200" v="896" actId="1076"/>
          <ac:picMkLst>
            <pc:docMk/>
            <pc:sldMk cId="0" sldId="353"/>
            <ac:picMk id="25" creationId="{00000000-0000-0000-0000-000000000000}"/>
          </ac:picMkLst>
        </pc:picChg>
        <pc:picChg chg="add del mod">
          <ac:chgData name="Aquila Samson" userId="6395ddbae746c238" providerId="LiveId" clId="{BF918DAE-AE03-214B-A46C-998D98E1CAEA}" dt="2021-06-06T02:36:51.817" v="188"/>
          <ac:picMkLst>
            <pc:docMk/>
            <pc:sldMk cId="0" sldId="353"/>
            <ac:picMk id="26" creationId="{1B53B590-7A07-3A4F-9328-337E7F5489F5}"/>
          </ac:picMkLst>
        </pc:picChg>
        <pc:picChg chg="mod topLvl modCrop">
          <ac:chgData name="Aquila Samson" userId="6395ddbae746c238" providerId="LiveId" clId="{BF918DAE-AE03-214B-A46C-998D98E1CAEA}" dt="2021-06-06T20:15:58.611" v="609" actId="732"/>
          <ac:picMkLst>
            <pc:docMk/>
            <pc:sldMk cId="0" sldId="353"/>
            <ac:picMk id="32774" creationId="{00000000-0000-0000-0000-000000000000}"/>
          </ac:picMkLst>
        </pc:picChg>
        <pc:picChg chg="mod topLvl modCrop">
          <ac:chgData name="Aquila Samson" userId="6395ddbae746c238" providerId="LiveId" clId="{BF918DAE-AE03-214B-A46C-998D98E1CAEA}" dt="2021-06-06T02:56:20.625" v="314" actId="1076"/>
          <ac:picMkLst>
            <pc:docMk/>
            <pc:sldMk cId="0" sldId="353"/>
            <ac:picMk id="32776" creationId="{00000000-0000-0000-0000-000000000000}"/>
          </ac:picMkLst>
        </pc:picChg>
      </pc:sldChg>
      <pc:sldChg chg="addSp delSp modSp mod modNotes">
        <pc:chgData name="Aquila Samson" userId="6395ddbae746c238" providerId="LiveId" clId="{BF918DAE-AE03-214B-A46C-998D98E1CAEA}" dt="2021-06-10T14:54:13.180" v="926" actId="20577"/>
        <pc:sldMkLst>
          <pc:docMk/>
          <pc:sldMk cId="0" sldId="354"/>
        </pc:sldMkLst>
        <pc:spChg chg="mod">
          <ac:chgData name="Aquila Samson" userId="6395ddbae746c238" providerId="LiveId" clId="{BF918DAE-AE03-214B-A46C-998D98E1CAEA}" dt="2021-06-10T14:53:55.169" v="914" actId="20577"/>
          <ac:spMkLst>
            <pc:docMk/>
            <pc:sldMk cId="0" sldId="354"/>
            <ac:spMk id="10" creationId="{00000000-0000-0000-0000-000000000000}"/>
          </ac:spMkLst>
        </pc:spChg>
        <pc:spChg chg="mod">
          <ac:chgData name="Aquila Samson" userId="6395ddbae746c238" providerId="LiveId" clId="{BF918DAE-AE03-214B-A46C-998D98E1CAEA}" dt="2021-06-10T14:54:06.044" v="919" actId="20577"/>
          <ac:spMkLst>
            <pc:docMk/>
            <pc:sldMk cId="0" sldId="354"/>
            <ac:spMk id="11" creationId="{00000000-0000-0000-0000-000000000000}"/>
          </ac:spMkLst>
        </pc:spChg>
        <pc:spChg chg="mod">
          <ac:chgData name="Aquila Samson" userId="6395ddbae746c238" providerId="LiveId" clId="{BF918DAE-AE03-214B-A46C-998D98E1CAEA}" dt="2021-06-10T14:54:02.739" v="917" actId="1076"/>
          <ac:spMkLst>
            <pc:docMk/>
            <pc:sldMk cId="0" sldId="354"/>
            <ac:spMk id="12" creationId="{00000000-0000-0000-0000-000000000000}"/>
          </ac:spMkLst>
        </pc:spChg>
        <pc:spChg chg="mod">
          <ac:chgData name="Aquila Samson" userId="6395ddbae746c238" providerId="LiveId" clId="{BF918DAE-AE03-214B-A46C-998D98E1CAEA}" dt="2021-06-10T14:54:13.180" v="926" actId="20577"/>
          <ac:spMkLst>
            <pc:docMk/>
            <pc:sldMk cId="0" sldId="354"/>
            <ac:spMk id="13" creationId="{00000000-0000-0000-0000-000000000000}"/>
          </ac:spMkLst>
        </pc:spChg>
        <pc:spChg chg="mod topLvl">
          <ac:chgData name="Aquila Samson" userId="6395ddbae746c238" providerId="LiveId" clId="{BF918DAE-AE03-214B-A46C-998D98E1CAEA}" dt="2021-06-06T19:56:12.886" v="440" actId="165"/>
          <ac:spMkLst>
            <pc:docMk/>
            <pc:sldMk cId="0" sldId="354"/>
            <ac:spMk id="18" creationId="{00000000-0000-0000-0000-000000000000}"/>
          </ac:spMkLst>
        </pc:spChg>
        <pc:spChg chg="mod">
          <ac:chgData name="Aquila Samson" userId="6395ddbae746c238" providerId="LiveId" clId="{BF918DAE-AE03-214B-A46C-998D98E1CAEA}" dt="2021-06-06T19:59:22.384" v="488" actId="1076"/>
          <ac:spMkLst>
            <pc:docMk/>
            <pc:sldMk cId="0" sldId="354"/>
            <ac:spMk id="19" creationId="{00000000-0000-0000-0000-000000000000}"/>
          </ac:spMkLst>
        </pc:spChg>
        <pc:spChg chg="mod topLvl">
          <ac:chgData name="Aquila Samson" userId="6395ddbae746c238" providerId="LiveId" clId="{BF918DAE-AE03-214B-A46C-998D98E1CAEA}" dt="2021-06-06T19:58:28.207" v="476" actId="1076"/>
          <ac:spMkLst>
            <pc:docMk/>
            <pc:sldMk cId="0" sldId="354"/>
            <ac:spMk id="20" creationId="{00000000-0000-0000-0000-000000000000}"/>
          </ac:spMkLst>
        </pc:spChg>
        <pc:spChg chg="add mod">
          <ac:chgData name="Aquila Samson" userId="6395ddbae746c238" providerId="LiveId" clId="{BF918DAE-AE03-214B-A46C-998D98E1CAEA}" dt="2021-06-06T19:59:52.816" v="492" actId="207"/>
          <ac:spMkLst>
            <pc:docMk/>
            <pc:sldMk cId="0" sldId="354"/>
            <ac:spMk id="23" creationId="{BC03C5D5-7592-B149-86DF-46091359F3EA}"/>
          </ac:spMkLst>
        </pc:spChg>
        <pc:grpChg chg="mod topLvl">
          <ac:chgData name="Aquila Samson" userId="6395ddbae746c238" providerId="LiveId" clId="{BF918DAE-AE03-214B-A46C-998D98E1CAEA}" dt="2021-06-06T20:21:34.700" v="768" actId="1076"/>
          <ac:grpSpMkLst>
            <pc:docMk/>
            <pc:sldMk cId="0" sldId="354"/>
            <ac:grpSpMk id="3" creationId="{00000000-0000-0000-0000-000000000000}"/>
          </ac:grpSpMkLst>
        </pc:grpChg>
        <pc:grpChg chg="mod">
          <ac:chgData name="Aquila Samson" userId="6395ddbae746c238" providerId="LiveId" clId="{BF918DAE-AE03-214B-A46C-998D98E1CAEA}" dt="2021-06-04T17:23:45.023" v="34"/>
          <ac:grpSpMkLst>
            <pc:docMk/>
            <pc:sldMk cId="0" sldId="354"/>
            <ac:grpSpMk id="5" creationId="{00000000-0000-0000-0000-000000000000}"/>
          </ac:grpSpMkLst>
        </pc:grpChg>
        <pc:grpChg chg="mod topLvl">
          <ac:chgData name="Aquila Samson" userId="6395ddbae746c238" providerId="LiveId" clId="{BF918DAE-AE03-214B-A46C-998D98E1CAEA}" dt="2021-06-06T19:57:58.354" v="472" actId="165"/>
          <ac:grpSpMkLst>
            <pc:docMk/>
            <pc:sldMk cId="0" sldId="354"/>
            <ac:grpSpMk id="6" creationId="{00000000-0000-0000-0000-000000000000}"/>
          </ac:grpSpMkLst>
        </pc:grpChg>
        <pc:grpChg chg="mod">
          <ac:chgData name="Aquila Samson" userId="6395ddbae746c238" providerId="LiveId" clId="{BF918DAE-AE03-214B-A46C-998D98E1CAEA}" dt="2021-06-06T19:58:57.710" v="483" actId="1076"/>
          <ac:grpSpMkLst>
            <pc:docMk/>
            <pc:sldMk cId="0" sldId="354"/>
            <ac:grpSpMk id="8" creationId="{00000000-0000-0000-0000-000000000000}"/>
          </ac:grpSpMkLst>
        </pc:grpChg>
        <pc:grpChg chg="del mod">
          <ac:chgData name="Aquila Samson" userId="6395ddbae746c238" providerId="LiveId" clId="{BF918DAE-AE03-214B-A46C-998D98E1CAEA}" dt="2021-06-06T19:57:58.354" v="472" actId="165"/>
          <ac:grpSpMkLst>
            <pc:docMk/>
            <pc:sldMk cId="0" sldId="354"/>
            <ac:grpSpMk id="9" creationId="{00000000-0000-0000-0000-000000000000}"/>
          </ac:grpSpMkLst>
        </pc:grpChg>
        <pc:grpChg chg="del mod">
          <ac:chgData name="Aquila Samson" userId="6395ddbae746c238" providerId="LiveId" clId="{BF918DAE-AE03-214B-A46C-998D98E1CAEA}" dt="2021-06-06T19:56:12.886" v="440" actId="165"/>
          <ac:grpSpMkLst>
            <pc:docMk/>
            <pc:sldMk cId="0" sldId="354"/>
            <ac:grpSpMk id="14" creationId="{00000000-0000-0000-0000-000000000000}"/>
          </ac:grpSpMkLst>
        </pc:grpChg>
        <pc:grpChg chg="mod">
          <ac:chgData name="Aquila Samson" userId="6395ddbae746c238" providerId="LiveId" clId="{BF918DAE-AE03-214B-A46C-998D98E1CAEA}" dt="2021-06-06T19:55:06.982" v="431" actId="1076"/>
          <ac:grpSpMkLst>
            <pc:docMk/>
            <pc:sldMk cId="0" sldId="354"/>
            <ac:grpSpMk id="15" creationId="{00000000-0000-0000-0000-000000000000}"/>
          </ac:grpSpMkLst>
        </pc:grpChg>
        <pc:picChg chg="mod modCrop">
          <ac:chgData name="Aquila Samson" userId="6395ddbae746c238" providerId="LiveId" clId="{BF918DAE-AE03-214B-A46C-998D98E1CAEA}" dt="2021-06-06T19:58:22.089" v="475" actId="732"/>
          <ac:picMkLst>
            <pc:docMk/>
            <pc:sldMk cId="0" sldId="354"/>
            <ac:picMk id="17" creationId="{00000000-0000-0000-0000-000000000000}"/>
          </ac:picMkLst>
        </pc:picChg>
        <pc:picChg chg="add mod">
          <ac:chgData name="Aquila Samson" userId="6395ddbae746c238" providerId="LiveId" clId="{BF918DAE-AE03-214B-A46C-998D98E1CAEA}" dt="2021-06-06T19:56:03.982" v="439"/>
          <ac:picMkLst>
            <pc:docMk/>
            <pc:sldMk cId="0" sldId="354"/>
            <ac:picMk id="21" creationId="{F2239681-9F5E-FD4F-B048-A69F503E92E8}"/>
          </ac:picMkLst>
        </pc:picChg>
        <pc:picChg chg="add mod">
          <ac:chgData name="Aquila Samson" userId="6395ddbae746c238" providerId="LiveId" clId="{BF918DAE-AE03-214B-A46C-998D98E1CAEA}" dt="2021-06-06T19:56:19.320" v="442"/>
          <ac:picMkLst>
            <pc:docMk/>
            <pc:sldMk cId="0" sldId="354"/>
            <ac:picMk id="22" creationId="{EBC7F1BA-4031-3C4C-A627-659CBC079033}"/>
          </ac:picMkLst>
        </pc:picChg>
        <pc:picChg chg="mod modCrop">
          <ac:chgData name="Aquila Samson" userId="6395ddbae746c238" providerId="LiveId" clId="{BF918DAE-AE03-214B-A46C-998D98E1CAEA}" dt="2021-06-06T19:56:12.886" v="440" actId="165"/>
          <ac:picMkLst>
            <pc:docMk/>
            <pc:sldMk cId="0" sldId="354"/>
            <ac:picMk id="30726" creationId="{00000000-0000-0000-0000-000000000000}"/>
          </ac:picMkLst>
        </pc:picChg>
        <pc:picChg chg="mod modCrop">
          <ac:chgData name="Aquila Samson" userId="6395ddbae746c238" providerId="LiveId" clId="{BF918DAE-AE03-214B-A46C-998D98E1CAEA}" dt="2021-06-06T19:59:17.814" v="487" actId="732"/>
          <ac:picMkLst>
            <pc:docMk/>
            <pc:sldMk cId="0" sldId="354"/>
            <ac:picMk id="30728" creationId="{00000000-0000-0000-0000-000000000000}"/>
          </ac:picMkLst>
        </pc:picChg>
        <pc:picChg chg="mod modCrop">
          <ac:chgData name="Aquila Samson" userId="6395ddbae746c238" providerId="LiveId" clId="{BF918DAE-AE03-214B-A46C-998D98E1CAEA}" dt="2021-06-06T19:57:08.747" v="469" actId="732"/>
          <ac:picMkLst>
            <pc:docMk/>
            <pc:sldMk cId="0" sldId="354"/>
            <ac:picMk id="30730" creationId="{00000000-0000-0000-0000-000000000000}"/>
          </ac:picMkLst>
        </pc:picChg>
      </pc:sldChg>
      <pc:sldChg chg="delSp modSp mod modNotes">
        <pc:chgData name="Aquila Samson" userId="6395ddbae746c238" providerId="LiveId" clId="{BF918DAE-AE03-214B-A46C-998D98E1CAEA}" dt="2021-06-10T14:53:49.724" v="912" actId="20577"/>
        <pc:sldMkLst>
          <pc:docMk/>
          <pc:sldMk cId="0" sldId="358"/>
        </pc:sldMkLst>
        <pc:spChg chg="mod topLvl">
          <ac:chgData name="Aquila Samson" userId="6395ddbae746c238" providerId="LiveId" clId="{BF918DAE-AE03-214B-A46C-998D98E1CAEA}" dt="2021-06-10T14:53:37.604" v="906" actId="20577"/>
          <ac:spMkLst>
            <pc:docMk/>
            <pc:sldMk cId="0" sldId="358"/>
            <ac:spMk id="11" creationId="{00000000-0000-0000-0000-000000000000}"/>
          </ac:spMkLst>
        </pc:spChg>
        <pc:spChg chg="mod topLvl">
          <ac:chgData name="Aquila Samson" userId="6395ddbae746c238" providerId="LiveId" clId="{BF918DAE-AE03-214B-A46C-998D98E1CAEA}" dt="2021-06-10T14:53:46.508" v="910" actId="20577"/>
          <ac:spMkLst>
            <pc:docMk/>
            <pc:sldMk cId="0" sldId="358"/>
            <ac:spMk id="12" creationId="{00000000-0000-0000-0000-000000000000}"/>
          </ac:spMkLst>
        </pc:spChg>
        <pc:spChg chg="mod">
          <ac:chgData name="Aquila Samson" userId="6395ddbae746c238" providerId="LiveId" clId="{BF918DAE-AE03-214B-A46C-998D98E1CAEA}" dt="2021-06-10T14:53:43.504" v="908" actId="1076"/>
          <ac:spMkLst>
            <pc:docMk/>
            <pc:sldMk cId="0" sldId="358"/>
            <ac:spMk id="13" creationId="{00000000-0000-0000-0000-000000000000}"/>
          </ac:spMkLst>
        </pc:spChg>
        <pc:spChg chg="mod topLvl">
          <ac:chgData name="Aquila Samson" userId="6395ddbae746c238" providerId="LiveId" clId="{BF918DAE-AE03-214B-A46C-998D98E1CAEA}" dt="2021-06-10T14:53:49.724" v="912" actId="20577"/>
          <ac:spMkLst>
            <pc:docMk/>
            <pc:sldMk cId="0" sldId="358"/>
            <ac:spMk id="14" creationId="{00000000-0000-0000-0000-000000000000}"/>
          </ac:spMkLst>
        </pc:spChg>
        <pc:spChg chg="mod topLvl">
          <ac:chgData name="Aquila Samson" userId="6395ddbae746c238" providerId="LiveId" clId="{BF918DAE-AE03-214B-A46C-998D98E1CAEA}" dt="2021-06-06T19:45:51.444" v="349" actId="1076"/>
          <ac:spMkLst>
            <pc:docMk/>
            <pc:sldMk cId="0" sldId="358"/>
            <ac:spMk id="21" creationId="{00000000-0000-0000-0000-000000000000}"/>
          </ac:spMkLst>
        </pc:spChg>
        <pc:spChg chg="mod">
          <ac:chgData name="Aquila Samson" userId="6395ddbae746c238" providerId="LiveId" clId="{BF918DAE-AE03-214B-A46C-998D98E1CAEA}" dt="2021-06-04T17:23:45.023" v="34"/>
          <ac:spMkLst>
            <pc:docMk/>
            <pc:sldMk cId="0" sldId="358"/>
            <ac:spMk id="22" creationId="{00000000-0000-0000-0000-000000000000}"/>
          </ac:spMkLst>
        </pc:spChg>
        <pc:spChg chg="mod topLvl">
          <ac:chgData name="Aquila Samson" userId="6395ddbae746c238" providerId="LiveId" clId="{BF918DAE-AE03-214B-A46C-998D98E1CAEA}" dt="2021-06-06T19:51:37.653" v="413" actId="1076"/>
          <ac:spMkLst>
            <pc:docMk/>
            <pc:sldMk cId="0" sldId="358"/>
            <ac:spMk id="23" creationId="{00000000-0000-0000-0000-000000000000}"/>
          </ac:spMkLst>
        </pc:spChg>
        <pc:spChg chg="mod topLvl">
          <ac:chgData name="Aquila Samson" userId="6395ddbae746c238" providerId="LiveId" clId="{BF918DAE-AE03-214B-A46C-998D98E1CAEA}" dt="2021-06-06T19:48:48.761" v="379" actId="1076"/>
          <ac:spMkLst>
            <pc:docMk/>
            <pc:sldMk cId="0" sldId="358"/>
            <ac:spMk id="24" creationId="{00000000-0000-0000-0000-000000000000}"/>
          </ac:spMkLst>
        </pc:spChg>
        <pc:grpChg chg="del mod topLvl">
          <ac:chgData name="Aquila Samson" userId="6395ddbae746c238" providerId="LiveId" clId="{BF918DAE-AE03-214B-A46C-998D98E1CAEA}" dt="2021-06-06T19:49:02.109" v="382" actId="165"/>
          <ac:grpSpMkLst>
            <pc:docMk/>
            <pc:sldMk cId="0" sldId="358"/>
            <ac:grpSpMk id="3" creationId="{00000000-0000-0000-0000-000000000000}"/>
          </ac:grpSpMkLst>
        </pc:grpChg>
        <pc:grpChg chg="mod">
          <ac:chgData name="Aquila Samson" userId="6395ddbae746c238" providerId="LiveId" clId="{BF918DAE-AE03-214B-A46C-998D98E1CAEA}" dt="2021-06-04T17:23:45.023" v="34"/>
          <ac:grpSpMkLst>
            <pc:docMk/>
            <pc:sldMk cId="0" sldId="358"/>
            <ac:grpSpMk id="4" creationId="{00000000-0000-0000-0000-000000000000}"/>
          </ac:grpSpMkLst>
        </pc:grpChg>
        <pc:grpChg chg="del mod topLvl">
          <ac:chgData name="Aquila Samson" userId="6395ddbae746c238" providerId="LiveId" clId="{BF918DAE-AE03-214B-A46C-998D98E1CAEA}" dt="2021-06-06T19:45:59.733" v="351" actId="165"/>
          <ac:grpSpMkLst>
            <pc:docMk/>
            <pc:sldMk cId="0" sldId="358"/>
            <ac:grpSpMk id="5" creationId="{00000000-0000-0000-0000-000000000000}"/>
          </ac:grpSpMkLst>
        </pc:grpChg>
        <pc:grpChg chg="del mod topLvl">
          <ac:chgData name="Aquila Samson" userId="6395ddbae746c238" providerId="LiveId" clId="{BF918DAE-AE03-214B-A46C-998D98E1CAEA}" dt="2021-06-06T19:44:55.210" v="340" actId="165"/>
          <ac:grpSpMkLst>
            <pc:docMk/>
            <pc:sldMk cId="0" sldId="358"/>
            <ac:grpSpMk id="6" creationId="{00000000-0000-0000-0000-000000000000}"/>
          </ac:grpSpMkLst>
        </pc:grpChg>
        <pc:grpChg chg="del mod">
          <ac:chgData name="Aquila Samson" userId="6395ddbae746c238" providerId="LiveId" clId="{BF918DAE-AE03-214B-A46C-998D98E1CAEA}" dt="2021-06-06T19:48:58.775" v="381" actId="165"/>
          <ac:grpSpMkLst>
            <pc:docMk/>
            <pc:sldMk cId="0" sldId="358"/>
            <ac:grpSpMk id="7" creationId="{00000000-0000-0000-0000-000000000000}"/>
          </ac:grpSpMkLst>
        </pc:grpChg>
        <pc:grpChg chg="mod">
          <ac:chgData name="Aquila Samson" userId="6395ddbae746c238" providerId="LiveId" clId="{BF918DAE-AE03-214B-A46C-998D98E1CAEA}" dt="2021-06-06T19:50:11.577" v="399" actId="1076"/>
          <ac:grpSpMkLst>
            <pc:docMk/>
            <pc:sldMk cId="0" sldId="358"/>
            <ac:grpSpMk id="8" creationId="{00000000-0000-0000-0000-000000000000}"/>
          </ac:grpSpMkLst>
        </pc:grpChg>
        <pc:grpChg chg="del mod">
          <ac:chgData name="Aquila Samson" userId="6395ddbae746c238" providerId="LiveId" clId="{BF918DAE-AE03-214B-A46C-998D98E1CAEA}" dt="2021-06-06T19:45:57.076" v="350" actId="165"/>
          <ac:grpSpMkLst>
            <pc:docMk/>
            <pc:sldMk cId="0" sldId="358"/>
            <ac:grpSpMk id="9" creationId="{00000000-0000-0000-0000-000000000000}"/>
          </ac:grpSpMkLst>
        </pc:grpChg>
        <pc:grpChg chg="del mod">
          <ac:chgData name="Aquila Samson" userId="6395ddbae746c238" providerId="LiveId" clId="{BF918DAE-AE03-214B-A46C-998D98E1CAEA}" dt="2021-06-06T19:44:48.240" v="339" actId="165"/>
          <ac:grpSpMkLst>
            <pc:docMk/>
            <pc:sldMk cId="0" sldId="358"/>
            <ac:grpSpMk id="10" creationId="{00000000-0000-0000-0000-000000000000}"/>
          </ac:grpSpMkLst>
        </pc:grpChg>
        <pc:picChg chg="mod modCrop">
          <ac:chgData name="Aquila Samson" userId="6395ddbae746c238" providerId="LiveId" clId="{BF918DAE-AE03-214B-A46C-998D98E1CAEA}" dt="2021-06-06T19:51:15.735" v="410" actId="732"/>
          <ac:picMkLst>
            <pc:docMk/>
            <pc:sldMk cId="0" sldId="358"/>
            <ac:picMk id="84996" creationId="{00000000-0000-0000-0000-000000000000}"/>
          </ac:picMkLst>
        </pc:picChg>
        <pc:picChg chg="mod topLvl modCrop">
          <ac:chgData name="Aquila Samson" userId="6395ddbae746c238" providerId="LiveId" clId="{BF918DAE-AE03-214B-A46C-998D98E1CAEA}" dt="2021-06-06T19:48:30.752" v="376" actId="18131"/>
          <ac:picMkLst>
            <pc:docMk/>
            <pc:sldMk cId="0" sldId="358"/>
            <ac:picMk id="85000" creationId="{00000000-0000-0000-0000-000000000000}"/>
          </ac:picMkLst>
        </pc:picChg>
        <pc:picChg chg="mod topLvl modCrop">
          <ac:chgData name="Aquila Samson" userId="6395ddbae746c238" providerId="LiveId" clId="{BF918DAE-AE03-214B-A46C-998D98E1CAEA}" dt="2021-06-06T19:48:42.218" v="378" actId="18131"/>
          <ac:picMkLst>
            <pc:docMk/>
            <pc:sldMk cId="0" sldId="358"/>
            <ac:picMk id="85010" creationId="{00000000-0000-0000-0000-000000000000}"/>
          </ac:picMkLst>
        </pc:picChg>
        <pc:picChg chg="mod topLvl modCrop">
          <ac:chgData name="Aquila Samson" userId="6395ddbae746c238" providerId="LiveId" clId="{BF918DAE-AE03-214B-A46C-998D98E1CAEA}" dt="2021-06-06T19:50:56.474" v="408" actId="1076"/>
          <ac:picMkLst>
            <pc:docMk/>
            <pc:sldMk cId="0" sldId="358"/>
            <ac:picMk id="85012" creationId="{00000000-0000-0000-0000-000000000000}"/>
          </ac:picMkLst>
        </pc:picChg>
      </pc:sldChg>
      <pc:sldChg chg="delSp modSp mod modNotes">
        <pc:chgData name="Aquila Samson" userId="6395ddbae746c238" providerId="LiveId" clId="{BF918DAE-AE03-214B-A46C-998D98E1CAEA}" dt="2021-06-06T20:31:08.443" v="877" actId="1076"/>
        <pc:sldMkLst>
          <pc:docMk/>
          <pc:sldMk cId="1370342076" sldId="359"/>
        </pc:sldMkLst>
        <pc:spChg chg="mod">
          <ac:chgData name="Aquila Samson" userId="6395ddbae746c238" providerId="LiveId" clId="{BF918DAE-AE03-214B-A46C-998D98E1CAEA}" dt="2021-06-06T20:31:08.443" v="877" actId="1076"/>
          <ac:spMkLst>
            <pc:docMk/>
            <pc:sldMk cId="1370342076" sldId="359"/>
            <ac:spMk id="9" creationId="{00000000-0000-0000-0000-000000000000}"/>
          </ac:spMkLst>
        </pc:spChg>
        <pc:spChg chg="mod">
          <ac:chgData name="Aquila Samson" userId="6395ddbae746c238" providerId="LiveId" clId="{BF918DAE-AE03-214B-A46C-998D98E1CAEA}" dt="2021-06-06T20:30:28.777" v="873" actId="20577"/>
          <ac:spMkLst>
            <pc:docMk/>
            <pc:sldMk cId="1370342076" sldId="359"/>
            <ac:spMk id="12" creationId="{00000000-0000-0000-0000-000000000000}"/>
          </ac:spMkLst>
        </pc:spChg>
        <pc:spChg chg="del mod topLvl">
          <ac:chgData name="Aquila Samson" userId="6395ddbae746c238" providerId="LiveId" clId="{BF918DAE-AE03-214B-A46C-998D98E1CAEA}" dt="2021-06-06T20:24:52.710" v="806" actId="478"/>
          <ac:spMkLst>
            <pc:docMk/>
            <pc:sldMk cId="1370342076" sldId="359"/>
            <ac:spMk id="14" creationId="{00000000-0000-0000-0000-000000000000}"/>
          </ac:spMkLst>
        </pc:spChg>
        <pc:spChg chg="mod topLvl">
          <ac:chgData name="Aquila Samson" userId="6395ddbae746c238" providerId="LiveId" clId="{BF918DAE-AE03-214B-A46C-998D98E1CAEA}" dt="2021-06-06T20:25:08.766" v="809" actId="1076"/>
          <ac:spMkLst>
            <pc:docMk/>
            <pc:sldMk cId="1370342076" sldId="359"/>
            <ac:spMk id="15" creationId="{00000000-0000-0000-0000-000000000000}"/>
          </ac:spMkLst>
        </pc:spChg>
        <pc:spChg chg="mod">
          <ac:chgData name="Aquila Samson" userId="6395ddbae746c238" providerId="LiveId" clId="{BF918DAE-AE03-214B-A46C-998D98E1CAEA}" dt="2021-06-06T20:27:05.245" v="828" actId="1036"/>
          <ac:spMkLst>
            <pc:docMk/>
            <pc:sldMk cId="1370342076" sldId="359"/>
            <ac:spMk id="16" creationId="{00000000-0000-0000-0000-000000000000}"/>
          </ac:spMkLst>
        </pc:spChg>
        <pc:spChg chg="mod">
          <ac:chgData name="Aquila Samson" userId="6395ddbae746c238" providerId="LiveId" clId="{BF918DAE-AE03-214B-A46C-998D98E1CAEA}" dt="2021-06-06T20:31:05.155" v="876" actId="1076"/>
          <ac:spMkLst>
            <pc:docMk/>
            <pc:sldMk cId="1370342076" sldId="359"/>
            <ac:spMk id="21" creationId="{00000000-0000-0000-0000-000000000000}"/>
          </ac:spMkLst>
        </pc:spChg>
        <pc:spChg chg="del mod">
          <ac:chgData name="Aquila Samson" userId="6395ddbae746c238" providerId="LiveId" clId="{BF918DAE-AE03-214B-A46C-998D98E1CAEA}" dt="2021-06-06T20:26:07.718" v="819" actId="478"/>
          <ac:spMkLst>
            <pc:docMk/>
            <pc:sldMk cId="1370342076" sldId="359"/>
            <ac:spMk id="23" creationId="{00000000-0000-0000-0000-000000000000}"/>
          </ac:spMkLst>
        </pc:spChg>
        <pc:grpChg chg="del mod">
          <ac:chgData name="Aquila Samson" userId="6395ddbae746c238" providerId="LiveId" clId="{BF918DAE-AE03-214B-A46C-998D98E1CAEA}" dt="2021-06-06T20:24:50.846" v="804" actId="165"/>
          <ac:grpSpMkLst>
            <pc:docMk/>
            <pc:sldMk cId="1370342076" sldId="359"/>
            <ac:grpSpMk id="3" creationId="{00000000-0000-0000-0000-000000000000}"/>
          </ac:grpSpMkLst>
        </pc:grpChg>
        <pc:picChg chg="mod">
          <ac:chgData name="Aquila Samson" userId="6395ddbae746c238" providerId="LiveId" clId="{BF918DAE-AE03-214B-A46C-998D98E1CAEA}" dt="2021-06-06T20:31:05.155" v="876" actId="1076"/>
          <ac:picMkLst>
            <pc:docMk/>
            <pc:sldMk cId="1370342076" sldId="359"/>
            <ac:picMk id="7" creationId="{00000000-0000-0000-0000-000000000000}"/>
          </ac:picMkLst>
        </pc:picChg>
        <pc:picChg chg="mod">
          <ac:chgData name="Aquila Samson" userId="6395ddbae746c238" providerId="LiveId" clId="{BF918DAE-AE03-214B-A46C-998D98E1CAEA}" dt="2021-06-06T20:30:16.290" v="870" actId="1076"/>
          <ac:picMkLst>
            <pc:docMk/>
            <pc:sldMk cId="1370342076" sldId="359"/>
            <ac:picMk id="13" creationId="{00000000-0000-0000-0000-000000000000}"/>
          </ac:picMkLst>
        </pc:picChg>
      </pc:sldChg>
      <pc:sldChg chg="addSp delSp modSp mod modNotes">
        <pc:chgData name="Aquila Samson" userId="6395ddbae746c238" providerId="LiveId" clId="{BF918DAE-AE03-214B-A46C-998D98E1CAEA}" dt="2021-06-06T20:37:42.182" v="892" actId="1076"/>
        <pc:sldMkLst>
          <pc:docMk/>
          <pc:sldMk cId="879317193" sldId="360"/>
        </pc:sldMkLst>
        <pc:spChg chg="mod topLvl">
          <ac:chgData name="Aquila Samson" userId="6395ddbae746c238" providerId="LiveId" clId="{BF918DAE-AE03-214B-A46C-998D98E1CAEA}" dt="2021-06-06T20:31:38.914" v="884" actId="14100"/>
          <ac:spMkLst>
            <pc:docMk/>
            <pc:sldMk cId="879317193" sldId="360"/>
            <ac:spMk id="5" creationId="{00000000-0000-0000-0000-000000000000}"/>
          </ac:spMkLst>
        </pc:spChg>
        <pc:spChg chg="mod topLvl">
          <ac:chgData name="Aquila Samson" userId="6395ddbae746c238" providerId="LiveId" clId="{BF918DAE-AE03-214B-A46C-998D98E1CAEA}" dt="2021-06-06T20:37:11.421" v="886" actId="1076"/>
          <ac:spMkLst>
            <pc:docMk/>
            <pc:sldMk cId="879317193" sldId="360"/>
            <ac:spMk id="10" creationId="{00000000-0000-0000-0000-000000000000}"/>
          </ac:spMkLst>
        </pc:spChg>
        <pc:spChg chg="mod topLvl">
          <ac:chgData name="Aquila Samson" userId="6395ddbae746c238" providerId="LiveId" clId="{BF918DAE-AE03-214B-A46C-998D98E1CAEA}" dt="2021-06-06T20:37:42.182" v="892" actId="1076"/>
          <ac:spMkLst>
            <pc:docMk/>
            <pc:sldMk cId="879317193" sldId="360"/>
            <ac:spMk id="11" creationId="{00000000-0000-0000-0000-000000000000}"/>
          </ac:spMkLst>
        </pc:spChg>
        <pc:spChg chg="mod topLvl">
          <ac:chgData name="Aquila Samson" userId="6395ddbae746c238" providerId="LiveId" clId="{BF918DAE-AE03-214B-A46C-998D98E1CAEA}" dt="2021-06-06T20:37:32.640" v="890" actId="1076"/>
          <ac:spMkLst>
            <pc:docMk/>
            <pc:sldMk cId="879317193" sldId="360"/>
            <ac:spMk id="12" creationId="{00000000-0000-0000-0000-000000000000}"/>
          </ac:spMkLst>
        </pc:spChg>
        <pc:spChg chg="del mod topLvl">
          <ac:chgData name="Aquila Samson" userId="6395ddbae746c238" providerId="LiveId" clId="{BF918DAE-AE03-214B-A46C-998D98E1CAEA}" dt="2021-06-06T20:31:24.073" v="879" actId="478"/>
          <ac:spMkLst>
            <pc:docMk/>
            <pc:sldMk cId="879317193" sldId="360"/>
            <ac:spMk id="14" creationId="{00000000-0000-0000-0000-000000000000}"/>
          </ac:spMkLst>
        </pc:spChg>
        <pc:spChg chg="mod topLvl">
          <ac:chgData name="Aquila Samson" userId="6395ddbae746c238" providerId="LiveId" clId="{BF918DAE-AE03-214B-A46C-998D98E1CAEA}" dt="2021-06-06T20:31:31.638" v="882" actId="207"/>
          <ac:spMkLst>
            <pc:docMk/>
            <pc:sldMk cId="879317193" sldId="360"/>
            <ac:spMk id="15" creationId="{00000000-0000-0000-0000-000000000000}"/>
          </ac:spMkLst>
        </pc:spChg>
        <pc:spChg chg="del mod topLvl">
          <ac:chgData name="Aquila Samson" userId="6395ddbae746c238" providerId="LiveId" clId="{BF918DAE-AE03-214B-A46C-998D98E1CAEA}" dt="2021-06-06T20:31:41.961" v="885" actId="478"/>
          <ac:spMkLst>
            <pc:docMk/>
            <pc:sldMk cId="879317193" sldId="360"/>
            <ac:spMk id="17" creationId="{00000000-0000-0000-0000-000000000000}"/>
          </ac:spMkLst>
        </pc:spChg>
        <pc:grpChg chg="del mod topLvl">
          <ac:chgData name="Aquila Samson" userId="6395ddbae746c238" providerId="LiveId" clId="{BF918DAE-AE03-214B-A46C-998D98E1CAEA}" dt="2021-06-06T20:31:21.999" v="878" actId="165"/>
          <ac:grpSpMkLst>
            <pc:docMk/>
            <pc:sldMk cId="879317193" sldId="360"/>
            <ac:grpSpMk id="6" creationId="{00000000-0000-0000-0000-000000000000}"/>
          </ac:grpSpMkLst>
        </pc:grpChg>
        <pc:grpChg chg="del">
          <ac:chgData name="Aquila Samson" userId="6395ddbae746c238" providerId="LiveId" clId="{BF918DAE-AE03-214B-A46C-998D98E1CAEA}" dt="2021-06-03T19:14:48.520" v="15" actId="165"/>
          <ac:grpSpMkLst>
            <pc:docMk/>
            <pc:sldMk cId="879317193" sldId="360"/>
            <ac:grpSpMk id="20" creationId="{00000000-0000-0000-0000-000000000000}"/>
          </ac:grpSpMkLst>
        </pc:grpChg>
        <pc:picChg chg="mod topLvl">
          <ac:chgData name="Aquila Samson" userId="6395ddbae746c238" providerId="LiveId" clId="{BF918DAE-AE03-214B-A46C-998D98E1CAEA}" dt="2021-06-06T20:37:36.794" v="891" actId="1076"/>
          <ac:picMkLst>
            <pc:docMk/>
            <pc:sldMk cId="879317193" sldId="360"/>
            <ac:picMk id="2" creationId="{00000000-0000-0000-0000-000000000000}"/>
          </ac:picMkLst>
        </pc:picChg>
        <pc:picChg chg="del mod topLvl">
          <ac:chgData name="Aquila Samson" userId="6395ddbae746c238" providerId="LiveId" clId="{BF918DAE-AE03-214B-A46C-998D98E1CAEA}" dt="2021-06-03T19:14:52.815" v="16" actId="478"/>
          <ac:picMkLst>
            <pc:docMk/>
            <pc:sldMk cId="879317193" sldId="360"/>
            <ac:picMk id="3" creationId="{00000000-0000-0000-0000-000000000000}"/>
          </ac:picMkLst>
        </pc:picChg>
        <pc:picChg chg="add mod">
          <ac:chgData name="Aquila Samson" userId="6395ddbae746c238" providerId="LiveId" clId="{BF918DAE-AE03-214B-A46C-998D98E1CAEA}" dt="2021-06-06T20:37:11.421" v="886" actId="1076"/>
          <ac:picMkLst>
            <pc:docMk/>
            <pc:sldMk cId="879317193" sldId="360"/>
            <ac:picMk id="7" creationId="{4626023C-5920-734C-BE7B-C86D17BB4E7E}"/>
          </ac:picMkLst>
        </pc:picChg>
        <pc:picChg chg="mod topLvl">
          <ac:chgData name="Aquila Samson" userId="6395ddbae746c238" providerId="LiveId" clId="{BF918DAE-AE03-214B-A46C-998D98E1CAEA}" dt="2021-06-06T20:37:42.182" v="892" actId="1076"/>
          <ac:picMkLst>
            <pc:docMk/>
            <pc:sldMk cId="879317193" sldId="360"/>
            <ac:picMk id="16" creationId="{00000000-0000-0000-0000-000000000000}"/>
          </ac:picMkLst>
        </pc:picChg>
      </pc:sldChg>
      <pc:sldChg chg="addSp delSp modSp mod modNotes">
        <pc:chgData name="Aquila Samson" userId="6395ddbae746c238" providerId="LiveId" clId="{BF918DAE-AE03-214B-A46C-998D98E1CAEA}" dt="2021-06-10T14:50:59.439" v="895" actId="1076"/>
        <pc:sldMkLst>
          <pc:docMk/>
          <pc:sldMk cId="4112575369" sldId="361"/>
        </pc:sldMkLst>
        <pc:spChg chg="del mod">
          <ac:chgData name="Aquila Samson" userId="6395ddbae746c238" providerId="LiveId" clId="{BF918DAE-AE03-214B-A46C-998D98E1CAEA}" dt="2021-06-03T19:06:38.023" v="3" actId="478"/>
          <ac:spMkLst>
            <pc:docMk/>
            <pc:sldMk cId="4112575369" sldId="361"/>
            <ac:spMk id="2" creationId="{00000000-0000-0000-0000-000000000000}"/>
          </ac:spMkLst>
        </pc:spChg>
        <pc:spChg chg="mod">
          <ac:chgData name="Aquila Samson" userId="6395ddbae746c238" providerId="LiveId" clId="{BF918DAE-AE03-214B-A46C-998D98E1CAEA}" dt="2021-06-04T17:38:56.759" v="125" actId="2711"/>
          <ac:spMkLst>
            <pc:docMk/>
            <pc:sldMk cId="4112575369" sldId="361"/>
            <ac:spMk id="15" creationId="{00000000-0000-0000-0000-000000000000}"/>
          </ac:spMkLst>
        </pc:spChg>
        <pc:spChg chg="add mod">
          <ac:chgData name="Aquila Samson" userId="6395ddbae746c238" providerId="LiveId" clId="{BF918DAE-AE03-214B-A46C-998D98E1CAEA}" dt="2021-06-06T20:06:23.348" v="559"/>
          <ac:spMkLst>
            <pc:docMk/>
            <pc:sldMk cId="4112575369" sldId="361"/>
            <ac:spMk id="16" creationId="{CCEBE46B-2204-6248-A654-6CF3B384A0CB}"/>
          </ac:spMkLst>
        </pc:spChg>
        <pc:spChg chg="add mod">
          <ac:chgData name="Aquila Samson" userId="6395ddbae746c238" providerId="LiveId" clId="{BF918DAE-AE03-214B-A46C-998D98E1CAEA}" dt="2021-06-06T20:06:57.347" v="566" actId="20577"/>
          <ac:spMkLst>
            <pc:docMk/>
            <pc:sldMk cId="4112575369" sldId="361"/>
            <ac:spMk id="17" creationId="{66228D7F-2F6E-634F-81B0-D9278D6A3EE2}"/>
          </ac:spMkLst>
        </pc:spChg>
        <pc:spChg chg="mod">
          <ac:chgData name="Aquila Samson" userId="6395ddbae746c238" providerId="LiveId" clId="{BF918DAE-AE03-214B-A46C-998D98E1CAEA}" dt="2021-06-04T17:39:05.359" v="126" actId="2711"/>
          <ac:spMkLst>
            <pc:docMk/>
            <pc:sldMk cId="4112575369" sldId="361"/>
            <ac:spMk id="18" creationId="{00000000-0000-0000-0000-000000000000}"/>
          </ac:spMkLst>
        </pc:spChg>
        <pc:spChg chg="del mod topLvl">
          <ac:chgData name="Aquila Samson" userId="6395ddbae746c238" providerId="LiveId" clId="{BF918DAE-AE03-214B-A46C-998D98E1CAEA}" dt="2021-06-04T17:37:31.754" v="112" actId="478"/>
          <ac:spMkLst>
            <pc:docMk/>
            <pc:sldMk cId="4112575369" sldId="361"/>
            <ac:spMk id="21" creationId="{00000000-0000-0000-0000-000000000000}"/>
          </ac:spMkLst>
        </pc:spChg>
        <pc:spChg chg="del mod">
          <ac:chgData name="Aquila Samson" userId="6395ddbae746c238" providerId="LiveId" clId="{BF918DAE-AE03-214B-A46C-998D98E1CAEA}" dt="2021-06-06T20:06:22.749" v="558" actId="478"/>
          <ac:spMkLst>
            <pc:docMk/>
            <pc:sldMk cId="4112575369" sldId="361"/>
            <ac:spMk id="30" creationId="{00000000-0000-0000-0000-000000000000}"/>
          </ac:spMkLst>
        </pc:spChg>
        <pc:spChg chg="del mod">
          <ac:chgData name="Aquila Samson" userId="6395ddbae746c238" providerId="LiveId" clId="{BF918DAE-AE03-214B-A46C-998D98E1CAEA}" dt="2021-06-06T20:06:37.747" v="560" actId="478"/>
          <ac:spMkLst>
            <pc:docMk/>
            <pc:sldMk cId="4112575369" sldId="361"/>
            <ac:spMk id="32" creationId="{00000000-0000-0000-0000-000000000000}"/>
          </ac:spMkLst>
        </pc:spChg>
        <pc:grpChg chg="add mod">
          <ac:chgData name="Aquila Samson" userId="6395ddbae746c238" providerId="LiveId" clId="{BF918DAE-AE03-214B-A46C-998D98E1CAEA}" dt="2021-06-10T14:50:59.439" v="895" actId="1076"/>
          <ac:grpSpMkLst>
            <pc:docMk/>
            <pc:sldMk cId="4112575369" sldId="361"/>
            <ac:grpSpMk id="2" creationId="{7C7E0CEF-D0D0-D04A-86D4-F32EABB41758}"/>
          </ac:grpSpMkLst>
        </pc:grpChg>
        <pc:grpChg chg="mod">
          <ac:chgData name="Aquila Samson" userId="6395ddbae746c238" providerId="LiveId" clId="{BF918DAE-AE03-214B-A46C-998D98E1CAEA}" dt="2021-06-04T17:38:10.599" v="117" actId="164"/>
          <ac:grpSpMkLst>
            <pc:docMk/>
            <pc:sldMk cId="4112575369" sldId="361"/>
            <ac:grpSpMk id="3" creationId="{00000000-0000-0000-0000-000000000000}"/>
          </ac:grpSpMkLst>
        </pc:grpChg>
        <pc:grpChg chg="del mod">
          <ac:chgData name="Aquila Samson" userId="6395ddbae746c238" providerId="LiveId" clId="{BF918DAE-AE03-214B-A46C-998D98E1CAEA}" dt="2021-06-04T17:27:22.246" v="55" actId="165"/>
          <ac:grpSpMkLst>
            <pc:docMk/>
            <pc:sldMk cId="4112575369" sldId="361"/>
            <ac:grpSpMk id="7" creationId="{00000000-0000-0000-0000-000000000000}"/>
          </ac:grpSpMkLst>
        </pc:grpChg>
        <pc:grpChg chg="del">
          <ac:chgData name="Aquila Samson" userId="6395ddbae746c238" providerId="LiveId" clId="{BF918DAE-AE03-214B-A46C-998D98E1CAEA}" dt="2021-06-03T19:06:55.650" v="4" actId="165"/>
          <ac:grpSpMkLst>
            <pc:docMk/>
            <pc:sldMk cId="4112575369" sldId="361"/>
            <ac:grpSpMk id="20" creationId="{00000000-0000-0000-0000-000000000000}"/>
          </ac:grpSpMkLst>
        </pc:grpChg>
        <pc:picChg chg="add mod">
          <ac:chgData name="Aquila Samson" userId="6395ddbae746c238" providerId="LiveId" clId="{BF918DAE-AE03-214B-A46C-998D98E1CAEA}" dt="2021-06-04T17:37:39.176" v="113" actId="1076"/>
          <ac:picMkLst>
            <pc:docMk/>
            <pc:sldMk cId="4112575369" sldId="361"/>
            <ac:picMk id="5" creationId="{CAED80B8-FB35-844F-9AFC-A64F85A51D6E}"/>
          </ac:picMkLst>
        </pc:picChg>
        <pc:picChg chg="add mod">
          <ac:chgData name="Aquila Samson" userId="6395ddbae746c238" providerId="LiveId" clId="{BF918DAE-AE03-214B-A46C-998D98E1CAEA}" dt="2021-06-06T20:06:01.074" v="555" actId="167"/>
          <ac:picMkLst>
            <pc:docMk/>
            <pc:sldMk cId="4112575369" sldId="361"/>
            <ac:picMk id="14" creationId="{14DDBB24-B3D0-3E43-A0A8-23147B5A3D35}"/>
          </ac:picMkLst>
        </pc:picChg>
        <pc:picChg chg="mod">
          <ac:chgData name="Aquila Samson" userId="6395ddbae746c238" providerId="LiveId" clId="{BF918DAE-AE03-214B-A46C-998D98E1CAEA}" dt="2021-06-04T17:23:45.023" v="34"/>
          <ac:picMkLst>
            <pc:docMk/>
            <pc:sldMk cId="4112575369" sldId="361"/>
            <ac:picMk id="19" creationId="{00000000-0000-0000-0000-000000000000}"/>
          </ac:picMkLst>
        </pc:picChg>
        <pc:picChg chg="mod">
          <ac:chgData name="Aquila Samson" userId="6395ddbae746c238" providerId="LiveId" clId="{BF918DAE-AE03-214B-A46C-998D98E1CAEA}" dt="2021-06-04T17:23:45.023" v="34"/>
          <ac:picMkLst>
            <pc:docMk/>
            <pc:sldMk cId="4112575369" sldId="361"/>
            <ac:picMk id="22" creationId="{00000000-0000-0000-0000-000000000000}"/>
          </ac:picMkLst>
        </pc:picChg>
        <pc:picChg chg="del mod topLvl">
          <ac:chgData name="Aquila Samson" userId="6395ddbae746c238" providerId="LiveId" clId="{BF918DAE-AE03-214B-A46C-998D98E1CAEA}" dt="2021-06-03T19:07:21.237" v="11" actId="478"/>
          <ac:picMkLst>
            <pc:docMk/>
            <pc:sldMk cId="4112575369" sldId="361"/>
            <ac:picMk id="23" creationId="{00000000-0000-0000-0000-000000000000}"/>
          </ac:picMkLst>
        </pc:picChg>
        <pc:picChg chg="mod topLvl">
          <ac:chgData name="Aquila Samson" userId="6395ddbae746c238" providerId="LiveId" clId="{BF918DAE-AE03-214B-A46C-998D98E1CAEA}" dt="2021-06-04T17:37:39.176" v="113" actId="1076"/>
          <ac:picMkLst>
            <pc:docMk/>
            <pc:sldMk cId="4112575369" sldId="361"/>
            <ac:picMk id="24" creationId="{00000000-0000-0000-0000-000000000000}"/>
          </ac:picMkLst>
        </pc:picChg>
        <pc:picChg chg="mod">
          <ac:chgData name="Aquila Samson" userId="6395ddbae746c238" providerId="LiveId" clId="{BF918DAE-AE03-214B-A46C-998D98E1CAEA}" dt="2021-06-04T17:23:45.023" v="34"/>
          <ac:picMkLst>
            <pc:docMk/>
            <pc:sldMk cId="4112575369" sldId="361"/>
            <ac:picMk id="25" creationId="{00000000-0000-0000-0000-000000000000}"/>
          </ac:picMkLst>
        </pc:picChg>
        <pc:picChg chg="add del mod topLvl">
          <ac:chgData name="Aquila Samson" userId="6395ddbae746c238" providerId="LiveId" clId="{BF918DAE-AE03-214B-A46C-998D98E1CAEA}" dt="2021-06-04T17:36:09.331" v="94" actId="478"/>
          <ac:picMkLst>
            <pc:docMk/>
            <pc:sldMk cId="4112575369" sldId="361"/>
            <ac:picMk id="31" creationId="{00000000-0000-0000-0000-000000000000}"/>
          </ac:picMkLst>
        </pc:picChg>
        <pc:picChg chg="del mod topLvl modCrop">
          <ac:chgData name="Aquila Samson" userId="6395ddbae746c238" providerId="LiveId" clId="{BF918DAE-AE03-214B-A46C-998D98E1CAEA}" dt="2021-06-04T17:36:12.601" v="95" actId="478"/>
          <ac:picMkLst>
            <pc:docMk/>
            <pc:sldMk cId="4112575369" sldId="361"/>
            <ac:picMk id="41" creationId="{00000000-0000-0000-0000-000000000000}"/>
          </ac:picMkLst>
        </pc:picChg>
        <pc:picChg chg="del mod topLvl modCrop">
          <ac:chgData name="Aquila Samson" userId="6395ddbae746c238" providerId="LiveId" clId="{BF918DAE-AE03-214B-A46C-998D98E1CAEA}" dt="2021-06-06T20:05:50.740" v="553" actId="478"/>
          <ac:picMkLst>
            <pc:docMk/>
            <pc:sldMk cId="4112575369" sldId="361"/>
            <ac:picMk id="42" creationId="{00000000-0000-0000-0000-000000000000}"/>
          </ac:picMkLst>
        </pc:picChg>
      </pc:sldChg>
      <pc:sldChg chg="addSp delSp modSp mod modNotes">
        <pc:chgData name="Aquila Samson" userId="6395ddbae746c238" providerId="LiveId" clId="{BF918DAE-AE03-214B-A46C-998D98E1CAEA}" dt="2021-06-06T20:13:46.051" v="597" actId="1076"/>
        <pc:sldMkLst>
          <pc:docMk/>
          <pc:sldMk cId="835738605" sldId="362"/>
        </pc:sldMkLst>
        <pc:spChg chg="mod">
          <ac:chgData name="Aquila Samson" userId="6395ddbae746c238" providerId="LiveId" clId="{BF918DAE-AE03-214B-A46C-998D98E1CAEA}" dt="2021-06-04T17:23:45.023" v="34"/>
          <ac:spMkLst>
            <pc:docMk/>
            <pc:sldMk cId="835738605" sldId="362"/>
            <ac:spMk id="3" creationId="{00000000-0000-0000-0000-000000000000}"/>
          </ac:spMkLst>
        </pc:spChg>
        <pc:spChg chg="mod">
          <ac:chgData name="Aquila Samson" userId="6395ddbae746c238" providerId="LiveId" clId="{BF918DAE-AE03-214B-A46C-998D98E1CAEA}" dt="2021-06-04T17:23:45.023" v="34"/>
          <ac:spMkLst>
            <pc:docMk/>
            <pc:sldMk cId="835738605" sldId="362"/>
            <ac:spMk id="13" creationId="{00000000-0000-0000-0000-000000000000}"/>
          </ac:spMkLst>
        </pc:spChg>
        <pc:spChg chg="mod">
          <ac:chgData name="Aquila Samson" userId="6395ddbae746c238" providerId="LiveId" clId="{BF918DAE-AE03-214B-A46C-998D98E1CAEA}" dt="2021-06-04T17:23:45.023" v="34"/>
          <ac:spMkLst>
            <pc:docMk/>
            <pc:sldMk cId="835738605" sldId="362"/>
            <ac:spMk id="16" creationId="{00000000-0000-0000-0000-000000000000}"/>
          </ac:spMkLst>
        </pc:spChg>
        <pc:spChg chg="mod">
          <ac:chgData name="Aquila Samson" userId="6395ddbae746c238" providerId="LiveId" clId="{BF918DAE-AE03-214B-A46C-998D98E1CAEA}" dt="2021-06-06T20:12:54.754" v="575" actId="1076"/>
          <ac:spMkLst>
            <pc:docMk/>
            <pc:sldMk cId="835738605" sldId="362"/>
            <ac:spMk id="21" creationId="{00000000-0000-0000-0000-000000000000}"/>
          </ac:spMkLst>
        </pc:spChg>
        <pc:spChg chg="mod">
          <ac:chgData name="Aquila Samson" userId="6395ddbae746c238" providerId="LiveId" clId="{BF918DAE-AE03-214B-A46C-998D98E1CAEA}" dt="2021-06-06T20:12:43.065" v="573" actId="14100"/>
          <ac:spMkLst>
            <pc:docMk/>
            <pc:sldMk cId="835738605" sldId="362"/>
            <ac:spMk id="22" creationId="{00000000-0000-0000-0000-000000000000}"/>
          </ac:spMkLst>
        </pc:spChg>
        <pc:spChg chg="del mod">
          <ac:chgData name="Aquila Samson" userId="6395ddbae746c238" providerId="LiveId" clId="{BF918DAE-AE03-214B-A46C-998D98E1CAEA}" dt="2021-06-06T20:05:03.885" v="547" actId="478"/>
          <ac:spMkLst>
            <pc:docMk/>
            <pc:sldMk cId="835738605" sldId="362"/>
            <ac:spMk id="23" creationId="{00000000-0000-0000-0000-000000000000}"/>
          </ac:spMkLst>
        </pc:spChg>
        <pc:spChg chg="mod">
          <ac:chgData name="Aquila Samson" userId="6395ddbae746c238" providerId="LiveId" clId="{BF918DAE-AE03-214B-A46C-998D98E1CAEA}" dt="2021-06-04T17:23:45.023" v="34"/>
          <ac:spMkLst>
            <pc:docMk/>
            <pc:sldMk cId="835738605" sldId="362"/>
            <ac:spMk id="24" creationId="{00000000-0000-0000-0000-000000000000}"/>
          </ac:spMkLst>
        </pc:spChg>
        <pc:spChg chg="mod">
          <ac:chgData name="Aquila Samson" userId="6395ddbae746c238" providerId="LiveId" clId="{BF918DAE-AE03-214B-A46C-998D98E1CAEA}" dt="2021-06-04T17:23:45.023" v="34"/>
          <ac:spMkLst>
            <pc:docMk/>
            <pc:sldMk cId="835738605" sldId="362"/>
            <ac:spMk id="25" creationId="{00000000-0000-0000-0000-000000000000}"/>
          </ac:spMkLst>
        </pc:spChg>
        <pc:spChg chg="mod">
          <ac:chgData name="Aquila Samson" userId="6395ddbae746c238" providerId="LiveId" clId="{BF918DAE-AE03-214B-A46C-998D98E1CAEA}" dt="2021-06-04T17:23:45.023" v="34"/>
          <ac:spMkLst>
            <pc:docMk/>
            <pc:sldMk cId="835738605" sldId="362"/>
            <ac:spMk id="26" creationId="{00000000-0000-0000-0000-000000000000}"/>
          </ac:spMkLst>
        </pc:spChg>
        <pc:spChg chg="del mod">
          <ac:chgData name="Aquila Samson" userId="6395ddbae746c238" providerId="LiveId" clId="{BF918DAE-AE03-214B-A46C-998D98E1CAEA}" dt="2021-06-06T20:05:05.510" v="548" actId="478"/>
          <ac:spMkLst>
            <pc:docMk/>
            <pc:sldMk cId="835738605" sldId="362"/>
            <ac:spMk id="27" creationId="{00000000-0000-0000-0000-000000000000}"/>
          </ac:spMkLst>
        </pc:spChg>
        <pc:spChg chg="mod">
          <ac:chgData name="Aquila Samson" userId="6395ddbae746c238" providerId="LiveId" clId="{BF918DAE-AE03-214B-A46C-998D98E1CAEA}" dt="2021-06-06T20:13:46.051" v="597" actId="1076"/>
          <ac:spMkLst>
            <pc:docMk/>
            <pc:sldMk cId="835738605" sldId="362"/>
            <ac:spMk id="28" creationId="{00000000-0000-0000-0000-000000000000}"/>
          </ac:spMkLst>
        </pc:spChg>
        <pc:spChg chg="add mod">
          <ac:chgData name="Aquila Samson" userId="6395ddbae746c238" providerId="LiveId" clId="{BF918DAE-AE03-214B-A46C-998D98E1CAEA}" dt="2021-06-06T20:12:33.466" v="571" actId="167"/>
          <ac:spMkLst>
            <pc:docMk/>
            <pc:sldMk cId="835738605" sldId="362"/>
            <ac:spMk id="30" creationId="{B905778E-B1DD-CD48-BCD3-4A53505BB548}"/>
          </ac:spMkLst>
        </pc:spChg>
        <pc:spChg chg="add mod">
          <ac:chgData name="Aquila Samson" userId="6395ddbae746c238" providerId="LiveId" clId="{BF918DAE-AE03-214B-A46C-998D98E1CAEA}" dt="2021-06-06T20:12:33.466" v="571" actId="167"/>
          <ac:spMkLst>
            <pc:docMk/>
            <pc:sldMk cId="835738605" sldId="362"/>
            <ac:spMk id="31" creationId="{F0D40148-DFF6-5C42-B397-F106ABA0BF67}"/>
          </ac:spMkLst>
        </pc:spChg>
        <pc:spChg chg="add mod">
          <ac:chgData name="Aquila Samson" userId="6395ddbae746c238" providerId="LiveId" clId="{BF918DAE-AE03-214B-A46C-998D98E1CAEA}" dt="2021-06-06T20:12:33.466" v="571" actId="167"/>
          <ac:spMkLst>
            <pc:docMk/>
            <pc:sldMk cId="835738605" sldId="362"/>
            <ac:spMk id="33" creationId="{5958090B-DA82-704A-8224-E00987E450F9}"/>
          </ac:spMkLst>
        </pc:spChg>
        <pc:spChg chg="add mod">
          <ac:chgData name="Aquila Samson" userId="6395ddbae746c238" providerId="LiveId" clId="{BF918DAE-AE03-214B-A46C-998D98E1CAEA}" dt="2021-06-06T20:12:33.466" v="571" actId="167"/>
          <ac:spMkLst>
            <pc:docMk/>
            <pc:sldMk cId="835738605" sldId="362"/>
            <ac:spMk id="34" creationId="{5CA95839-C61C-7A42-8A8A-5656DC3C3884}"/>
          </ac:spMkLst>
        </pc:spChg>
        <pc:spChg chg="add mod">
          <ac:chgData name="Aquila Samson" userId="6395ddbae746c238" providerId="LiveId" clId="{BF918DAE-AE03-214B-A46C-998D98E1CAEA}" dt="2021-06-06T20:12:33.466" v="571" actId="167"/>
          <ac:spMkLst>
            <pc:docMk/>
            <pc:sldMk cId="835738605" sldId="362"/>
            <ac:spMk id="36" creationId="{E9A91B84-286D-A34B-B142-FF365AD0EC0D}"/>
          </ac:spMkLst>
        </pc:spChg>
        <pc:spChg chg="add mod">
          <ac:chgData name="Aquila Samson" userId="6395ddbae746c238" providerId="LiveId" clId="{BF918DAE-AE03-214B-A46C-998D98E1CAEA}" dt="2021-06-06T20:12:33.466" v="571" actId="167"/>
          <ac:spMkLst>
            <pc:docMk/>
            <pc:sldMk cId="835738605" sldId="362"/>
            <ac:spMk id="37" creationId="{CB478BD1-9EC2-9D44-8636-E67A99599C12}"/>
          </ac:spMkLst>
        </pc:spChg>
        <pc:spChg chg="mod">
          <ac:chgData name="Aquila Samson" userId="6395ddbae746c238" providerId="LiveId" clId="{BF918DAE-AE03-214B-A46C-998D98E1CAEA}" dt="2021-06-04T17:23:45.023" v="34"/>
          <ac:spMkLst>
            <pc:docMk/>
            <pc:sldMk cId="835738605" sldId="362"/>
            <ac:spMk id="86024" creationId="{00000000-0000-0000-0000-000000000000}"/>
          </ac:spMkLst>
        </pc:spChg>
        <pc:grpChg chg="del mod">
          <ac:chgData name="Aquila Samson" userId="6395ddbae746c238" providerId="LiveId" clId="{BF918DAE-AE03-214B-A46C-998D98E1CAEA}" dt="2021-06-06T20:12:03.021" v="567" actId="478"/>
          <ac:grpSpMkLst>
            <pc:docMk/>
            <pc:sldMk cId="835738605" sldId="362"/>
            <ac:grpSpMk id="4" creationId="{00000000-0000-0000-0000-000000000000}"/>
          </ac:grpSpMkLst>
        </pc:grpChg>
        <pc:grpChg chg="mod">
          <ac:chgData name="Aquila Samson" userId="6395ddbae746c238" providerId="LiveId" clId="{BF918DAE-AE03-214B-A46C-998D98E1CAEA}" dt="2021-06-04T17:23:45.023" v="34"/>
          <ac:grpSpMkLst>
            <pc:docMk/>
            <pc:sldMk cId="835738605" sldId="362"/>
            <ac:grpSpMk id="5" creationId="{00000000-0000-0000-0000-000000000000}"/>
          </ac:grpSpMkLst>
        </pc:grpChg>
        <pc:grpChg chg="mod">
          <ac:chgData name="Aquila Samson" userId="6395ddbae746c238" providerId="LiveId" clId="{BF918DAE-AE03-214B-A46C-998D98E1CAEA}" dt="2021-06-04T17:23:45.023" v="34"/>
          <ac:grpSpMkLst>
            <pc:docMk/>
            <pc:sldMk cId="835738605" sldId="362"/>
            <ac:grpSpMk id="6" creationId="{00000000-0000-0000-0000-000000000000}"/>
          </ac:grpSpMkLst>
        </pc:grpChg>
        <pc:grpChg chg="mod">
          <ac:chgData name="Aquila Samson" userId="6395ddbae746c238" providerId="LiveId" clId="{BF918DAE-AE03-214B-A46C-998D98E1CAEA}" dt="2021-06-04T17:23:45.023" v="34"/>
          <ac:grpSpMkLst>
            <pc:docMk/>
            <pc:sldMk cId="835738605" sldId="362"/>
            <ac:grpSpMk id="7" creationId="{00000000-0000-0000-0000-000000000000}"/>
          </ac:grpSpMkLst>
        </pc:grpChg>
        <pc:grpChg chg="del mod">
          <ac:chgData name="Aquila Samson" userId="6395ddbae746c238" providerId="LiveId" clId="{BF918DAE-AE03-214B-A46C-998D98E1CAEA}" dt="2021-06-06T20:12:04.824" v="568" actId="478"/>
          <ac:grpSpMkLst>
            <pc:docMk/>
            <pc:sldMk cId="835738605" sldId="362"/>
            <ac:grpSpMk id="8" creationId="{00000000-0000-0000-0000-000000000000}"/>
          </ac:grpSpMkLst>
        </pc:grpChg>
        <pc:grpChg chg="del mod">
          <ac:chgData name="Aquila Samson" userId="6395ddbae746c238" providerId="LiveId" clId="{BF918DAE-AE03-214B-A46C-998D98E1CAEA}" dt="2021-06-06T20:12:06.218" v="569" actId="478"/>
          <ac:grpSpMkLst>
            <pc:docMk/>
            <pc:sldMk cId="835738605" sldId="362"/>
            <ac:grpSpMk id="10" creationId="{00000000-0000-0000-0000-000000000000}"/>
          </ac:grpSpMkLst>
        </pc:grpChg>
        <pc:picChg chg="mod">
          <ac:chgData name="Aquila Samson" userId="6395ddbae746c238" providerId="LiveId" clId="{BF918DAE-AE03-214B-A46C-998D98E1CAEA}" dt="2021-06-04T17:23:45.023" v="34"/>
          <ac:picMkLst>
            <pc:docMk/>
            <pc:sldMk cId="835738605" sldId="362"/>
            <ac:picMk id="14" creationId="{00000000-0000-0000-0000-000000000000}"/>
          </ac:picMkLst>
        </pc:picChg>
        <pc:picChg chg="mod">
          <ac:chgData name="Aquila Samson" userId="6395ddbae746c238" providerId="LiveId" clId="{BF918DAE-AE03-214B-A46C-998D98E1CAEA}" dt="2021-06-04T17:23:45.023" v="34"/>
          <ac:picMkLst>
            <pc:docMk/>
            <pc:sldMk cId="835738605" sldId="362"/>
            <ac:picMk id="15" creationId="{00000000-0000-0000-0000-000000000000}"/>
          </ac:picMkLst>
        </pc:picChg>
        <pc:picChg chg="mod">
          <ac:chgData name="Aquila Samson" userId="6395ddbae746c238" providerId="LiveId" clId="{BF918DAE-AE03-214B-A46C-998D98E1CAEA}" dt="2021-06-04T17:23:45.023" v="34"/>
          <ac:picMkLst>
            <pc:docMk/>
            <pc:sldMk cId="835738605" sldId="362"/>
            <ac:picMk id="17" creationId="{00000000-0000-0000-0000-000000000000}"/>
          </ac:picMkLst>
        </pc:picChg>
        <pc:picChg chg="add mod">
          <ac:chgData name="Aquila Samson" userId="6395ddbae746c238" providerId="LiveId" clId="{BF918DAE-AE03-214B-A46C-998D98E1CAEA}" dt="2021-06-06T20:12:33.466" v="571" actId="167"/>
          <ac:picMkLst>
            <pc:docMk/>
            <pc:sldMk cId="835738605" sldId="362"/>
            <ac:picMk id="29" creationId="{68AA7C83-2F2E-5648-9FD3-3CD6F4A38942}"/>
          </ac:picMkLst>
        </pc:picChg>
        <pc:picChg chg="add mod">
          <ac:chgData name="Aquila Samson" userId="6395ddbae746c238" providerId="LiveId" clId="{BF918DAE-AE03-214B-A46C-998D98E1CAEA}" dt="2021-06-06T20:12:33.466" v="571" actId="167"/>
          <ac:picMkLst>
            <pc:docMk/>
            <pc:sldMk cId="835738605" sldId="362"/>
            <ac:picMk id="32" creationId="{F8F2BF66-FF49-9243-ABCB-5EBFFE911C76}"/>
          </ac:picMkLst>
        </pc:picChg>
        <pc:picChg chg="add mod">
          <ac:chgData name="Aquila Samson" userId="6395ddbae746c238" providerId="LiveId" clId="{BF918DAE-AE03-214B-A46C-998D98E1CAEA}" dt="2021-06-06T20:12:33.466" v="571" actId="167"/>
          <ac:picMkLst>
            <pc:docMk/>
            <pc:sldMk cId="835738605" sldId="362"/>
            <ac:picMk id="35" creationId="{B9DC4E65-A3ED-9E4C-976D-AB4B6FC4B3FA}"/>
          </ac:picMkLst>
        </pc:picChg>
      </pc:sldChg>
      <pc:sldChg chg="addSp delSp modSp mod modNotes">
        <pc:chgData name="Aquila Samson" userId="6395ddbae746c238" providerId="LiveId" clId="{BF918DAE-AE03-214B-A46C-998D98E1CAEA}" dt="2021-06-10T14:55:02.527" v="943" actId="1038"/>
        <pc:sldMkLst>
          <pc:docMk/>
          <pc:sldMk cId="1058083549" sldId="363"/>
        </pc:sldMkLst>
        <pc:spChg chg="mod">
          <ac:chgData name="Aquila Samson" userId="6395ddbae746c238" providerId="LiveId" clId="{BF918DAE-AE03-214B-A46C-998D98E1CAEA}" dt="2021-06-04T17:23:45.023" v="34"/>
          <ac:spMkLst>
            <pc:docMk/>
            <pc:sldMk cId="1058083549" sldId="363"/>
            <ac:spMk id="11" creationId="{00000000-0000-0000-0000-000000000000}"/>
          </ac:spMkLst>
        </pc:spChg>
        <pc:spChg chg="mod">
          <ac:chgData name="Aquila Samson" userId="6395ddbae746c238" providerId="LiveId" clId="{BF918DAE-AE03-214B-A46C-998D98E1CAEA}" dt="2021-06-04T17:23:45.023" v="34"/>
          <ac:spMkLst>
            <pc:docMk/>
            <pc:sldMk cId="1058083549" sldId="363"/>
            <ac:spMk id="12" creationId="{00000000-0000-0000-0000-000000000000}"/>
          </ac:spMkLst>
        </pc:spChg>
        <pc:spChg chg="mod">
          <ac:chgData name="Aquila Samson" userId="6395ddbae746c238" providerId="LiveId" clId="{BF918DAE-AE03-214B-A46C-998D98E1CAEA}" dt="2021-06-04T17:23:45.023" v="34"/>
          <ac:spMkLst>
            <pc:docMk/>
            <pc:sldMk cId="1058083549" sldId="363"/>
            <ac:spMk id="13" creationId="{00000000-0000-0000-0000-000000000000}"/>
          </ac:spMkLst>
        </pc:spChg>
        <pc:spChg chg="mod">
          <ac:chgData name="Aquila Samson" userId="6395ddbae746c238" providerId="LiveId" clId="{BF918DAE-AE03-214B-A46C-998D98E1CAEA}" dt="2021-06-04T17:23:45.023" v="34"/>
          <ac:spMkLst>
            <pc:docMk/>
            <pc:sldMk cId="1058083549" sldId="363"/>
            <ac:spMk id="14" creationId="{00000000-0000-0000-0000-000000000000}"/>
          </ac:spMkLst>
        </pc:spChg>
        <pc:spChg chg="mod">
          <ac:chgData name="Aquila Samson" userId="6395ddbae746c238" providerId="LiveId" clId="{BF918DAE-AE03-214B-A46C-998D98E1CAEA}" dt="2021-06-04T17:23:45.023" v="34"/>
          <ac:spMkLst>
            <pc:docMk/>
            <pc:sldMk cId="1058083549" sldId="363"/>
            <ac:spMk id="15" creationId="{00000000-0000-0000-0000-000000000000}"/>
          </ac:spMkLst>
        </pc:spChg>
        <pc:spChg chg="mod">
          <ac:chgData name="Aquila Samson" userId="6395ddbae746c238" providerId="LiveId" clId="{BF918DAE-AE03-214B-A46C-998D98E1CAEA}" dt="2021-06-04T17:23:45.023" v="34"/>
          <ac:spMkLst>
            <pc:docMk/>
            <pc:sldMk cId="1058083549" sldId="363"/>
            <ac:spMk id="22" creationId="{00000000-0000-0000-0000-000000000000}"/>
          </ac:spMkLst>
        </pc:spChg>
        <pc:spChg chg="mod">
          <ac:chgData name="Aquila Samson" userId="6395ddbae746c238" providerId="LiveId" clId="{BF918DAE-AE03-214B-A46C-998D98E1CAEA}" dt="2021-06-04T17:23:45.023" v="34"/>
          <ac:spMkLst>
            <pc:docMk/>
            <pc:sldMk cId="1058083549" sldId="363"/>
            <ac:spMk id="23" creationId="{00000000-0000-0000-0000-000000000000}"/>
          </ac:spMkLst>
        </pc:spChg>
        <pc:spChg chg="mod">
          <ac:chgData name="Aquila Samson" userId="6395ddbae746c238" providerId="LiveId" clId="{BF918DAE-AE03-214B-A46C-998D98E1CAEA}" dt="2021-06-04T17:23:45.023" v="34"/>
          <ac:spMkLst>
            <pc:docMk/>
            <pc:sldMk cId="1058083549" sldId="363"/>
            <ac:spMk id="24" creationId="{00000000-0000-0000-0000-000000000000}"/>
          </ac:spMkLst>
        </pc:spChg>
        <pc:spChg chg="mod">
          <ac:chgData name="Aquila Samson" userId="6395ddbae746c238" providerId="LiveId" clId="{BF918DAE-AE03-214B-A46C-998D98E1CAEA}" dt="2021-06-06T20:17:43.599" v="746" actId="14861"/>
          <ac:spMkLst>
            <pc:docMk/>
            <pc:sldMk cId="1058083549" sldId="363"/>
            <ac:spMk id="26" creationId="{00000000-0000-0000-0000-000000000000}"/>
          </ac:spMkLst>
        </pc:spChg>
        <pc:spChg chg="mod">
          <ac:chgData name="Aquila Samson" userId="6395ddbae746c238" providerId="LiveId" clId="{BF918DAE-AE03-214B-A46C-998D98E1CAEA}" dt="2021-06-06T20:14:41.463" v="605" actId="1076"/>
          <ac:spMkLst>
            <pc:docMk/>
            <pc:sldMk cId="1058083549" sldId="363"/>
            <ac:spMk id="27" creationId="{00000000-0000-0000-0000-000000000000}"/>
          </ac:spMkLst>
        </pc:spChg>
        <pc:spChg chg="mod">
          <ac:chgData name="Aquila Samson" userId="6395ddbae746c238" providerId="LiveId" clId="{BF918DAE-AE03-214B-A46C-998D98E1CAEA}" dt="2021-06-06T20:17:27.022" v="717" actId="14861"/>
          <ac:spMkLst>
            <pc:docMk/>
            <pc:sldMk cId="1058083549" sldId="363"/>
            <ac:spMk id="28" creationId="{00000000-0000-0000-0000-000000000000}"/>
          </ac:spMkLst>
        </pc:spChg>
        <pc:spChg chg="mod">
          <ac:chgData name="Aquila Samson" userId="6395ddbae746c238" providerId="LiveId" clId="{BF918DAE-AE03-214B-A46C-998D98E1CAEA}" dt="2021-06-06T20:14:44.910" v="606" actId="1076"/>
          <ac:spMkLst>
            <pc:docMk/>
            <pc:sldMk cId="1058083549" sldId="363"/>
            <ac:spMk id="29" creationId="{00000000-0000-0000-0000-000000000000}"/>
          </ac:spMkLst>
        </pc:spChg>
        <pc:spChg chg="add mod">
          <ac:chgData name="Aquila Samson" userId="6395ddbae746c238" providerId="LiveId" clId="{BF918DAE-AE03-214B-A46C-998D98E1CAEA}" dt="2021-06-10T14:54:43.126" v="937" actId="20577"/>
          <ac:spMkLst>
            <pc:docMk/>
            <pc:sldMk cId="1058083549" sldId="363"/>
            <ac:spMk id="31" creationId="{50F38A43-7755-7548-8445-DB9400EA1EC5}"/>
          </ac:spMkLst>
        </pc:spChg>
        <pc:spChg chg="add mod">
          <ac:chgData name="Aquila Samson" userId="6395ddbae746c238" providerId="LiveId" clId="{BF918DAE-AE03-214B-A46C-998D98E1CAEA}" dt="2021-06-06T20:14:28.435" v="603" actId="167"/>
          <ac:spMkLst>
            <pc:docMk/>
            <pc:sldMk cId="1058083549" sldId="363"/>
            <ac:spMk id="32" creationId="{28D8375A-43C1-714C-989D-BCFD7A34BEB9}"/>
          </ac:spMkLst>
        </pc:spChg>
        <pc:spChg chg="add mod">
          <ac:chgData name="Aquila Samson" userId="6395ddbae746c238" providerId="LiveId" clId="{BF918DAE-AE03-214B-A46C-998D98E1CAEA}" dt="2021-06-10T14:54:46.869" v="938" actId="20577"/>
          <ac:spMkLst>
            <pc:docMk/>
            <pc:sldMk cId="1058083549" sldId="363"/>
            <ac:spMk id="34" creationId="{230F8F12-17EC-1245-9621-F5EF260FE537}"/>
          </ac:spMkLst>
        </pc:spChg>
        <pc:spChg chg="add mod">
          <ac:chgData name="Aquila Samson" userId="6395ddbae746c238" providerId="LiveId" clId="{BF918DAE-AE03-214B-A46C-998D98E1CAEA}" dt="2021-06-06T20:14:28.435" v="603" actId="167"/>
          <ac:spMkLst>
            <pc:docMk/>
            <pc:sldMk cId="1058083549" sldId="363"/>
            <ac:spMk id="35" creationId="{11418795-6D71-914E-9A82-A3B346D37D58}"/>
          </ac:spMkLst>
        </pc:spChg>
        <pc:spChg chg="add mod">
          <ac:chgData name="Aquila Samson" userId="6395ddbae746c238" providerId="LiveId" clId="{BF918DAE-AE03-214B-A46C-998D98E1CAEA}" dt="2021-06-10T14:55:02.527" v="943" actId="1038"/>
          <ac:spMkLst>
            <pc:docMk/>
            <pc:sldMk cId="1058083549" sldId="363"/>
            <ac:spMk id="37" creationId="{2BDAC9B8-CF7A-924D-9AC7-1C7DFBA0710E}"/>
          </ac:spMkLst>
        </pc:spChg>
        <pc:spChg chg="add mod">
          <ac:chgData name="Aquila Samson" userId="6395ddbae746c238" providerId="LiveId" clId="{BF918DAE-AE03-214B-A46C-998D98E1CAEA}" dt="2021-06-06T20:14:28.435" v="603" actId="167"/>
          <ac:spMkLst>
            <pc:docMk/>
            <pc:sldMk cId="1058083549" sldId="363"/>
            <ac:spMk id="38" creationId="{460FCB9E-EFB6-474C-A690-7E494F612C0E}"/>
          </ac:spMkLst>
        </pc:spChg>
        <pc:spChg chg="add mod">
          <ac:chgData name="Aquila Samson" userId="6395ddbae746c238" providerId="LiveId" clId="{BF918DAE-AE03-214B-A46C-998D98E1CAEA}" dt="2021-06-10T14:54:52.063" v="940" actId="1076"/>
          <ac:spMkLst>
            <pc:docMk/>
            <pc:sldMk cId="1058083549" sldId="363"/>
            <ac:spMk id="40" creationId="{88120A34-6C9A-624B-9856-CED1DAAB2B7B}"/>
          </ac:spMkLst>
        </pc:spChg>
        <pc:spChg chg="add mod">
          <ac:chgData name="Aquila Samson" userId="6395ddbae746c238" providerId="LiveId" clId="{BF918DAE-AE03-214B-A46C-998D98E1CAEA}" dt="2021-06-06T20:14:28.435" v="603" actId="167"/>
          <ac:spMkLst>
            <pc:docMk/>
            <pc:sldMk cId="1058083549" sldId="363"/>
            <ac:spMk id="41" creationId="{195633EF-0646-0A4B-B428-9CC8C43C856D}"/>
          </ac:spMkLst>
        </pc:spChg>
        <pc:grpChg chg="mod">
          <ac:chgData name="Aquila Samson" userId="6395ddbae746c238" providerId="LiveId" clId="{BF918DAE-AE03-214B-A46C-998D98E1CAEA}" dt="2021-06-04T17:23:45.023" v="34"/>
          <ac:grpSpMkLst>
            <pc:docMk/>
            <pc:sldMk cId="1058083549" sldId="363"/>
            <ac:grpSpMk id="3" creationId="{00000000-0000-0000-0000-000000000000}"/>
          </ac:grpSpMkLst>
        </pc:grpChg>
        <pc:grpChg chg="mod">
          <ac:chgData name="Aquila Samson" userId="6395ddbae746c238" providerId="LiveId" clId="{BF918DAE-AE03-214B-A46C-998D98E1CAEA}" dt="2021-06-04T17:23:45.023" v="34"/>
          <ac:grpSpMkLst>
            <pc:docMk/>
            <pc:sldMk cId="1058083549" sldId="363"/>
            <ac:grpSpMk id="4" creationId="{00000000-0000-0000-0000-000000000000}"/>
          </ac:grpSpMkLst>
        </pc:grpChg>
        <pc:grpChg chg="mod">
          <ac:chgData name="Aquila Samson" userId="6395ddbae746c238" providerId="LiveId" clId="{BF918DAE-AE03-214B-A46C-998D98E1CAEA}" dt="2021-06-04T17:23:45.023" v="34"/>
          <ac:grpSpMkLst>
            <pc:docMk/>
            <pc:sldMk cId="1058083549" sldId="363"/>
            <ac:grpSpMk id="5" creationId="{00000000-0000-0000-0000-000000000000}"/>
          </ac:grpSpMkLst>
        </pc:grpChg>
        <pc:grpChg chg="mod">
          <ac:chgData name="Aquila Samson" userId="6395ddbae746c238" providerId="LiveId" clId="{BF918DAE-AE03-214B-A46C-998D98E1CAEA}" dt="2021-06-04T17:23:45.023" v="34"/>
          <ac:grpSpMkLst>
            <pc:docMk/>
            <pc:sldMk cId="1058083549" sldId="363"/>
            <ac:grpSpMk id="6" creationId="{00000000-0000-0000-0000-000000000000}"/>
          </ac:grpSpMkLst>
        </pc:grpChg>
        <pc:grpChg chg="del mod">
          <ac:chgData name="Aquila Samson" userId="6395ddbae746c238" providerId="LiveId" clId="{BF918DAE-AE03-214B-A46C-998D98E1CAEA}" dt="2021-06-06T20:13:59.976" v="601" actId="478"/>
          <ac:grpSpMkLst>
            <pc:docMk/>
            <pc:sldMk cId="1058083549" sldId="363"/>
            <ac:grpSpMk id="7" creationId="{00000000-0000-0000-0000-000000000000}"/>
          </ac:grpSpMkLst>
        </pc:grpChg>
        <pc:grpChg chg="del mod">
          <ac:chgData name="Aquila Samson" userId="6395ddbae746c238" providerId="LiveId" clId="{BF918DAE-AE03-214B-A46C-998D98E1CAEA}" dt="2021-06-06T20:13:58.165" v="600" actId="478"/>
          <ac:grpSpMkLst>
            <pc:docMk/>
            <pc:sldMk cId="1058083549" sldId="363"/>
            <ac:grpSpMk id="8" creationId="{00000000-0000-0000-0000-000000000000}"/>
          </ac:grpSpMkLst>
        </pc:grpChg>
        <pc:grpChg chg="del mod">
          <ac:chgData name="Aquila Samson" userId="6395ddbae746c238" providerId="LiveId" clId="{BF918DAE-AE03-214B-A46C-998D98E1CAEA}" dt="2021-06-06T20:13:53.660" v="598" actId="478"/>
          <ac:grpSpMkLst>
            <pc:docMk/>
            <pc:sldMk cId="1058083549" sldId="363"/>
            <ac:grpSpMk id="9" creationId="{00000000-0000-0000-0000-000000000000}"/>
          </ac:grpSpMkLst>
        </pc:grpChg>
        <pc:grpChg chg="del mod">
          <ac:chgData name="Aquila Samson" userId="6395ddbae746c238" providerId="LiveId" clId="{BF918DAE-AE03-214B-A46C-998D98E1CAEA}" dt="2021-06-06T20:13:55.377" v="599" actId="478"/>
          <ac:grpSpMkLst>
            <pc:docMk/>
            <pc:sldMk cId="1058083549" sldId="363"/>
            <ac:grpSpMk id="10" creationId="{00000000-0000-0000-0000-000000000000}"/>
          </ac:grpSpMkLst>
        </pc:grpChg>
        <pc:picChg chg="mod">
          <ac:chgData name="Aquila Samson" userId="6395ddbae746c238" providerId="LiveId" clId="{BF918DAE-AE03-214B-A46C-998D98E1CAEA}" dt="2021-06-04T17:23:45.023" v="34"/>
          <ac:picMkLst>
            <pc:docMk/>
            <pc:sldMk cId="1058083549" sldId="363"/>
            <ac:picMk id="20" creationId="{00000000-0000-0000-0000-000000000000}"/>
          </ac:picMkLst>
        </pc:picChg>
        <pc:picChg chg="mod">
          <ac:chgData name="Aquila Samson" userId="6395ddbae746c238" providerId="LiveId" clId="{BF918DAE-AE03-214B-A46C-998D98E1CAEA}" dt="2021-06-04T17:23:45.023" v="34"/>
          <ac:picMkLst>
            <pc:docMk/>
            <pc:sldMk cId="1058083549" sldId="363"/>
            <ac:picMk id="25" creationId="{00000000-0000-0000-0000-000000000000}"/>
          </ac:picMkLst>
        </pc:picChg>
        <pc:picChg chg="add mod modCrop">
          <ac:chgData name="Aquila Samson" userId="6395ddbae746c238" providerId="LiveId" clId="{BF918DAE-AE03-214B-A46C-998D98E1CAEA}" dt="2021-06-06T20:16:38.120" v="616" actId="732"/>
          <ac:picMkLst>
            <pc:docMk/>
            <pc:sldMk cId="1058083549" sldId="363"/>
            <ac:picMk id="30" creationId="{FAB74BE6-5B91-8442-810A-C38EE23CC167}"/>
          </ac:picMkLst>
        </pc:picChg>
        <pc:picChg chg="add mod">
          <ac:chgData name="Aquila Samson" userId="6395ddbae746c238" providerId="LiveId" clId="{BF918DAE-AE03-214B-A46C-998D98E1CAEA}" dt="2021-06-06T20:14:28.435" v="603" actId="167"/>
          <ac:picMkLst>
            <pc:docMk/>
            <pc:sldMk cId="1058083549" sldId="363"/>
            <ac:picMk id="33" creationId="{489388B4-AA16-0C4B-A9D5-16B3237C816E}"/>
          </ac:picMkLst>
        </pc:picChg>
        <pc:picChg chg="add mod">
          <ac:chgData name="Aquila Samson" userId="6395ddbae746c238" providerId="LiveId" clId="{BF918DAE-AE03-214B-A46C-998D98E1CAEA}" dt="2021-06-06T20:14:28.435" v="603" actId="167"/>
          <ac:picMkLst>
            <pc:docMk/>
            <pc:sldMk cId="1058083549" sldId="363"/>
            <ac:picMk id="36" creationId="{0EB085C9-A4B2-524B-A7AC-BBB807DCC6B7}"/>
          </ac:picMkLst>
        </pc:picChg>
        <pc:picChg chg="add mod modCrop">
          <ac:chgData name="Aquila Samson" userId="6395ddbae746c238" providerId="LiveId" clId="{BF918DAE-AE03-214B-A46C-998D98E1CAEA}" dt="2021-06-06T20:16:29.871" v="615" actId="732"/>
          <ac:picMkLst>
            <pc:docMk/>
            <pc:sldMk cId="1058083549" sldId="363"/>
            <ac:picMk id="39" creationId="{40B566F8-5211-0545-8AA9-C5DC841D7C5A}"/>
          </ac:picMkLst>
        </pc:picChg>
        <pc:picChg chg="mod">
          <ac:chgData name="Aquila Samson" userId="6395ddbae746c238" providerId="LiveId" clId="{BF918DAE-AE03-214B-A46C-998D98E1CAEA}" dt="2021-06-04T17:23:45.023" v="34"/>
          <ac:picMkLst>
            <pc:docMk/>
            <pc:sldMk cId="1058083549" sldId="363"/>
            <ac:picMk id="32774" creationId="{00000000-0000-0000-0000-000000000000}"/>
          </ac:picMkLst>
        </pc:picChg>
        <pc:picChg chg="mod">
          <ac:chgData name="Aquila Samson" userId="6395ddbae746c238" providerId="LiveId" clId="{BF918DAE-AE03-214B-A46C-998D98E1CAEA}" dt="2021-06-04T17:23:45.023" v="34"/>
          <ac:picMkLst>
            <pc:docMk/>
            <pc:sldMk cId="1058083549" sldId="363"/>
            <ac:picMk id="32776" creationId="{00000000-0000-0000-0000-000000000000}"/>
          </ac:picMkLst>
        </pc:picChg>
      </pc:sldChg>
      <pc:sldChg chg="addSp delSp modSp mod modNotes">
        <pc:chgData name="Aquila Samson" userId="6395ddbae746c238" providerId="LiveId" clId="{BF918DAE-AE03-214B-A46C-998D98E1CAEA}" dt="2021-06-10T14:55:17.140" v="949" actId="20577"/>
        <pc:sldMkLst>
          <pc:docMk/>
          <pc:sldMk cId="2921206804" sldId="364"/>
        </pc:sldMkLst>
        <pc:spChg chg="mod">
          <ac:chgData name="Aquila Samson" userId="6395ddbae746c238" providerId="LiveId" clId="{BF918DAE-AE03-214B-A46C-998D98E1CAEA}" dt="2021-06-04T17:23:45.023" v="34"/>
          <ac:spMkLst>
            <pc:docMk/>
            <pc:sldMk cId="2921206804" sldId="364"/>
            <ac:spMk id="11" creationId="{00000000-0000-0000-0000-000000000000}"/>
          </ac:spMkLst>
        </pc:spChg>
        <pc:spChg chg="mod">
          <ac:chgData name="Aquila Samson" userId="6395ddbae746c238" providerId="LiveId" clId="{BF918DAE-AE03-214B-A46C-998D98E1CAEA}" dt="2021-06-04T17:23:45.023" v="34"/>
          <ac:spMkLst>
            <pc:docMk/>
            <pc:sldMk cId="2921206804" sldId="364"/>
            <ac:spMk id="12" creationId="{00000000-0000-0000-0000-000000000000}"/>
          </ac:spMkLst>
        </pc:spChg>
        <pc:spChg chg="mod">
          <ac:chgData name="Aquila Samson" userId="6395ddbae746c238" providerId="LiveId" clId="{BF918DAE-AE03-214B-A46C-998D98E1CAEA}" dt="2021-06-04T17:23:45.023" v="34"/>
          <ac:spMkLst>
            <pc:docMk/>
            <pc:sldMk cId="2921206804" sldId="364"/>
            <ac:spMk id="13" creationId="{00000000-0000-0000-0000-000000000000}"/>
          </ac:spMkLst>
        </pc:spChg>
        <pc:spChg chg="mod">
          <ac:chgData name="Aquila Samson" userId="6395ddbae746c238" providerId="LiveId" clId="{BF918DAE-AE03-214B-A46C-998D98E1CAEA}" dt="2021-06-04T17:23:45.023" v="34"/>
          <ac:spMkLst>
            <pc:docMk/>
            <pc:sldMk cId="2921206804" sldId="364"/>
            <ac:spMk id="14" creationId="{00000000-0000-0000-0000-000000000000}"/>
          </ac:spMkLst>
        </pc:spChg>
        <pc:spChg chg="mod">
          <ac:chgData name="Aquila Samson" userId="6395ddbae746c238" providerId="LiveId" clId="{BF918DAE-AE03-214B-A46C-998D98E1CAEA}" dt="2021-06-04T17:23:45.023" v="34"/>
          <ac:spMkLst>
            <pc:docMk/>
            <pc:sldMk cId="2921206804" sldId="364"/>
            <ac:spMk id="21" creationId="{00000000-0000-0000-0000-000000000000}"/>
          </ac:spMkLst>
        </pc:spChg>
        <pc:spChg chg="mod">
          <ac:chgData name="Aquila Samson" userId="6395ddbae746c238" providerId="LiveId" clId="{BF918DAE-AE03-214B-A46C-998D98E1CAEA}" dt="2021-06-04T17:23:45.023" v="34"/>
          <ac:spMkLst>
            <pc:docMk/>
            <pc:sldMk cId="2921206804" sldId="364"/>
            <ac:spMk id="22" creationId="{00000000-0000-0000-0000-000000000000}"/>
          </ac:spMkLst>
        </pc:spChg>
        <pc:spChg chg="mod">
          <ac:chgData name="Aquila Samson" userId="6395ddbae746c238" providerId="LiveId" clId="{BF918DAE-AE03-214B-A46C-998D98E1CAEA}" dt="2021-06-04T17:23:45.023" v="34"/>
          <ac:spMkLst>
            <pc:docMk/>
            <pc:sldMk cId="2921206804" sldId="364"/>
            <ac:spMk id="23" creationId="{00000000-0000-0000-0000-000000000000}"/>
          </ac:spMkLst>
        </pc:spChg>
        <pc:spChg chg="mod">
          <ac:chgData name="Aquila Samson" userId="6395ddbae746c238" providerId="LiveId" clId="{BF918DAE-AE03-214B-A46C-998D98E1CAEA}" dt="2021-06-04T17:23:45.023" v="34"/>
          <ac:spMkLst>
            <pc:docMk/>
            <pc:sldMk cId="2921206804" sldId="364"/>
            <ac:spMk id="24" creationId="{00000000-0000-0000-0000-000000000000}"/>
          </ac:spMkLst>
        </pc:spChg>
        <pc:spChg chg="mod">
          <ac:chgData name="Aquila Samson" userId="6395ddbae746c238" providerId="LiveId" clId="{BF918DAE-AE03-214B-A46C-998D98E1CAEA}" dt="2021-06-06T20:20:08.694" v="766" actId="14100"/>
          <ac:spMkLst>
            <pc:docMk/>
            <pc:sldMk cId="2921206804" sldId="364"/>
            <ac:spMk id="25" creationId="{00000000-0000-0000-0000-000000000000}"/>
          </ac:spMkLst>
        </pc:spChg>
        <pc:spChg chg="mod">
          <ac:chgData name="Aquila Samson" userId="6395ddbae746c238" providerId="LiveId" clId="{BF918DAE-AE03-214B-A46C-998D98E1CAEA}" dt="2021-06-06T20:19:25.992" v="760" actId="1076"/>
          <ac:spMkLst>
            <pc:docMk/>
            <pc:sldMk cId="2921206804" sldId="364"/>
            <ac:spMk id="26" creationId="{00000000-0000-0000-0000-000000000000}"/>
          </ac:spMkLst>
        </pc:spChg>
        <pc:spChg chg="mod">
          <ac:chgData name="Aquila Samson" userId="6395ddbae746c238" providerId="LiveId" clId="{BF918DAE-AE03-214B-A46C-998D98E1CAEA}" dt="2021-06-06T20:19:55.309" v="765" actId="1038"/>
          <ac:spMkLst>
            <pc:docMk/>
            <pc:sldMk cId="2921206804" sldId="364"/>
            <ac:spMk id="27" creationId="{00000000-0000-0000-0000-000000000000}"/>
          </ac:spMkLst>
        </pc:spChg>
        <pc:spChg chg="mod">
          <ac:chgData name="Aquila Samson" userId="6395ddbae746c238" providerId="LiveId" clId="{BF918DAE-AE03-214B-A46C-998D98E1CAEA}" dt="2021-06-06T20:19:35.374" v="761" actId="1076"/>
          <ac:spMkLst>
            <pc:docMk/>
            <pc:sldMk cId="2921206804" sldId="364"/>
            <ac:spMk id="28" creationId="{00000000-0000-0000-0000-000000000000}"/>
          </ac:spMkLst>
        </pc:spChg>
        <pc:spChg chg="add del mod">
          <ac:chgData name="Aquila Samson" userId="6395ddbae746c238" providerId="LiveId" clId="{BF918DAE-AE03-214B-A46C-998D98E1CAEA}" dt="2021-06-06T20:18:36.611" v="753"/>
          <ac:spMkLst>
            <pc:docMk/>
            <pc:sldMk cId="2921206804" sldId="364"/>
            <ac:spMk id="30" creationId="{3A5FF13E-79E9-B749-ABC7-324C9CC19D88}"/>
          </ac:spMkLst>
        </pc:spChg>
        <pc:spChg chg="add del mod">
          <ac:chgData name="Aquila Samson" userId="6395ddbae746c238" providerId="LiveId" clId="{BF918DAE-AE03-214B-A46C-998D98E1CAEA}" dt="2021-06-06T20:18:36.611" v="753"/>
          <ac:spMkLst>
            <pc:docMk/>
            <pc:sldMk cId="2921206804" sldId="364"/>
            <ac:spMk id="31" creationId="{334CC44E-49D5-F841-A6C5-B00721D3CCCC}"/>
          </ac:spMkLst>
        </pc:spChg>
        <pc:spChg chg="mod">
          <ac:chgData name="Aquila Samson" userId="6395ddbae746c238" providerId="LiveId" clId="{BF918DAE-AE03-214B-A46C-998D98E1CAEA}" dt="2021-06-06T20:18:27.343" v="752"/>
          <ac:spMkLst>
            <pc:docMk/>
            <pc:sldMk cId="2921206804" sldId="364"/>
            <ac:spMk id="34" creationId="{AE38A139-00FE-214C-AD63-C577A8B985D1}"/>
          </ac:spMkLst>
        </pc:spChg>
        <pc:spChg chg="mod">
          <ac:chgData name="Aquila Samson" userId="6395ddbae746c238" providerId="LiveId" clId="{BF918DAE-AE03-214B-A46C-998D98E1CAEA}" dt="2021-06-06T20:18:27.343" v="752"/>
          <ac:spMkLst>
            <pc:docMk/>
            <pc:sldMk cId="2921206804" sldId="364"/>
            <ac:spMk id="36" creationId="{A0F3BD90-A3ED-6142-8E14-8E24157C6538}"/>
          </ac:spMkLst>
        </pc:spChg>
        <pc:spChg chg="add del mod">
          <ac:chgData name="Aquila Samson" userId="6395ddbae746c238" providerId="LiveId" clId="{BF918DAE-AE03-214B-A46C-998D98E1CAEA}" dt="2021-06-06T20:18:36.611" v="753"/>
          <ac:spMkLst>
            <pc:docMk/>
            <pc:sldMk cId="2921206804" sldId="364"/>
            <ac:spMk id="38" creationId="{9FE04D2F-AE86-3E4C-9EC5-9B7AE752CAD2}"/>
          </ac:spMkLst>
        </pc:spChg>
        <pc:spChg chg="add del mod">
          <ac:chgData name="Aquila Samson" userId="6395ddbae746c238" providerId="LiveId" clId="{BF918DAE-AE03-214B-A46C-998D98E1CAEA}" dt="2021-06-06T20:18:36.611" v="753"/>
          <ac:spMkLst>
            <pc:docMk/>
            <pc:sldMk cId="2921206804" sldId="364"/>
            <ac:spMk id="39" creationId="{2C5F5953-2F73-E248-8D20-3383B4690C41}"/>
          </ac:spMkLst>
        </pc:spChg>
        <pc:spChg chg="add del mod">
          <ac:chgData name="Aquila Samson" userId="6395ddbae746c238" providerId="LiveId" clId="{BF918DAE-AE03-214B-A46C-998D98E1CAEA}" dt="2021-06-06T20:18:36.611" v="753"/>
          <ac:spMkLst>
            <pc:docMk/>
            <pc:sldMk cId="2921206804" sldId="364"/>
            <ac:spMk id="41" creationId="{2FE15ED1-A7A2-724F-9C5A-AC27274518B1}"/>
          </ac:spMkLst>
        </pc:spChg>
        <pc:spChg chg="add del mod">
          <ac:chgData name="Aquila Samson" userId="6395ddbae746c238" providerId="LiveId" clId="{BF918DAE-AE03-214B-A46C-998D98E1CAEA}" dt="2021-06-06T20:18:36.611" v="753"/>
          <ac:spMkLst>
            <pc:docMk/>
            <pc:sldMk cId="2921206804" sldId="364"/>
            <ac:spMk id="42" creationId="{A9111517-C26B-8143-8287-D7CF19DA1720}"/>
          </ac:spMkLst>
        </pc:spChg>
        <pc:spChg chg="add del mod">
          <ac:chgData name="Aquila Samson" userId="6395ddbae746c238" providerId="LiveId" clId="{BF918DAE-AE03-214B-A46C-998D98E1CAEA}" dt="2021-06-06T20:18:36.611" v="753"/>
          <ac:spMkLst>
            <pc:docMk/>
            <pc:sldMk cId="2921206804" sldId="364"/>
            <ac:spMk id="43" creationId="{1AEA4ADE-769D-1949-B571-FC23BD539C89}"/>
          </ac:spMkLst>
        </pc:spChg>
        <pc:spChg chg="add mod">
          <ac:chgData name="Aquila Samson" userId="6395ddbae746c238" providerId="LiveId" clId="{BF918DAE-AE03-214B-A46C-998D98E1CAEA}" dt="2021-06-10T14:55:17.140" v="949" actId="20577"/>
          <ac:spMkLst>
            <pc:docMk/>
            <pc:sldMk cId="2921206804" sldId="364"/>
            <ac:spMk id="45" creationId="{14EB1F99-6AFC-C54D-B5C4-F1E9B8EB0424}"/>
          </ac:spMkLst>
        </pc:spChg>
        <pc:spChg chg="add mod">
          <ac:chgData name="Aquila Samson" userId="6395ddbae746c238" providerId="LiveId" clId="{BF918DAE-AE03-214B-A46C-998D98E1CAEA}" dt="2021-06-06T20:19:07.096" v="756" actId="1076"/>
          <ac:spMkLst>
            <pc:docMk/>
            <pc:sldMk cId="2921206804" sldId="364"/>
            <ac:spMk id="46" creationId="{5CBCBD4C-29FE-BD4D-B731-7FFFE7B4C3AC}"/>
          </ac:spMkLst>
        </pc:spChg>
        <pc:spChg chg="mod">
          <ac:chgData name="Aquila Samson" userId="6395ddbae746c238" providerId="LiveId" clId="{BF918DAE-AE03-214B-A46C-998D98E1CAEA}" dt="2021-06-06T20:18:50.495" v="754"/>
          <ac:spMkLst>
            <pc:docMk/>
            <pc:sldMk cId="2921206804" sldId="364"/>
            <ac:spMk id="49" creationId="{09EA813A-ECA2-3E41-B04E-9598F8A7CAAF}"/>
          </ac:spMkLst>
        </pc:spChg>
        <pc:spChg chg="mod">
          <ac:chgData name="Aquila Samson" userId="6395ddbae746c238" providerId="LiveId" clId="{BF918DAE-AE03-214B-A46C-998D98E1CAEA}" dt="2021-06-10T14:55:11.901" v="945" actId="20577"/>
          <ac:spMkLst>
            <pc:docMk/>
            <pc:sldMk cId="2921206804" sldId="364"/>
            <ac:spMk id="51" creationId="{E441720B-7B87-4E49-91AA-68F96672FDDF}"/>
          </ac:spMkLst>
        </pc:spChg>
        <pc:spChg chg="add mod">
          <ac:chgData name="Aquila Samson" userId="6395ddbae746c238" providerId="LiveId" clId="{BF918DAE-AE03-214B-A46C-998D98E1CAEA}" dt="2021-06-10T14:55:08.861" v="944" actId="20577"/>
          <ac:spMkLst>
            <pc:docMk/>
            <pc:sldMk cId="2921206804" sldId="364"/>
            <ac:spMk id="53" creationId="{F637B30C-29AF-0942-B2B0-B548A7005682}"/>
          </ac:spMkLst>
        </pc:spChg>
        <pc:spChg chg="add mod">
          <ac:chgData name="Aquila Samson" userId="6395ddbae746c238" providerId="LiveId" clId="{BF918DAE-AE03-214B-A46C-998D98E1CAEA}" dt="2021-06-06T20:19:07.096" v="756" actId="1076"/>
          <ac:spMkLst>
            <pc:docMk/>
            <pc:sldMk cId="2921206804" sldId="364"/>
            <ac:spMk id="54" creationId="{52672BF9-2B2A-7F4B-BB15-C6839F5BA522}"/>
          </ac:spMkLst>
        </pc:spChg>
        <pc:spChg chg="add mod">
          <ac:chgData name="Aquila Samson" userId="6395ddbae746c238" providerId="LiveId" clId="{BF918DAE-AE03-214B-A46C-998D98E1CAEA}" dt="2021-06-10T14:55:14.622" v="947" actId="20577"/>
          <ac:spMkLst>
            <pc:docMk/>
            <pc:sldMk cId="2921206804" sldId="364"/>
            <ac:spMk id="56" creationId="{46E84C41-1E58-E94F-8888-B5E3F9577D5C}"/>
          </ac:spMkLst>
        </pc:spChg>
        <pc:spChg chg="add mod">
          <ac:chgData name="Aquila Samson" userId="6395ddbae746c238" providerId="LiveId" clId="{BF918DAE-AE03-214B-A46C-998D98E1CAEA}" dt="2021-06-06T20:19:07.096" v="756" actId="1076"/>
          <ac:spMkLst>
            <pc:docMk/>
            <pc:sldMk cId="2921206804" sldId="364"/>
            <ac:spMk id="57" creationId="{5D5AA47E-E290-1349-BFFB-129CA9C6E63C}"/>
          </ac:spMkLst>
        </pc:spChg>
        <pc:spChg chg="add mod">
          <ac:chgData name="Aquila Samson" userId="6395ddbae746c238" providerId="LiveId" clId="{BF918DAE-AE03-214B-A46C-998D98E1CAEA}" dt="2021-06-06T20:19:07.096" v="756" actId="1076"/>
          <ac:spMkLst>
            <pc:docMk/>
            <pc:sldMk cId="2921206804" sldId="364"/>
            <ac:spMk id="58" creationId="{3B8723B0-C31C-AE40-BCB8-52B537FA35C4}"/>
          </ac:spMkLst>
        </pc:spChg>
        <pc:grpChg chg="mod">
          <ac:chgData name="Aquila Samson" userId="6395ddbae746c238" providerId="LiveId" clId="{BF918DAE-AE03-214B-A46C-998D98E1CAEA}" dt="2021-06-04T17:23:45.023" v="34"/>
          <ac:grpSpMkLst>
            <pc:docMk/>
            <pc:sldMk cId="2921206804" sldId="364"/>
            <ac:grpSpMk id="3" creationId="{00000000-0000-0000-0000-000000000000}"/>
          </ac:grpSpMkLst>
        </pc:grpChg>
        <pc:grpChg chg="mod">
          <ac:chgData name="Aquila Samson" userId="6395ddbae746c238" providerId="LiveId" clId="{BF918DAE-AE03-214B-A46C-998D98E1CAEA}" dt="2021-06-04T17:23:45.023" v="34"/>
          <ac:grpSpMkLst>
            <pc:docMk/>
            <pc:sldMk cId="2921206804" sldId="364"/>
            <ac:grpSpMk id="4" creationId="{00000000-0000-0000-0000-000000000000}"/>
          </ac:grpSpMkLst>
        </pc:grpChg>
        <pc:grpChg chg="mod">
          <ac:chgData name="Aquila Samson" userId="6395ddbae746c238" providerId="LiveId" clId="{BF918DAE-AE03-214B-A46C-998D98E1CAEA}" dt="2021-06-04T17:23:45.023" v="34"/>
          <ac:grpSpMkLst>
            <pc:docMk/>
            <pc:sldMk cId="2921206804" sldId="364"/>
            <ac:grpSpMk id="5" creationId="{00000000-0000-0000-0000-000000000000}"/>
          </ac:grpSpMkLst>
        </pc:grpChg>
        <pc:grpChg chg="mod">
          <ac:chgData name="Aquila Samson" userId="6395ddbae746c238" providerId="LiveId" clId="{BF918DAE-AE03-214B-A46C-998D98E1CAEA}" dt="2021-06-04T17:23:45.023" v="34"/>
          <ac:grpSpMkLst>
            <pc:docMk/>
            <pc:sldMk cId="2921206804" sldId="364"/>
            <ac:grpSpMk id="6" creationId="{00000000-0000-0000-0000-000000000000}"/>
          </ac:grpSpMkLst>
        </pc:grpChg>
        <pc:grpChg chg="del mod">
          <ac:chgData name="Aquila Samson" userId="6395ddbae746c238" providerId="LiveId" clId="{BF918DAE-AE03-214B-A46C-998D98E1CAEA}" dt="2021-06-06T20:17:57.491" v="747" actId="478"/>
          <ac:grpSpMkLst>
            <pc:docMk/>
            <pc:sldMk cId="2921206804" sldId="364"/>
            <ac:grpSpMk id="7" creationId="{00000000-0000-0000-0000-000000000000}"/>
          </ac:grpSpMkLst>
        </pc:grpChg>
        <pc:grpChg chg="del mod">
          <ac:chgData name="Aquila Samson" userId="6395ddbae746c238" providerId="LiveId" clId="{BF918DAE-AE03-214B-A46C-998D98E1CAEA}" dt="2021-06-06T20:17:59.095" v="749" actId="478"/>
          <ac:grpSpMkLst>
            <pc:docMk/>
            <pc:sldMk cId="2921206804" sldId="364"/>
            <ac:grpSpMk id="8" creationId="{00000000-0000-0000-0000-000000000000}"/>
          </ac:grpSpMkLst>
        </pc:grpChg>
        <pc:grpChg chg="del mod">
          <ac:chgData name="Aquila Samson" userId="6395ddbae746c238" providerId="LiveId" clId="{BF918DAE-AE03-214B-A46C-998D98E1CAEA}" dt="2021-06-06T20:18:00.632" v="750" actId="478"/>
          <ac:grpSpMkLst>
            <pc:docMk/>
            <pc:sldMk cId="2921206804" sldId="364"/>
            <ac:grpSpMk id="9" creationId="{00000000-0000-0000-0000-000000000000}"/>
          </ac:grpSpMkLst>
        </pc:grpChg>
        <pc:grpChg chg="del mod">
          <ac:chgData name="Aquila Samson" userId="6395ddbae746c238" providerId="LiveId" clId="{BF918DAE-AE03-214B-A46C-998D98E1CAEA}" dt="2021-06-06T20:18:02.102" v="751" actId="478"/>
          <ac:grpSpMkLst>
            <pc:docMk/>
            <pc:sldMk cId="2921206804" sldId="364"/>
            <ac:grpSpMk id="10" creationId="{00000000-0000-0000-0000-000000000000}"/>
          </ac:grpSpMkLst>
        </pc:grpChg>
        <pc:grpChg chg="add del mod">
          <ac:chgData name="Aquila Samson" userId="6395ddbae746c238" providerId="LiveId" clId="{BF918DAE-AE03-214B-A46C-998D98E1CAEA}" dt="2021-06-06T20:18:36.611" v="753"/>
          <ac:grpSpMkLst>
            <pc:docMk/>
            <pc:sldMk cId="2921206804" sldId="364"/>
            <ac:grpSpMk id="32" creationId="{992CDEE4-6DCF-9C48-9C84-6DF3A22BE092}"/>
          </ac:grpSpMkLst>
        </pc:grpChg>
        <pc:grpChg chg="mod">
          <ac:chgData name="Aquila Samson" userId="6395ddbae746c238" providerId="LiveId" clId="{BF918DAE-AE03-214B-A46C-998D98E1CAEA}" dt="2021-06-06T20:18:27.343" v="752"/>
          <ac:grpSpMkLst>
            <pc:docMk/>
            <pc:sldMk cId="2921206804" sldId="364"/>
            <ac:grpSpMk id="33" creationId="{4D15DEA5-4469-C24D-B502-AE2F6EA75984}"/>
          </ac:grpSpMkLst>
        </pc:grpChg>
        <pc:grpChg chg="add mod">
          <ac:chgData name="Aquila Samson" userId="6395ddbae746c238" providerId="LiveId" clId="{BF918DAE-AE03-214B-A46C-998D98E1CAEA}" dt="2021-06-06T20:19:07.096" v="756" actId="1076"/>
          <ac:grpSpMkLst>
            <pc:docMk/>
            <pc:sldMk cId="2921206804" sldId="364"/>
            <ac:grpSpMk id="47" creationId="{45AA6BAB-81EA-754F-9E26-5DD447442227}"/>
          </ac:grpSpMkLst>
        </pc:grpChg>
        <pc:grpChg chg="mod">
          <ac:chgData name="Aquila Samson" userId="6395ddbae746c238" providerId="LiveId" clId="{BF918DAE-AE03-214B-A46C-998D98E1CAEA}" dt="2021-06-06T20:18:50.495" v="754"/>
          <ac:grpSpMkLst>
            <pc:docMk/>
            <pc:sldMk cId="2921206804" sldId="364"/>
            <ac:grpSpMk id="48" creationId="{75FCF81E-7BBD-A248-9E72-7EE5716C2546}"/>
          </ac:grpSpMkLst>
        </pc:grpChg>
        <pc:picChg chg="add del mod">
          <ac:chgData name="Aquila Samson" userId="6395ddbae746c238" providerId="LiveId" clId="{BF918DAE-AE03-214B-A46C-998D98E1CAEA}" dt="2021-06-06T20:18:36.611" v="753"/>
          <ac:picMkLst>
            <pc:docMk/>
            <pc:sldMk cId="2921206804" sldId="364"/>
            <ac:picMk id="29" creationId="{E1529FC3-0C3D-434C-9E30-754FE91AC9CF}"/>
          </ac:picMkLst>
        </pc:picChg>
        <pc:picChg chg="mod">
          <ac:chgData name="Aquila Samson" userId="6395ddbae746c238" providerId="LiveId" clId="{BF918DAE-AE03-214B-A46C-998D98E1CAEA}" dt="2021-06-06T20:18:27.343" v="752"/>
          <ac:picMkLst>
            <pc:docMk/>
            <pc:sldMk cId="2921206804" sldId="364"/>
            <ac:picMk id="35" creationId="{F0434729-A527-BD4E-9CD7-BA058DEE5698}"/>
          </ac:picMkLst>
        </pc:picChg>
        <pc:picChg chg="add del mod">
          <ac:chgData name="Aquila Samson" userId="6395ddbae746c238" providerId="LiveId" clId="{BF918DAE-AE03-214B-A46C-998D98E1CAEA}" dt="2021-06-06T20:18:36.611" v="753"/>
          <ac:picMkLst>
            <pc:docMk/>
            <pc:sldMk cId="2921206804" sldId="364"/>
            <ac:picMk id="37" creationId="{D8A43217-EEFD-7C4E-928B-5618474398E4}"/>
          </ac:picMkLst>
        </pc:picChg>
        <pc:picChg chg="add del mod">
          <ac:chgData name="Aquila Samson" userId="6395ddbae746c238" providerId="LiveId" clId="{BF918DAE-AE03-214B-A46C-998D98E1CAEA}" dt="2021-06-06T20:18:36.611" v="753"/>
          <ac:picMkLst>
            <pc:docMk/>
            <pc:sldMk cId="2921206804" sldId="364"/>
            <ac:picMk id="40" creationId="{7FE45AA9-E63C-B94A-9665-82570E769DD4}"/>
          </ac:picMkLst>
        </pc:picChg>
        <pc:picChg chg="add mod">
          <ac:chgData name="Aquila Samson" userId="6395ddbae746c238" providerId="LiveId" clId="{BF918DAE-AE03-214B-A46C-998D98E1CAEA}" dt="2021-06-06T20:19:07.096" v="756" actId="1076"/>
          <ac:picMkLst>
            <pc:docMk/>
            <pc:sldMk cId="2921206804" sldId="364"/>
            <ac:picMk id="44" creationId="{7663888F-69F0-EB41-A845-D07D3C38CF5E}"/>
          </ac:picMkLst>
        </pc:picChg>
        <pc:picChg chg="mod">
          <ac:chgData name="Aquila Samson" userId="6395ddbae746c238" providerId="LiveId" clId="{BF918DAE-AE03-214B-A46C-998D98E1CAEA}" dt="2021-06-06T20:18:50.495" v="754"/>
          <ac:picMkLst>
            <pc:docMk/>
            <pc:sldMk cId="2921206804" sldId="364"/>
            <ac:picMk id="50" creationId="{EA8B503B-6025-B349-941C-FE6BBC7E59EE}"/>
          </ac:picMkLst>
        </pc:picChg>
        <pc:picChg chg="add mod">
          <ac:chgData name="Aquila Samson" userId="6395ddbae746c238" providerId="LiveId" clId="{BF918DAE-AE03-214B-A46C-998D98E1CAEA}" dt="2021-06-06T20:19:07.096" v="756" actId="1076"/>
          <ac:picMkLst>
            <pc:docMk/>
            <pc:sldMk cId="2921206804" sldId="364"/>
            <ac:picMk id="52" creationId="{72075492-7D6B-4148-9BEE-B994470DA8DD}"/>
          </ac:picMkLst>
        </pc:picChg>
        <pc:picChg chg="add mod">
          <ac:chgData name="Aquila Samson" userId="6395ddbae746c238" providerId="LiveId" clId="{BF918DAE-AE03-214B-A46C-998D98E1CAEA}" dt="2021-06-06T20:19:07.096" v="756" actId="1076"/>
          <ac:picMkLst>
            <pc:docMk/>
            <pc:sldMk cId="2921206804" sldId="364"/>
            <ac:picMk id="55" creationId="{5BA34F28-3991-904C-A0F5-09D769007F90}"/>
          </ac:picMkLst>
        </pc:picChg>
        <pc:picChg chg="mod">
          <ac:chgData name="Aquila Samson" userId="6395ddbae746c238" providerId="LiveId" clId="{BF918DAE-AE03-214B-A46C-998D98E1CAEA}" dt="2021-06-04T17:23:45.023" v="34"/>
          <ac:picMkLst>
            <pc:docMk/>
            <pc:sldMk cId="2921206804" sldId="364"/>
            <ac:picMk id="84996" creationId="{00000000-0000-0000-0000-000000000000}"/>
          </ac:picMkLst>
        </pc:picChg>
        <pc:picChg chg="mod">
          <ac:chgData name="Aquila Samson" userId="6395ddbae746c238" providerId="LiveId" clId="{BF918DAE-AE03-214B-A46C-998D98E1CAEA}" dt="2021-06-04T17:23:45.023" v="34"/>
          <ac:picMkLst>
            <pc:docMk/>
            <pc:sldMk cId="2921206804" sldId="364"/>
            <ac:picMk id="85000" creationId="{00000000-0000-0000-0000-000000000000}"/>
          </ac:picMkLst>
        </pc:picChg>
        <pc:picChg chg="mod">
          <ac:chgData name="Aquila Samson" userId="6395ddbae746c238" providerId="LiveId" clId="{BF918DAE-AE03-214B-A46C-998D98E1CAEA}" dt="2021-06-04T17:23:45.023" v="34"/>
          <ac:picMkLst>
            <pc:docMk/>
            <pc:sldMk cId="2921206804" sldId="364"/>
            <ac:picMk id="85010" creationId="{00000000-0000-0000-0000-000000000000}"/>
          </ac:picMkLst>
        </pc:picChg>
        <pc:picChg chg="mod">
          <ac:chgData name="Aquila Samson" userId="6395ddbae746c238" providerId="LiveId" clId="{BF918DAE-AE03-214B-A46C-998D98E1CAEA}" dt="2021-06-04T17:23:45.023" v="34"/>
          <ac:picMkLst>
            <pc:docMk/>
            <pc:sldMk cId="2921206804" sldId="364"/>
            <ac:picMk id="85012" creationId="{00000000-0000-0000-0000-000000000000}"/>
          </ac:picMkLst>
        </pc:picChg>
      </pc:sldChg>
      <pc:sldChg chg="addSp delSp modSp mod modNotes">
        <pc:chgData name="Aquila Samson" userId="6395ddbae746c238" providerId="LiveId" clId="{BF918DAE-AE03-214B-A46C-998D98E1CAEA}" dt="2021-06-10T14:55:30.167" v="957" actId="20577"/>
        <pc:sldMkLst>
          <pc:docMk/>
          <pc:sldMk cId="1387205645" sldId="365"/>
        </pc:sldMkLst>
        <pc:spChg chg="del">
          <ac:chgData name="Aquila Samson" userId="6395ddbae746c238" providerId="LiveId" clId="{BF918DAE-AE03-214B-A46C-998D98E1CAEA}" dt="2021-06-06T20:21:50.377" v="773" actId="478"/>
          <ac:spMkLst>
            <pc:docMk/>
            <pc:sldMk cId="1387205645" sldId="365"/>
            <ac:spMk id="2" creationId="{00000000-0000-0000-0000-000000000000}"/>
          </ac:spMkLst>
        </pc:spChg>
        <pc:spChg chg="mod">
          <ac:chgData name="Aquila Samson" userId="6395ddbae746c238" providerId="LiveId" clId="{BF918DAE-AE03-214B-A46C-998D98E1CAEA}" dt="2021-06-04T17:23:45.023" v="34"/>
          <ac:spMkLst>
            <pc:docMk/>
            <pc:sldMk cId="1387205645" sldId="365"/>
            <ac:spMk id="10" creationId="{00000000-0000-0000-0000-000000000000}"/>
          </ac:spMkLst>
        </pc:spChg>
        <pc:spChg chg="mod">
          <ac:chgData name="Aquila Samson" userId="6395ddbae746c238" providerId="LiveId" clId="{BF918DAE-AE03-214B-A46C-998D98E1CAEA}" dt="2021-06-04T17:23:45.023" v="34"/>
          <ac:spMkLst>
            <pc:docMk/>
            <pc:sldMk cId="1387205645" sldId="365"/>
            <ac:spMk id="11" creationId="{00000000-0000-0000-0000-000000000000}"/>
          </ac:spMkLst>
        </pc:spChg>
        <pc:spChg chg="mod">
          <ac:chgData name="Aquila Samson" userId="6395ddbae746c238" providerId="LiveId" clId="{BF918DAE-AE03-214B-A46C-998D98E1CAEA}" dt="2021-06-04T17:23:45.023" v="34"/>
          <ac:spMkLst>
            <pc:docMk/>
            <pc:sldMk cId="1387205645" sldId="365"/>
            <ac:spMk id="12" creationId="{00000000-0000-0000-0000-000000000000}"/>
          </ac:spMkLst>
        </pc:spChg>
        <pc:spChg chg="mod">
          <ac:chgData name="Aquila Samson" userId="6395ddbae746c238" providerId="LiveId" clId="{BF918DAE-AE03-214B-A46C-998D98E1CAEA}" dt="2021-06-04T17:23:45.023" v="34"/>
          <ac:spMkLst>
            <pc:docMk/>
            <pc:sldMk cId="1387205645" sldId="365"/>
            <ac:spMk id="13" creationId="{00000000-0000-0000-0000-000000000000}"/>
          </ac:spMkLst>
        </pc:spChg>
        <pc:spChg chg="mod">
          <ac:chgData name="Aquila Samson" userId="6395ddbae746c238" providerId="LiveId" clId="{BF918DAE-AE03-214B-A46C-998D98E1CAEA}" dt="2021-06-04T17:23:45.023" v="34"/>
          <ac:spMkLst>
            <pc:docMk/>
            <pc:sldMk cId="1387205645" sldId="365"/>
            <ac:spMk id="18" creationId="{00000000-0000-0000-0000-000000000000}"/>
          </ac:spMkLst>
        </pc:spChg>
        <pc:spChg chg="mod">
          <ac:chgData name="Aquila Samson" userId="6395ddbae746c238" providerId="LiveId" clId="{BF918DAE-AE03-214B-A46C-998D98E1CAEA}" dt="2021-06-04T17:23:45.023" v="34"/>
          <ac:spMkLst>
            <pc:docMk/>
            <pc:sldMk cId="1387205645" sldId="365"/>
            <ac:spMk id="19" creationId="{00000000-0000-0000-0000-000000000000}"/>
          </ac:spMkLst>
        </pc:spChg>
        <pc:spChg chg="mod">
          <ac:chgData name="Aquila Samson" userId="6395ddbae746c238" providerId="LiveId" clId="{BF918DAE-AE03-214B-A46C-998D98E1CAEA}" dt="2021-06-04T17:23:45.023" v="34"/>
          <ac:spMkLst>
            <pc:docMk/>
            <pc:sldMk cId="1387205645" sldId="365"/>
            <ac:spMk id="20" creationId="{00000000-0000-0000-0000-000000000000}"/>
          </ac:spMkLst>
        </pc:spChg>
        <pc:spChg chg="mod">
          <ac:chgData name="Aquila Samson" userId="6395ddbae746c238" providerId="LiveId" clId="{BF918DAE-AE03-214B-A46C-998D98E1CAEA}" dt="2021-06-06T20:22:02.272" v="776" actId="1076"/>
          <ac:spMkLst>
            <pc:docMk/>
            <pc:sldMk cId="1387205645" sldId="365"/>
            <ac:spMk id="21" creationId="{00000000-0000-0000-0000-000000000000}"/>
          </ac:spMkLst>
        </pc:spChg>
        <pc:spChg chg="mod">
          <ac:chgData name="Aquila Samson" userId="6395ddbae746c238" providerId="LiveId" clId="{BF918DAE-AE03-214B-A46C-998D98E1CAEA}" dt="2021-06-06T20:22:33.487" v="783" actId="1076"/>
          <ac:spMkLst>
            <pc:docMk/>
            <pc:sldMk cId="1387205645" sldId="365"/>
            <ac:spMk id="22" creationId="{00000000-0000-0000-0000-000000000000}"/>
          </ac:spMkLst>
        </pc:spChg>
        <pc:spChg chg="mod">
          <ac:chgData name="Aquila Samson" userId="6395ddbae746c238" providerId="LiveId" clId="{BF918DAE-AE03-214B-A46C-998D98E1CAEA}" dt="2021-06-06T20:22:22.423" v="781" actId="1076"/>
          <ac:spMkLst>
            <pc:docMk/>
            <pc:sldMk cId="1387205645" sldId="365"/>
            <ac:spMk id="23" creationId="{00000000-0000-0000-0000-000000000000}"/>
          </ac:spMkLst>
        </pc:spChg>
        <pc:spChg chg="mod">
          <ac:chgData name="Aquila Samson" userId="6395ddbae746c238" providerId="LiveId" clId="{BF918DAE-AE03-214B-A46C-998D98E1CAEA}" dt="2021-06-06T20:22:16.625" v="780" actId="1076"/>
          <ac:spMkLst>
            <pc:docMk/>
            <pc:sldMk cId="1387205645" sldId="365"/>
            <ac:spMk id="24" creationId="{00000000-0000-0000-0000-000000000000}"/>
          </ac:spMkLst>
        </pc:spChg>
        <pc:spChg chg="mod">
          <ac:chgData name="Aquila Samson" userId="6395ddbae746c238" providerId="LiveId" clId="{BF918DAE-AE03-214B-A46C-998D98E1CAEA}" dt="2021-06-10T14:55:21.047" v="951" actId="20577"/>
          <ac:spMkLst>
            <pc:docMk/>
            <pc:sldMk cId="1387205645" sldId="365"/>
            <ac:spMk id="27" creationId="{99F8058E-CAE7-1945-8783-3DEFB14AA8D3}"/>
          </ac:spMkLst>
        </pc:spChg>
        <pc:spChg chg="add mod">
          <ac:chgData name="Aquila Samson" userId="6395ddbae746c238" providerId="LiveId" clId="{BF918DAE-AE03-214B-A46C-998D98E1CAEA}" dt="2021-06-06T20:21:56.579" v="775" actId="167"/>
          <ac:spMkLst>
            <pc:docMk/>
            <pc:sldMk cId="1387205645" sldId="365"/>
            <ac:spMk id="28" creationId="{DD82CC20-173A-594A-8759-61215A5C7AC1}"/>
          </ac:spMkLst>
        </pc:spChg>
        <pc:spChg chg="mod">
          <ac:chgData name="Aquila Samson" userId="6395ddbae746c238" providerId="LiveId" clId="{BF918DAE-AE03-214B-A46C-998D98E1CAEA}" dt="2021-06-06T20:21:51.285" v="774"/>
          <ac:spMkLst>
            <pc:docMk/>
            <pc:sldMk cId="1387205645" sldId="365"/>
            <ac:spMk id="31" creationId="{864232AD-EF8C-0745-A2B5-5A0EAEAB2E97}"/>
          </ac:spMkLst>
        </pc:spChg>
        <pc:spChg chg="mod">
          <ac:chgData name="Aquila Samson" userId="6395ddbae746c238" providerId="LiveId" clId="{BF918DAE-AE03-214B-A46C-998D98E1CAEA}" dt="2021-06-10T14:55:26.573" v="955" actId="20577"/>
          <ac:spMkLst>
            <pc:docMk/>
            <pc:sldMk cId="1387205645" sldId="365"/>
            <ac:spMk id="33" creationId="{5204E1DE-6F8D-8E42-8452-2BC191321477}"/>
          </ac:spMkLst>
        </pc:spChg>
        <pc:spChg chg="mod">
          <ac:chgData name="Aquila Samson" userId="6395ddbae746c238" providerId="LiveId" clId="{BF918DAE-AE03-214B-A46C-998D98E1CAEA}" dt="2021-06-10T14:55:30.167" v="957" actId="20577"/>
          <ac:spMkLst>
            <pc:docMk/>
            <pc:sldMk cId="1387205645" sldId="365"/>
            <ac:spMk id="36" creationId="{4798569A-EEFB-E042-91A7-4EA0CE5888C2}"/>
          </ac:spMkLst>
        </pc:spChg>
        <pc:spChg chg="add mod">
          <ac:chgData name="Aquila Samson" userId="6395ddbae746c238" providerId="LiveId" clId="{BF918DAE-AE03-214B-A46C-998D98E1CAEA}" dt="2021-06-06T20:21:56.579" v="775" actId="167"/>
          <ac:spMkLst>
            <pc:docMk/>
            <pc:sldMk cId="1387205645" sldId="365"/>
            <ac:spMk id="37" creationId="{475E4E29-EDA1-244A-BAFC-91421C5BC921}"/>
          </ac:spMkLst>
        </pc:spChg>
        <pc:spChg chg="add mod">
          <ac:chgData name="Aquila Samson" userId="6395ddbae746c238" providerId="LiveId" clId="{BF918DAE-AE03-214B-A46C-998D98E1CAEA}" dt="2021-06-06T20:21:56.579" v="775" actId="167"/>
          <ac:spMkLst>
            <pc:docMk/>
            <pc:sldMk cId="1387205645" sldId="365"/>
            <ac:spMk id="38" creationId="{5FF36A96-BDF5-0E47-AB57-40BE36A1248D}"/>
          </ac:spMkLst>
        </pc:spChg>
        <pc:spChg chg="mod">
          <ac:chgData name="Aquila Samson" userId="6395ddbae746c238" providerId="LiveId" clId="{BF918DAE-AE03-214B-A46C-998D98E1CAEA}" dt="2021-06-10T14:55:24.030" v="953" actId="20577"/>
          <ac:spMkLst>
            <pc:docMk/>
            <pc:sldMk cId="1387205645" sldId="365"/>
            <ac:spMk id="41" creationId="{9AD819CA-2243-DE42-8212-2144086D1A4B}"/>
          </ac:spMkLst>
        </pc:spChg>
        <pc:spChg chg="add mod">
          <ac:chgData name="Aquila Samson" userId="6395ddbae746c238" providerId="LiveId" clId="{BF918DAE-AE03-214B-A46C-998D98E1CAEA}" dt="2021-06-06T20:21:56.579" v="775" actId="167"/>
          <ac:spMkLst>
            <pc:docMk/>
            <pc:sldMk cId="1387205645" sldId="365"/>
            <ac:spMk id="42" creationId="{4A5AE1AB-EA29-CB46-B986-CCB5037B07AD}"/>
          </ac:spMkLst>
        </pc:spChg>
        <pc:grpChg chg="mod">
          <ac:chgData name="Aquila Samson" userId="6395ddbae746c238" providerId="LiveId" clId="{BF918DAE-AE03-214B-A46C-998D98E1CAEA}" dt="2021-06-04T17:23:45.023" v="34"/>
          <ac:grpSpMkLst>
            <pc:docMk/>
            <pc:sldMk cId="1387205645" sldId="365"/>
            <ac:grpSpMk id="3" creationId="{00000000-0000-0000-0000-000000000000}"/>
          </ac:grpSpMkLst>
        </pc:grpChg>
        <pc:grpChg chg="mod">
          <ac:chgData name="Aquila Samson" userId="6395ddbae746c238" providerId="LiveId" clId="{BF918DAE-AE03-214B-A46C-998D98E1CAEA}" dt="2021-06-04T17:23:45.023" v="34"/>
          <ac:grpSpMkLst>
            <pc:docMk/>
            <pc:sldMk cId="1387205645" sldId="365"/>
            <ac:grpSpMk id="5" creationId="{00000000-0000-0000-0000-000000000000}"/>
          </ac:grpSpMkLst>
        </pc:grpChg>
        <pc:grpChg chg="mod">
          <ac:chgData name="Aquila Samson" userId="6395ddbae746c238" providerId="LiveId" clId="{BF918DAE-AE03-214B-A46C-998D98E1CAEA}" dt="2021-06-04T17:23:45.023" v="34"/>
          <ac:grpSpMkLst>
            <pc:docMk/>
            <pc:sldMk cId="1387205645" sldId="365"/>
            <ac:grpSpMk id="6" creationId="{00000000-0000-0000-0000-000000000000}"/>
          </ac:grpSpMkLst>
        </pc:grpChg>
        <pc:grpChg chg="del mod">
          <ac:chgData name="Aquila Samson" userId="6395ddbae746c238" providerId="LiveId" clId="{BF918DAE-AE03-214B-A46C-998D98E1CAEA}" dt="2021-06-06T20:21:45.741" v="771" actId="478"/>
          <ac:grpSpMkLst>
            <pc:docMk/>
            <pc:sldMk cId="1387205645" sldId="365"/>
            <ac:grpSpMk id="8" creationId="{00000000-0000-0000-0000-000000000000}"/>
          </ac:grpSpMkLst>
        </pc:grpChg>
        <pc:grpChg chg="del mod">
          <ac:chgData name="Aquila Samson" userId="6395ddbae746c238" providerId="LiveId" clId="{BF918DAE-AE03-214B-A46C-998D98E1CAEA}" dt="2021-06-06T20:21:47.407" v="772" actId="478"/>
          <ac:grpSpMkLst>
            <pc:docMk/>
            <pc:sldMk cId="1387205645" sldId="365"/>
            <ac:grpSpMk id="9" creationId="{00000000-0000-0000-0000-000000000000}"/>
          </ac:grpSpMkLst>
        </pc:grpChg>
        <pc:grpChg chg="del mod">
          <ac:chgData name="Aquila Samson" userId="6395ddbae746c238" providerId="LiveId" clId="{BF918DAE-AE03-214B-A46C-998D98E1CAEA}" dt="2021-06-06T20:21:41.987" v="769" actId="478"/>
          <ac:grpSpMkLst>
            <pc:docMk/>
            <pc:sldMk cId="1387205645" sldId="365"/>
            <ac:grpSpMk id="14" creationId="{00000000-0000-0000-0000-000000000000}"/>
          </ac:grpSpMkLst>
        </pc:grpChg>
        <pc:grpChg chg="del mod">
          <ac:chgData name="Aquila Samson" userId="6395ddbae746c238" providerId="LiveId" clId="{BF918DAE-AE03-214B-A46C-998D98E1CAEA}" dt="2021-06-06T20:21:44.052" v="770" actId="478"/>
          <ac:grpSpMkLst>
            <pc:docMk/>
            <pc:sldMk cId="1387205645" sldId="365"/>
            <ac:grpSpMk id="15" creationId="{00000000-0000-0000-0000-000000000000}"/>
          </ac:grpSpMkLst>
        </pc:grpChg>
        <pc:grpChg chg="add mod">
          <ac:chgData name="Aquila Samson" userId="6395ddbae746c238" providerId="LiveId" clId="{BF918DAE-AE03-214B-A46C-998D98E1CAEA}" dt="2021-06-06T20:21:56.579" v="775" actId="167"/>
          <ac:grpSpMkLst>
            <pc:docMk/>
            <pc:sldMk cId="1387205645" sldId="365"/>
            <ac:grpSpMk id="25" creationId="{818BB2AD-45BA-4848-B8BC-7E1222B17894}"/>
          </ac:grpSpMkLst>
        </pc:grpChg>
        <pc:grpChg chg="add mod">
          <ac:chgData name="Aquila Samson" userId="6395ddbae746c238" providerId="LiveId" clId="{BF918DAE-AE03-214B-A46C-998D98E1CAEA}" dt="2021-06-06T20:21:56.579" v="775" actId="167"/>
          <ac:grpSpMkLst>
            <pc:docMk/>
            <pc:sldMk cId="1387205645" sldId="365"/>
            <ac:grpSpMk id="29" creationId="{238D5AB1-9AE6-324C-B1D6-971EBE8328CF}"/>
          </ac:grpSpMkLst>
        </pc:grpChg>
        <pc:grpChg chg="mod">
          <ac:chgData name="Aquila Samson" userId="6395ddbae746c238" providerId="LiveId" clId="{BF918DAE-AE03-214B-A46C-998D98E1CAEA}" dt="2021-06-06T20:21:51.285" v="774"/>
          <ac:grpSpMkLst>
            <pc:docMk/>
            <pc:sldMk cId="1387205645" sldId="365"/>
            <ac:grpSpMk id="30" creationId="{26A936B7-158B-0B45-97B5-4F3CBB48EA87}"/>
          </ac:grpSpMkLst>
        </pc:grpChg>
        <pc:grpChg chg="add mod">
          <ac:chgData name="Aquila Samson" userId="6395ddbae746c238" providerId="LiveId" clId="{BF918DAE-AE03-214B-A46C-998D98E1CAEA}" dt="2021-06-06T20:21:56.579" v="775" actId="167"/>
          <ac:grpSpMkLst>
            <pc:docMk/>
            <pc:sldMk cId="1387205645" sldId="365"/>
            <ac:grpSpMk id="34" creationId="{7C9257F7-4DB3-4E43-8D8E-68C3E518A2EC}"/>
          </ac:grpSpMkLst>
        </pc:grpChg>
        <pc:grpChg chg="add mod">
          <ac:chgData name="Aquila Samson" userId="6395ddbae746c238" providerId="LiveId" clId="{BF918DAE-AE03-214B-A46C-998D98E1CAEA}" dt="2021-06-06T20:21:56.579" v="775" actId="167"/>
          <ac:grpSpMkLst>
            <pc:docMk/>
            <pc:sldMk cId="1387205645" sldId="365"/>
            <ac:grpSpMk id="39" creationId="{398FA4E1-849F-E34B-9BC9-9FC2AA31B23E}"/>
          </ac:grpSpMkLst>
        </pc:grpChg>
        <pc:picChg chg="mod">
          <ac:chgData name="Aquila Samson" userId="6395ddbae746c238" providerId="LiveId" clId="{BF918DAE-AE03-214B-A46C-998D98E1CAEA}" dt="2021-06-04T17:23:45.023" v="34"/>
          <ac:picMkLst>
            <pc:docMk/>
            <pc:sldMk cId="1387205645" sldId="365"/>
            <ac:picMk id="17" creationId="{00000000-0000-0000-0000-000000000000}"/>
          </ac:picMkLst>
        </pc:picChg>
        <pc:picChg chg="mod">
          <ac:chgData name="Aquila Samson" userId="6395ddbae746c238" providerId="LiveId" clId="{BF918DAE-AE03-214B-A46C-998D98E1CAEA}" dt="2021-06-06T20:21:51.285" v="774"/>
          <ac:picMkLst>
            <pc:docMk/>
            <pc:sldMk cId="1387205645" sldId="365"/>
            <ac:picMk id="26" creationId="{7618FA57-B418-C44E-A5CE-E49F9A600F16}"/>
          </ac:picMkLst>
        </pc:picChg>
        <pc:picChg chg="mod">
          <ac:chgData name="Aquila Samson" userId="6395ddbae746c238" providerId="LiveId" clId="{BF918DAE-AE03-214B-A46C-998D98E1CAEA}" dt="2021-06-06T20:21:51.285" v="774"/>
          <ac:picMkLst>
            <pc:docMk/>
            <pc:sldMk cId="1387205645" sldId="365"/>
            <ac:picMk id="32" creationId="{B0BD53EA-ABC1-C047-8D2C-FE44DCE7690F}"/>
          </ac:picMkLst>
        </pc:picChg>
        <pc:picChg chg="mod">
          <ac:chgData name="Aquila Samson" userId="6395ddbae746c238" providerId="LiveId" clId="{BF918DAE-AE03-214B-A46C-998D98E1CAEA}" dt="2021-06-06T20:21:51.285" v="774"/>
          <ac:picMkLst>
            <pc:docMk/>
            <pc:sldMk cId="1387205645" sldId="365"/>
            <ac:picMk id="35" creationId="{D5D7E9C9-EF02-D741-9F98-81DE0D9831E5}"/>
          </ac:picMkLst>
        </pc:picChg>
        <pc:picChg chg="mod">
          <ac:chgData name="Aquila Samson" userId="6395ddbae746c238" providerId="LiveId" clId="{BF918DAE-AE03-214B-A46C-998D98E1CAEA}" dt="2021-06-06T20:21:51.285" v="774"/>
          <ac:picMkLst>
            <pc:docMk/>
            <pc:sldMk cId="1387205645" sldId="365"/>
            <ac:picMk id="40" creationId="{19ACDB5D-51C6-8C47-9B27-660F1FC8D3C2}"/>
          </ac:picMkLst>
        </pc:picChg>
        <pc:picChg chg="mod">
          <ac:chgData name="Aquila Samson" userId="6395ddbae746c238" providerId="LiveId" clId="{BF918DAE-AE03-214B-A46C-998D98E1CAEA}" dt="2021-06-04T17:23:45.023" v="34"/>
          <ac:picMkLst>
            <pc:docMk/>
            <pc:sldMk cId="1387205645" sldId="365"/>
            <ac:picMk id="30726" creationId="{00000000-0000-0000-0000-000000000000}"/>
          </ac:picMkLst>
        </pc:picChg>
        <pc:picChg chg="mod">
          <ac:chgData name="Aquila Samson" userId="6395ddbae746c238" providerId="LiveId" clId="{BF918DAE-AE03-214B-A46C-998D98E1CAEA}" dt="2021-06-04T17:23:45.023" v="34"/>
          <ac:picMkLst>
            <pc:docMk/>
            <pc:sldMk cId="1387205645" sldId="365"/>
            <ac:picMk id="30728" creationId="{00000000-0000-0000-0000-000000000000}"/>
          </ac:picMkLst>
        </pc:picChg>
        <pc:picChg chg="mod">
          <ac:chgData name="Aquila Samson" userId="6395ddbae746c238" providerId="LiveId" clId="{BF918DAE-AE03-214B-A46C-998D98E1CAEA}" dt="2021-06-04T17:23:45.023" v="34"/>
          <ac:picMkLst>
            <pc:docMk/>
            <pc:sldMk cId="1387205645" sldId="365"/>
            <ac:picMk id="30730" creationId="{00000000-0000-0000-0000-000000000000}"/>
          </ac:picMkLst>
        </pc:picChg>
      </pc:sldChg>
      <pc:sldChg chg="addSp delSp modSp mod modNotes">
        <pc:chgData name="Aquila Samson" userId="6395ddbae746c238" providerId="LiveId" clId="{BF918DAE-AE03-214B-A46C-998D98E1CAEA}" dt="2021-06-10T14:55:58.746" v="973" actId="20577"/>
        <pc:sldMkLst>
          <pc:docMk/>
          <pc:sldMk cId="891009118" sldId="366"/>
        </pc:sldMkLst>
        <pc:spChg chg="mod">
          <ac:chgData name="Aquila Samson" userId="6395ddbae746c238" providerId="LiveId" clId="{BF918DAE-AE03-214B-A46C-998D98E1CAEA}" dt="2021-06-04T17:23:45.023" v="34"/>
          <ac:spMkLst>
            <pc:docMk/>
            <pc:sldMk cId="891009118" sldId="366"/>
            <ac:spMk id="11" creationId="{00000000-0000-0000-0000-000000000000}"/>
          </ac:spMkLst>
        </pc:spChg>
        <pc:spChg chg="mod">
          <ac:chgData name="Aquila Samson" userId="6395ddbae746c238" providerId="LiveId" clId="{BF918DAE-AE03-214B-A46C-998D98E1CAEA}" dt="2021-06-04T17:23:45.023" v="34"/>
          <ac:spMkLst>
            <pc:docMk/>
            <pc:sldMk cId="891009118" sldId="366"/>
            <ac:spMk id="12" creationId="{00000000-0000-0000-0000-000000000000}"/>
          </ac:spMkLst>
        </pc:spChg>
        <pc:spChg chg="mod">
          <ac:chgData name="Aquila Samson" userId="6395ddbae746c238" providerId="LiveId" clId="{BF918DAE-AE03-214B-A46C-998D98E1CAEA}" dt="2021-06-04T17:23:45.023" v="34"/>
          <ac:spMkLst>
            <pc:docMk/>
            <pc:sldMk cId="891009118" sldId="366"/>
            <ac:spMk id="13" creationId="{00000000-0000-0000-0000-000000000000}"/>
          </ac:spMkLst>
        </pc:spChg>
        <pc:spChg chg="mod">
          <ac:chgData name="Aquila Samson" userId="6395ddbae746c238" providerId="LiveId" clId="{BF918DAE-AE03-214B-A46C-998D98E1CAEA}" dt="2021-06-04T17:23:45.023" v="34"/>
          <ac:spMkLst>
            <pc:docMk/>
            <pc:sldMk cId="891009118" sldId="366"/>
            <ac:spMk id="14" creationId="{00000000-0000-0000-0000-000000000000}"/>
          </ac:spMkLst>
        </pc:spChg>
        <pc:spChg chg="mod">
          <ac:chgData name="Aquila Samson" userId="6395ddbae746c238" providerId="LiveId" clId="{BF918DAE-AE03-214B-A46C-998D98E1CAEA}" dt="2021-06-04T17:23:45.023" v="34"/>
          <ac:spMkLst>
            <pc:docMk/>
            <pc:sldMk cId="891009118" sldId="366"/>
            <ac:spMk id="16" creationId="{00000000-0000-0000-0000-000000000000}"/>
          </ac:spMkLst>
        </pc:spChg>
        <pc:spChg chg="mod">
          <ac:chgData name="Aquila Samson" userId="6395ddbae746c238" providerId="LiveId" clId="{BF918DAE-AE03-214B-A46C-998D98E1CAEA}" dt="2021-06-04T17:23:45.023" v="34"/>
          <ac:spMkLst>
            <pc:docMk/>
            <pc:sldMk cId="891009118" sldId="366"/>
            <ac:spMk id="21" creationId="{00000000-0000-0000-0000-000000000000}"/>
          </ac:spMkLst>
        </pc:spChg>
        <pc:spChg chg="mod">
          <ac:chgData name="Aquila Samson" userId="6395ddbae746c238" providerId="LiveId" clId="{BF918DAE-AE03-214B-A46C-998D98E1CAEA}" dt="2021-06-04T17:23:45.023" v="34"/>
          <ac:spMkLst>
            <pc:docMk/>
            <pc:sldMk cId="891009118" sldId="366"/>
            <ac:spMk id="22" creationId="{00000000-0000-0000-0000-000000000000}"/>
          </ac:spMkLst>
        </pc:spChg>
        <pc:spChg chg="mod">
          <ac:chgData name="Aquila Samson" userId="6395ddbae746c238" providerId="LiveId" clId="{BF918DAE-AE03-214B-A46C-998D98E1CAEA}" dt="2021-06-07T00:40:12.069" v="893" actId="20577"/>
          <ac:spMkLst>
            <pc:docMk/>
            <pc:sldMk cId="891009118" sldId="366"/>
            <ac:spMk id="23" creationId="{00000000-0000-0000-0000-000000000000}"/>
          </ac:spMkLst>
        </pc:spChg>
        <pc:spChg chg="mod">
          <ac:chgData name="Aquila Samson" userId="6395ddbae746c238" providerId="LiveId" clId="{BF918DAE-AE03-214B-A46C-998D98E1CAEA}" dt="2021-06-06T20:23:37.138" v="796" actId="1076"/>
          <ac:spMkLst>
            <pc:docMk/>
            <pc:sldMk cId="891009118" sldId="366"/>
            <ac:spMk id="24" creationId="{00000000-0000-0000-0000-000000000000}"/>
          </ac:spMkLst>
        </pc:spChg>
        <pc:spChg chg="mod">
          <ac:chgData name="Aquila Samson" userId="6395ddbae746c238" providerId="LiveId" clId="{BF918DAE-AE03-214B-A46C-998D98E1CAEA}" dt="2021-06-06T20:23:32.724" v="795" actId="1076"/>
          <ac:spMkLst>
            <pc:docMk/>
            <pc:sldMk cId="891009118" sldId="366"/>
            <ac:spMk id="25" creationId="{00000000-0000-0000-0000-000000000000}"/>
          </ac:spMkLst>
        </pc:spChg>
        <pc:spChg chg="mod">
          <ac:chgData name="Aquila Samson" userId="6395ddbae746c238" providerId="LiveId" clId="{BF918DAE-AE03-214B-A46C-998D98E1CAEA}" dt="2021-06-06T20:23:43.474" v="798" actId="1076"/>
          <ac:spMkLst>
            <pc:docMk/>
            <pc:sldMk cId="891009118" sldId="366"/>
            <ac:spMk id="26" creationId="{00000000-0000-0000-0000-000000000000}"/>
          </ac:spMkLst>
        </pc:spChg>
        <pc:spChg chg="mod">
          <ac:chgData name="Aquila Samson" userId="6395ddbae746c238" providerId="LiveId" clId="{BF918DAE-AE03-214B-A46C-998D98E1CAEA}" dt="2021-06-10T14:55:52.236" v="969" actId="20577"/>
          <ac:spMkLst>
            <pc:docMk/>
            <pc:sldMk cId="891009118" sldId="366"/>
            <ac:spMk id="29" creationId="{B262089E-E0A6-E14D-B001-590B30D69AA8}"/>
          </ac:spMkLst>
        </pc:spChg>
        <pc:spChg chg="add mod">
          <ac:chgData name="Aquila Samson" userId="6395ddbae746c238" providerId="LiveId" clId="{BF918DAE-AE03-214B-A46C-998D98E1CAEA}" dt="2021-06-06T20:23:17.851" v="792" actId="167"/>
          <ac:spMkLst>
            <pc:docMk/>
            <pc:sldMk cId="891009118" sldId="366"/>
            <ac:spMk id="30" creationId="{FA17A4DD-CE7D-8046-AFE2-D77ED1656354}"/>
          </ac:spMkLst>
        </pc:spChg>
        <pc:spChg chg="mod">
          <ac:chgData name="Aquila Samson" userId="6395ddbae746c238" providerId="LiveId" clId="{BF918DAE-AE03-214B-A46C-998D98E1CAEA}" dt="2021-06-10T14:55:58.746" v="973" actId="20577"/>
          <ac:spMkLst>
            <pc:docMk/>
            <pc:sldMk cId="891009118" sldId="366"/>
            <ac:spMk id="34" creationId="{9DAA2DC0-0EF0-DF47-B222-42F480D6160A}"/>
          </ac:spMkLst>
        </pc:spChg>
        <pc:spChg chg="mod">
          <ac:chgData name="Aquila Samson" userId="6395ddbae746c238" providerId="LiveId" clId="{BF918DAE-AE03-214B-A46C-998D98E1CAEA}" dt="2021-06-04T17:23:45.023" v="34"/>
          <ac:spMkLst>
            <pc:docMk/>
            <pc:sldMk cId="891009118" sldId="366"/>
            <ac:spMk id="35" creationId="{00000000-0000-0000-0000-000000000000}"/>
          </ac:spMkLst>
        </pc:spChg>
        <pc:spChg chg="add mod">
          <ac:chgData name="Aquila Samson" userId="6395ddbae746c238" providerId="LiveId" clId="{BF918DAE-AE03-214B-A46C-998D98E1CAEA}" dt="2021-06-06T20:23:17.851" v="792" actId="167"/>
          <ac:spMkLst>
            <pc:docMk/>
            <pc:sldMk cId="891009118" sldId="366"/>
            <ac:spMk id="36" creationId="{69ED5A8F-EBFF-7B44-B96C-6988CDC296D7}"/>
          </ac:spMkLst>
        </pc:spChg>
        <pc:spChg chg="mod">
          <ac:chgData name="Aquila Samson" userId="6395ddbae746c238" providerId="LiveId" clId="{BF918DAE-AE03-214B-A46C-998D98E1CAEA}" dt="2021-06-06T20:23:00.131" v="791"/>
          <ac:spMkLst>
            <pc:docMk/>
            <pc:sldMk cId="891009118" sldId="366"/>
            <ac:spMk id="39" creationId="{3134ED45-BBD2-7643-A426-944CB09014A7}"/>
          </ac:spMkLst>
        </pc:spChg>
        <pc:spChg chg="mod">
          <ac:chgData name="Aquila Samson" userId="6395ddbae746c238" providerId="LiveId" clId="{BF918DAE-AE03-214B-A46C-998D98E1CAEA}" dt="2021-06-10T14:55:42.031" v="961" actId="20577"/>
          <ac:spMkLst>
            <pc:docMk/>
            <pc:sldMk cId="891009118" sldId="366"/>
            <ac:spMk id="41" creationId="{7645F339-E41D-EA42-9B23-0B0DAE38AC8E}"/>
          </ac:spMkLst>
        </pc:spChg>
        <pc:spChg chg="mod">
          <ac:chgData name="Aquila Samson" userId="6395ddbae746c238" providerId="LiveId" clId="{BF918DAE-AE03-214B-A46C-998D98E1CAEA}" dt="2021-06-06T20:23:00.131" v="791"/>
          <ac:spMkLst>
            <pc:docMk/>
            <pc:sldMk cId="891009118" sldId="366"/>
            <ac:spMk id="44" creationId="{73AD55E5-2090-9B46-B9C5-3ADEF4346459}"/>
          </ac:spMkLst>
        </pc:spChg>
        <pc:spChg chg="mod">
          <ac:chgData name="Aquila Samson" userId="6395ddbae746c238" providerId="LiveId" clId="{BF918DAE-AE03-214B-A46C-998D98E1CAEA}" dt="2021-06-10T14:55:47.392" v="967" actId="20577"/>
          <ac:spMkLst>
            <pc:docMk/>
            <pc:sldMk cId="891009118" sldId="366"/>
            <ac:spMk id="46" creationId="{042E33B6-C609-BA49-81AF-20233D6C5CCB}"/>
          </ac:spMkLst>
        </pc:spChg>
        <pc:grpChg chg="mod">
          <ac:chgData name="Aquila Samson" userId="6395ddbae746c238" providerId="LiveId" clId="{BF918DAE-AE03-214B-A46C-998D98E1CAEA}" dt="2021-06-04T17:23:45.023" v="34"/>
          <ac:grpSpMkLst>
            <pc:docMk/>
            <pc:sldMk cId="891009118" sldId="366"/>
            <ac:grpSpMk id="3" creationId="{00000000-0000-0000-0000-000000000000}"/>
          </ac:grpSpMkLst>
        </pc:grpChg>
        <pc:grpChg chg="mod">
          <ac:chgData name="Aquila Samson" userId="6395ddbae746c238" providerId="LiveId" clId="{BF918DAE-AE03-214B-A46C-998D98E1CAEA}" dt="2021-06-04T17:23:45.023" v="34"/>
          <ac:grpSpMkLst>
            <pc:docMk/>
            <pc:sldMk cId="891009118" sldId="366"/>
            <ac:grpSpMk id="4" creationId="{00000000-0000-0000-0000-000000000000}"/>
          </ac:grpSpMkLst>
        </pc:grpChg>
        <pc:grpChg chg="del mod">
          <ac:chgData name="Aquila Samson" userId="6395ddbae746c238" providerId="LiveId" clId="{BF918DAE-AE03-214B-A46C-998D98E1CAEA}" dt="2021-06-06T20:22:54.329" v="786" actId="478"/>
          <ac:grpSpMkLst>
            <pc:docMk/>
            <pc:sldMk cId="891009118" sldId="366"/>
            <ac:grpSpMk id="7" creationId="{00000000-0000-0000-0000-000000000000}"/>
          </ac:grpSpMkLst>
        </pc:grpChg>
        <pc:grpChg chg="del mod">
          <ac:chgData name="Aquila Samson" userId="6395ddbae746c238" providerId="LiveId" clId="{BF918DAE-AE03-214B-A46C-998D98E1CAEA}" dt="2021-06-06T20:22:55.809" v="788" actId="478"/>
          <ac:grpSpMkLst>
            <pc:docMk/>
            <pc:sldMk cId="891009118" sldId="366"/>
            <ac:grpSpMk id="8" creationId="{00000000-0000-0000-0000-000000000000}"/>
          </ac:grpSpMkLst>
        </pc:grpChg>
        <pc:grpChg chg="del mod">
          <ac:chgData name="Aquila Samson" userId="6395ddbae746c238" providerId="LiveId" clId="{BF918DAE-AE03-214B-A46C-998D98E1CAEA}" dt="2021-06-06T20:22:57.338" v="789" actId="478"/>
          <ac:grpSpMkLst>
            <pc:docMk/>
            <pc:sldMk cId="891009118" sldId="366"/>
            <ac:grpSpMk id="19" creationId="{00000000-0000-0000-0000-000000000000}"/>
          </ac:grpSpMkLst>
        </pc:grpChg>
        <pc:grpChg chg="del mod">
          <ac:chgData name="Aquila Samson" userId="6395ddbae746c238" providerId="LiveId" clId="{BF918DAE-AE03-214B-A46C-998D98E1CAEA}" dt="2021-06-06T20:22:58.641" v="790" actId="478"/>
          <ac:grpSpMkLst>
            <pc:docMk/>
            <pc:sldMk cId="891009118" sldId="366"/>
            <ac:grpSpMk id="20" creationId="{00000000-0000-0000-0000-000000000000}"/>
          </ac:grpSpMkLst>
        </pc:grpChg>
        <pc:grpChg chg="add mod">
          <ac:chgData name="Aquila Samson" userId="6395ddbae746c238" providerId="LiveId" clId="{BF918DAE-AE03-214B-A46C-998D98E1CAEA}" dt="2021-06-06T20:23:17.851" v="792" actId="167"/>
          <ac:grpSpMkLst>
            <pc:docMk/>
            <pc:sldMk cId="891009118" sldId="366"/>
            <ac:grpSpMk id="27" creationId="{8AA2426C-9BE2-B940-BCE1-ED06DCD96342}"/>
          </ac:grpSpMkLst>
        </pc:grpChg>
        <pc:grpChg chg="add mod">
          <ac:chgData name="Aquila Samson" userId="6395ddbae746c238" providerId="LiveId" clId="{BF918DAE-AE03-214B-A46C-998D98E1CAEA}" dt="2021-06-06T20:23:17.851" v="792" actId="167"/>
          <ac:grpSpMkLst>
            <pc:docMk/>
            <pc:sldMk cId="891009118" sldId="366"/>
            <ac:grpSpMk id="32" creationId="{0774CEFD-C684-AC45-888A-B732F6E2D93C}"/>
          </ac:grpSpMkLst>
        </pc:grpChg>
        <pc:grpChg chg="add mod">
          <ac:chgData name="Aquila Samson" userId="6395ddbae746c238" providerId="LiveId" clId="{BF918DAE-AE03-214B-A46C-998D98E1CAEA}" dt="2021-06-06T20:23:17.851" v="792" actId="167"/>
          <ac:grpSpMkLst>
            <pc:docMk/>
            <pc:sldMk cId="891009118" sldId="366"/>
            <ac:grpSpMk id="37" creationId="{2C299876-6E15-6F4C-A983-8EBD34D73735}"/>
          </ac:grpSpMkLst>
        </pc:grpChg>
        <pc:grpChg chg="mod">
          <ac:chgData name="Aquila Samson" userId="6395ddbae746c238" providerId="LiveId" clId="{BF918DAE-AE03-214B-A46C-998D98E1CAEA}" dt="2021-06-06T20:23:00.131" v="791"/>
          <ac:grpSpMkLst>
            <pc:docMk/>
            <pc:sldMk cId="891009118" sldId="366"/>
            <ac:grpSpMk id="38" creationId="{CA3C9E7E-5466-4C4C-85B2-6185EA554F96}"/>
          </ac:grpSpMkLst>
        </pc:grpChg>
        <pc:grpChg chg="add mod">
          <ac:chgData name="Aquila Samson" userId="6395ddbae746c238" providerId="LiveId" clId="{BF918DAE-AE03-214B-A46C-998D98E1CAEA}" dt="2021-06-06T20:23:17.851" v="792" actId="167"/>
          <ac:grpSpMkLst>
            <pc:docMk/>
            <pc:sldMk cId="891009118" sldId="366"/>
            <ac:grpSpMk id="42" creationId="{0B22E25E-A135-CA4B-8DC5-809310654619}"/>
          </ac:grpSpMkLst>
        </pc:grpChg>
        <pc:grpChg chg="mod">
          <ac:chgData name="Aquila Samson" userId="6395ddbae746c238" providerId="LiveId" clId="{BF918DAE-AE03-214B-A46C-998D98E1CAEA}" dt="2021-06-06T20:23:00.131" v="791"/>
          <ac:grpSpMkLst>
            <pc:docMk/>
            <pc:sldMk cId="891009118" sldId="366"/>
            <ac:grpSpMk id="43" creationId="{81EAE9B3-2000-F540-8D29-EC6B342B7E41}"/>
          </ac:grpSpMkLst>
        </pc:grpChg>
        <pc:picChg chg="mod">
          <ac:chgData name="Aquila Samson" userId="6395ddbae746c238" providerId="LiveId" clId="{BF918DAE-AE03-214B-A46C-998D98E1CAEA}" dt="2021-06-04T17:23:45.023" v="34"/>
          <ac:picMkLst>
            <pc:docMk/>
            <pc:sldMk cId="891009118" sldId="366"/>
            <ac:picMk id="15" creationId="{00000000-0000-0000-0000-000000000000}"/>
          </ac:picMkLst>
        </pc:picChg>
        <pc:picChg chg="mod">
          <ac:chgData name="Aquila Samson" userId="6395ddbae746c238" providerId="LiveId" clId="{BF918DAE-AE03-214B-A46C-998D98E1CAEA}" dt="2021-06-04T17:23:45.023" v="34"/>
          <ac:picMkLst>
            <pc:docMk/>
            <pc:sldMk cId="891009118" sldId="366"/>
            <ac:picMk id="17" creationId="{00000000-0000-0000-0000-000000000000}"/>
          </ac:picMkLst>
        </pc:picChg>
        <pc:picChg chg="mod">
          <ac:chgData name="Aquila Samson" userId="6395ddbae746c238" providerId="LiveId" clId="{BF918DAE-AE03-214B-A46C-998D98E1CAEA}" dt="2021-06-04T17:23:45.023" v="34"/>
          <ac:picMkLst>
            <pc:docMk/>
            <pc:sldMk cId="891009118" sldId="366"/>
            <ac:picMk id="18" creationId="{00000000-0000-0000-0000-000000000000}"/>
          </ac:picMkLst>
        </pc:picChg>
        <pc:picChg chg="mod modCrop">
          <ac:chgData name="Aquila Samson" userId="6395ddbae746c238" providerId="LiveId" clId="{BF918DAE-AE03-214B-A46C-998D98E1CAEA}" dt="2021-06-06T20:24:26.067" v="802" actId="732"/>
          <ac:picMkLst>
            <pc:docMk/>
            <pc:sldMk cId="891009118" sldId="366"/>
            <ac:picMk id="28" creationId="{CA244B14-C612-6543-A972-3DE6E7C481D9}"/>
          </ac:picMkLst>
        </pc:picChg>
        <pc:picChg chg="mod">
          <ac:chgData name="Aquila Samson" userId="6395ddbae746c238" providerId="LiveId" clId="{BF918DAE-AE03-214B-A46C-998D98E1CAEA}" dt="2021-06-04T17:23:45.023" v="34"/>
          <ac:picMkLst>
            <pc:docMk/>
            <pc:sldMk cId="891009118" sldId="366"/>
            <ac:picMk id="31" creationId="{00000000-0000-0000-0000-000000000000}"/>
          </ac:picMkLst>
        </pc:picChg>
        <pc:picChg chg="mod">
          <ac:chgData name="Aquila Samson" userId="6395ddbae746c238" providerId="LiveId" clId="{BF918DAE-AE03-214B-A46C-998D98E1CAEA}" dt="2021-06-06T20:23:00.131" v="791"/>
          <ac:picMkLst>
            <pc:docMk/>
            <pc:sldMk cId="891009118" sldId="366"/>
            <ac:picMk id="33" creationId="{26C194E5-C0DB-F145-BFAD-D089B02AF376}"/>
          </ac:picMkLst>
        </pc:picChg>
        <pc:picChg chg="mod modCrop">
          <ac:chgData name="Aquila Samson" userId="6395ddbae746c238" providerId="LiveId" clId="{BF918DAE-AE03-214B-A46C-998D98E1CAEA}" dt="2021-06-06T20:24:14.054" v="801" actId="732"/>
          <ac:picMkLst>
            <pc:docMk/>
            <pc:sldMk cId="891009118" sldId="366"/>
            <ac:picMk id="40" creationId="{F2B886C0-1ED2-8D45-97DA-681F0E362001}"/>
          </ac:picMkLst>
        </pc:picChg>
        <pc:picChg chg="mod">
          <ac:chgData name="Aquila Samson" userId="6395ddbae746c238" providerId="LiveId" clId="{BF918DAE-AE03-214B-A46C-998D98E1CAEA}" dt="2021-06-06T20:23:00.131" v="791"/>
          <ac:picMkLst>
            <pc:docMk/>
            <pc:sldMk cId="891009118" sldId="366"/>
            <ac:picMk id="45" creationId="{CBE64621-CC40-0143-91C3-5CF716775317}"/>
          </ac:picMkLst>
        </pc:picChg>
      </pc:sldChg>
      <pc:sldChg chg="delSp modSp add mod ord">
        <pc:chgData name="Aquila Samson" userId="6395ddbae746c238" providerId="LiveId" clId="{BF918DAE-AE03-214B-A46C-998D98E1CAEA}" dt="2021-06-06T20:05:43.459" v="552" actId="1076"/>
        <pc:sldMkLst>
          <pc:docMk/>
          <pc:sldMk cId="3910090184" sldId="367"/>
        </pc:sldMkLst>
        <pc:spChg chg="mod">
          <ac:chgData name="Aquila Samson" userId="6395ddbae746c238" providerId="LiveId" clId="{BF918DAE-AE03-214B-A46C-998D98E1CAEA}" dt="2021-06-06T20:05:43.459" v="552" actId="1076"/>
          <ac:spMkLst>
            <pc:docMk/>
            <pc:sldMk cId="3910090184" sldId="367"/>
            <ac:spMk id="30" creationId="{00000000-0000-0000-0000-000000000000}"/>
          </ac:spMkLst>
        </pc:spChg>
        <pc:spChg chg="mod">
          <ac:chgData name="Aquila Samson" userId="6395ddbae746c238" providerId="LiveId" clId="{BF918DAE-AE03-214B-A46C-998D98E1CAEA}" dt="2021-06-06T20:05:43.459" v="552" actId="1076"/>
          <ac:spMkLst>
            <pc:docMk/>
            <pc:sldMk cId="3910090184" sldId="367"/>
            <ac:spMk id="32" creationId="{00000000-0000-0000-0000-000000000000}"/>
          </ac:spMkLst>
        </pc:spChg>
        <pc:grpChg chg="del">
          <ac:chgData name="Aquila Samson" userId="6395ddbae746c238" providerId="LiveId" clId="{BF918DAE-AE03-214B-A46C-998D98E1CAEA}" dt="2021-06-06T20:04:42.263" v="543" actId="478"/>
          <ac:grpSpMkLst>
            <pc:docMk/>
            <pc:sldMk cId="3910090184" sldId="367"/>
            <ac:grpSpMk id="2" creationId="{7C7E0CEF-D0D0-D04A-86D4-F32EABB41758}"/>
          </ac:grpSpMkLst>
        </pc:grpChg>
        <pc:picChg chg="mod modCrop">
          <ac:chgData name="Aquila Samson" userId="6395ddbae746c238" providerId="LiveId" clId="{BF918DAE-AE03-214B-A46C-998D98E1CAEA}" dt="2021-06-06T20:05:29.876" v="551" actId="18131"/>
          <ac:picMkLst>
            <pc:docMk/>
            <pc:sldMk cId="3910090184" sldId="367"/>
            <ac:picMk id="42" creationId="{00000000-0000-0000-0000-000000000000}"/>
          </ac:picMkLst>
        </pc:picChg>
      </pc:sldChg>
      <pc:sldMasterChg chg="modSp modSldLayout">
        <pc:chgData name="Aquila Samson" userId="6395ddbae746c238" providerId="LiveId" clId="{BF918DAE-AE03-214B-A46C-998D98E1CAEA}" dt="2021-06-04T17:23:45.023" v="34"/>
        <pc:sldMasterMkLst>
          <pc:docMk/>
          <pc:sldMasterMk cId="3663678251" sldId="2147483677"/>
        </pc:sldMasterMkLst>
        <pc:spChg chg="mod">
          <ac:chgData name="Aquila Samson" userId="6395ddbae746c238" providerId="LiveId" clId="{BF918DAE-AE03-214B-A46C-998D98E1CAEA}" dt="2021-06-04T17:23:45.023" v="34"/>
          <ac:spMkLst>
            <pc:docMk/>
            <pc:sldMasterMk cId="3663678251" sldId="2147483677"/>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ac:spMk id="4" creationId="{00000000-0000-0000-0000-000000000000}"/>
          </ac:spMkLst>
        </pc:spChg>
        <pc:spChg chg="mod">
          <ac:chgData name="Aquila Samson" userId="6395ddbae746c238" providerId="LiveId" clId="{BF918DAE-AE03-214B-A46C-998D98E1CAEA}" dt="2021-06-04T17:23:45.023" v="34"/>
          <ac:spMkLst>
            <pc:docMk/>
            <pc:sldMasterMk cId="3663678251" sldId="2147483677"/>
            <ac:spMk id="5" creationId="{00000000-0000-0000-0000-000000000000}"/>
          </ac:spMkLst>
        </pc:spChg>
        <pc:spChg chg="mod">
          <ac:chgData name="Aquila Samson" userId="6395ddbae746c238" providerId="LiveId" clId="{BF918DAE-AE03-214B-A46C-998D98E1CAEA}" dt="2021-06-04T17:23:45.023" v="34"/>
          <ac:spMkLst>
            <pc:docMk/>
            <pc:sldMasterMk cId="3663678251" sldId="2147483677"/>
            <ac:spMk id="6" creationId="{00000000-0000-0000-0000-000000000000}"/>
          </ac:spMkLst>
        </pc:spChg>
        <pc:spChg chg="mod">
          <ac:chgData name="Aquila Samson" userId="6395ddbae746c238" providerId="LiveId" clId="{BF918DAE-AE03-214B-A46C-998D98E1CAEA}" dt="2021-06-04T17:23:45.023" v="34"/>
          <ac:spMkLst>
            <pc:docMk/>
            <pc:sldMasterMk cId="3663678251" sldId="2147483677"/>
            <ac:spMk id="8" creationId="{00000000-0000-0000-0000-000000000000}"/>
          </ac:spMkLst>
        </pc:spChg>
        <pc:sldLayoutChg chg="modSp">
          <pc:chgData name="Aquila Samson" userId="6395ddbae746c238" providerId="LiveId" clId="{BF918DAE-AE03-214B-A46C-998D98E1CAEA}" dt="2021-06-04T17:23:45.023" v="34"/>
          <pc:sldLayoutMkLst>
            <pc:docMk/>
            <pc:sldMasterMk cId="3663678251" sldId="2147483677"/>
            <pc:sldLayoutMk cId="316789169" sldId="2147483678"/>
          </pc:sldLayoutMkLst>
          <pc:spChg chg="mod">
            <ac:chgData name="Aquila Samson" userId="6395ddbae746c238" providerId="LiveId" clId="{BF918DAE-AE03-214B-A46C-998D98E1CAEA}" dt="2021-06-04T17:23:45.023" v="34"/>
            <ac:spMkLst>
              <pc:docMk/>
              <pc:sldMasterMk cId="3663678251" sldId="2147483677"/>
              <pc:sldLayoutMk cId="316789169" sldId="2147483678"/>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316789169" sldId="2147483678"/>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2578746487" sldId="2147483680"/>
          </pc:sldLayoutMkLst>
          <pc:spChg chg="mod">
            <ac:chgData name="Aquila Samson" userId="6395ddbae746c238" providerId="LiveId" clId="{BF918DAE-AE03-214B-A46C-998D98E1CAEA}" dt="2021-06-04T17:23:45.023" v="34"/>
            <ac:spMkLst>
              <pc:docMk/>
              <pc:sldMasterMk cId="3663678251" sldId="2147483677"/>
              <pc:sldLayoutMk cId="2578746487" sldId="2147483680"/>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2578746487" sldId="2147483680"/>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3197038081" sldId="2147483681"/>
          </pc:sldLayoutMkLst>
          <pc:spChg chg="mod">
            <ac:chgData name="Aquila Samson" userId="6395ddbae746c238" providerId="LiveId" clId="{BF918DAE-AE03-214B-A46C-998D98E1CAEA}" dt="2021-06-04T17:23:45.023" v="34"/>
            <ac:spMkLst>
              <pc:docMk/>
              <pc:sldMasterMk cId="3663678251" sldId="2147483677"/>
              <pc:sldLayoutMk cId="3197038081" sldId="2147483681"/>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3197038081" sldId="2147483681"/>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1132755283" sldId="2147483682"/>
          </pc:sldLayoutMkLst>
          <pc:spChg chg="mod">
            <ac:chgData name="Aquila Samson" userId="6395ddbae746c238" providerId="LiveId" clId="{BF918DAE-AE03-214B-A46C-998D98E1CAEA}" dt="2021-06-04T17:23:45.023" v="34"/>
            <ac:spMkLst>
              <pc:docMk/>
              <pc:sldMasterMk cId="3663678251" sldId="2147483677"/>
              <pc:sldLayoutMk cId="1132755283" sldId="2147483682"/>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1132755283" sldId="2147483682"/>
              <ac:spMk id="4"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1132755283" sldId="2147483682"/>
              <ac:spMk id="5"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1132755283" sldId="2147483682"/>
              <ac:spMk id="6"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1871310599" sldId="2147483685"/>
          </pc:sldLayoutMkLst>
          <pc:spChg chg="mod">
            <ac:chgData name="Aquila Samson" userId="6395ddbae746c238" providerId="LiveId" clId="{BF918DAE-AE03-214B-A46C-998D98E1CAEA}" dt="2021-06-04T17:23:45.023" v="34"/>
            <ac:spMkLst>
              <pc:docMk/>
              <pc:sldMasterMk cId="3663678251" sldId="2147483677"/>
              <pc:sldLayoutMk cId="1871310599" sldId="2147483685"/>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1871310599" sldId="2147483685"/>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1871310599" sldId="2147483685"/>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318570034" sldId="2147483686"/>
          </pc:sldLayoutMkLst>
          <pc:spChg chg="mod">
            <ac:chgData name="Aquila Samson" userId="6395ddbae746c238" providerId="LiveId" clId="{BF918DAE-AE03-214B-A46C-998D98E1CAEA}" dt="2021-06-04T17:23:45.023" v="34"/>
            <ac:spMkLst>
              <pc:docMk/>
              <pc:sldMasterMk cId="3663678251" sldId="2147483677"/>
              <pc:sldLayoutMk cId="318570034" sldId="2147483686"/>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318570034" sldId="2147483686"/>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318570034" sldId="2147483686"/>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2557574411" sldId="2147483688"/>
          </pc:sldLayoutMkLst>
          <pc:spChg chg="mod">
            <ac:chgData name="Aquila Samson" userId="6395ddbae746c238" providerId="LiveId" clId="{BF918DAE-AE03-214B-A46C-998D98E1CAEA}" dt="2021-06-04T17:23:45.023" v="34"/>
            <ac:spMkLst>
              <pc:docMk/>
              <pc:sldMasterMk cId="3663678251" sldId="2147483677"/>
              <pc:sldLayoutMk cId="2557574411" sldId="2147483688"/>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2557574411" sldId="2147483688"/>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3663678251" sldId="2147483677"/>
            <pc:sldLayoutMk cId="0" sldId="2147483703"/>
          </pc:sldLayoutMkLst>
          <pc:spChg chg="mod">
            <ac:chgData name="Aquila Samson" userId="6395ddbae746c238" providerId="LiveId" clId="{BF918DAE-AE03-214B-A46C-998D98E1CAEA}" dt="2021-06-04T17:23:45.023" v="34"/>
            <ac:spMkLst>
              <pc:docMk/>
              <pc:sldMasterMk cId="3663678251" sldId="2147483677"/>
              <pc:sldLayoutMk cId="0" sldId="2147483703"/>
              <ac:spMk id="2"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0" sldId="2147483703"/>
              <ac:spMk id="3"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0" sldId="2147483703"/>
              <ac:spMk id="4"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0" sldId="2147483703"/>
              <ac:spMk id="5"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0" sldId="2147483703"/>
              <ac:spMk id="6" creationId="{00000000-0000-0000-0000-000000000000}"/>
            </ac:spMkLst>
          </pc:spChg>
          <pc:spChg chg="mod">
            <ac:chgData name="Aquila Samson" userId="6395ddbae746c238" providerId="LiveId" clId="{BF918DAE-AE03-214B-A46C-998D98E1CAEA}" dt="2021-06-04T17:23:45.023" v="34"/>
            <ac:spMkLst>
              <pc:docMk/>
              <pc:sldMasterMk cId="3663678251" sldId="2147483677"/>
              <pc:sldLayoutMk cId="0" sldId="2147483703"/>
              <ac:spMk id="7" creationId="{00000000-0000-0000-0000-000000000000}"/>
            </ac:spMkLst>
          </pc:spChg>
        </pc:sldLayoutChg>
      </pc:sldMasterChg>
      <pc:sldMasterChg chg="modSp modSldLayout">
        <pc:chgData name="Aquila Samson" userId="6395ddbae746c238" providerId="LiveId" clId="{BF918DAE-AE03-214B-A46C-998D98E1CAEA}" dt="2021-06-04T17:23:45.023" v="34"/>
        <pc:sldMasterMkLst>
          <pc:docMk/>
          <pc:sldMasterMk cId="1755877378" sldId="2147483690"/>
        </pc:sldMasterMkLst>
        <pc:spChg chg="mod">
          <ac:chgData name="Aquila Samson" userId="6395ddbae746c238" providerId="LiveId" clId="{BF918DAE-AE03-214B-A46C-998D98E1CAEA}" dt="2021-06-04T17:23:45.023" v="34"/>
          <ac:spMkLst>
            <pc:docMk/>
            <pc:sldMasterMk cId="1755877378" sldId="2147483690"/>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ac:spMk id="3" creationId="{00000000-0000-0000-0000-000000000000}"/>
          </ac:spMkLst>
        </pc:spChg>
        <pc:spChg chg="mod">
          <ac:chgData name="Aquila Samson" userId="6395ddbae746c238" providerId="LiveId" clId="{BF918DAE-AE03-214B-A46C-998D98E1CAEA}" dt="2021-06-04T17:23:45.023" v="34"/>
          <ac:spMkLst>
            <pc:docMk/>
            <pc:sldMasterMk cId="1755877378" sldId="2147483690"/>
            <ac:spMk id="4" creationId="{00000000-0000-0000-0000-000000000000}"/>
          </ac:spMkLst>
        </pc:spChg>
        <pc:spChg chg="mod">
          <ac:chgData name="Aquila Samson" userId="6395ddbae746c238" providerId="LiveId" clId="{BF918DAE-AE03-214B-A46C-998D98E1CAEA}" dt="2021-06-04T17:23:45.023" v="34"/>
          <ac:spMkLst>
            <pc:docMk/>
            <pc:sldMasterMk cId="1755877378" sldId="2147483690"/>
            <ac:spMk id="5" creationId="{00000000-0000-0000-0000-000000000000}"/>
          </ac:spMkLst>
        </pc:spChg>
        <pc:spChg chg="mod">
          <ac:chgData name="Aquila Samson" userId="6395ddbae746c238" providerId="LiveId" clId="{BF918DAE-AE03-214B-A46C-998D98E1CAEA}" dt="2021-06-04T17:23:45.023" v="34"/>
          <ac:spMkLst>
            <pc:docMk/>
            <pc:sldMasterMk cId="1755877378" sldId="2147483690"/>
            <ac:spMk id="6" creationId="{00000000-0000-0000-0000-000000000000}"/>
          </ac:spMkLst>
        </pc:spChg>
        <pc:spChg chg="mod">
          <ac:chgData name="Aquila Samson" userId="6395ddbae746c238" providerId="LiveId" clId="{BF918DAE-AE03-214B-A46C-998D98E1CAEA}" dt="2021-06-04T17:23:45.023" v="34"/>
          <ac:spMkLst>
            <pc:docMk/>
            <pc:sldMasterMk cId="1755877378" sldId="2147483690"/>
            <ac:spMk id="8" creationId="{00000000-0000-0000-0000-000000000000}"/>
          </ac:spMkLst>
        </pc:spChg>
        <pc:sldLayoutChg chg="modSp">
          <pc:chgData name="Aquila Samson" userId="6395ddbae746c238" providerId="LiveId" clId="{BF918DAE-AE03-214B-A46C-998D98E1CAEA}" dt="2021-06-04T17:23:45.023" v="34"/>
          <pc:sldLayoutMkLst>
            <pc:docMk/>
            <pc:sldMasterMk cId="1755877378" sldId="2147483690"/>
            <pc:sldLayoutMk cId="3393878197" sldId="2147483691"/>
          </pc:sldLayoutMkLst>
          <pc:spChg chg="mod">
            <ac:chgData name="Aquila Samson" userId="6395ddbae746c238" providerId="LiveId" clId="{BF918DAE-AE03-214B-A46C-998D98E1CAEA}" dt="2021-06-04T17:23:45.023" v="34"/>
            <ac:spMkLst>
              <pc:docMk/>
              <pc:sldMasterMk cId="1755877378" sldId="2147483690"/>
              <pc:sldLayoutMk cId="3393878197" sldId="2147483691"/>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393878197" sldId="2147483691"/>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4058540682" sldId="2147483693"/>
          </pc:sldLayoutMkLst>
          <pc:spChg chg="mod">
            <ac:chgData name="Aquila Samson" userId="6395ddbae746c238" providerId="LiveId" clId="{BF918DAE-AE03-214B-A46C-998D98E1CAEA}" dt="2021-06-04T17:23:45.023" v="34"/>
            <ac:spMkLst>
              <pc:docMk/>
              <pc:sldMasterMk cId="1755877378" sldId="2147483690"/>
              <pc:sldLayoutMk cId="4058540682" sldId="2147483693"/>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4058540682" sldId="2147483693"/>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434306799" sldId="2147483694"/>
          </pc:sldLayoutMkLst>
          <pc:spChg chg="mod">
            <ac:chgData name="Aquila Samson" userId="6395ddbae746c238" providerId="LiveId" clId="{BF918DAE-AE03-214B-A46C-998D98E1CAEA}" dt="2021-06-04T17:23:45.023" v="34"/>
            <ac:spMkLst>
              <pc:docMk/>
              <pc:sldMasterMk cId="1755877378" sldId="2147483690"/>
              <pc:sldLayoutMk cId="434306799" sldId="2147483694"/>
              <ac:spMk id="3"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434306799" sldId="2147483694"/>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3741985308" sldId="2147483695"/>
          </pc:sldLayoutMkLst>
          <pc:spChg chg="mod">
            <ac:chgData name="Aquila Samson" userId="6395ddbae746c238" providerId="LiveId" clId="{BF918DAE-AE03-214B-A46C-998D98E1CAEA}" dt="2021-06-04T17:23:45.023" v="34"/>
            <ac:spMkLst>
              <pc:docMk/>
              <pc:sldMasterMk cId="1755877378" sldId="2147483690"/>
              <pc:sldLayoutMk cId="3741985308" sldId="2147483695"/>
              <ac:spMk id="3"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741985308" sldId="2147483695"/>
              <ac:spMk id="4"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741985308" sldId="2147483695"/>
              <ac:spMk id="5"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741985308" sldId="2147483695"/>
              <ac:spMk id="6"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3035564100" sldId="2147483698"/>
          </pc:sldLayoutMkLst>
          <pc:spChg chg="mod">
            <ac:chgData name="Aquila Samson" userId="6395ddbae746c238" providerId="LiveId" clId="{BF918DAE-AE03-214B-A46C-998D98E1CAEA}" dt="2021-06-04T17:23:45.023" v="34"/>
            <ac:spMkLst>
              <pc:docMk/>
              <pc:sldMasterMk cId="1755877378" sldId="2147483690"/>
              <pc:sldLayoutMk cId="3035564100" sldId="2147483698"/>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035564100" sldId="2147483698"/>
              <ac:spMk id="3"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3035564100" sldId="2147483698"/>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814288225" sldId="2147483699"/>
          </pc:sldLayoutMkLst>
          <pc:spChg chg="mod">
            <ac:chgData name="Aquila Samson" userId="6395ddbae746c238" providerId="LiveId" clId="{BF918DAE-AE03-214B-A46C-998D98E1CAEA}" dt="2021-06-04T17:23:45.023" v="34"/>
            <ac:spMkLst>
              <pc:docMk/>
              <pc:sldMasterMk cId="1755877378" sldId="2147483690"/>
              <pc:sldLayoutMk cId="814288225" sldId="2147483699"/>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814288225" sldId="2147483699"/>
              <ac:spMk id="3"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814288225" sldId="2147483699"/>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1755877378" sldId="2147483690"/>
            <pc:sldLayoutMk cId="2439742095" sldId="2147483701"/>
          </pc:sldLayoutMkLst>
          <pc:spChg chg="mod">
            <ac:chgData name="Aquila Samson" userId="6395ddbae746c238" providerId="LiveId" clId="{BF918DAE-AE03-214B-A46C-998D98E1CAEA}" dt="2021-06-04T17:23:45.023" v="34"/>
            <ac:spMkLst>
              <pc:docMk/>
              <pc:sldMasterMk cId="1755877378" sldId="2147483690"/>
              <pc:sldLayoutMk cId="2439742095" sldId="2147483701"/>
              <ac:spMk id="2" creationId="{00000000-0000-0000-0000-000000000000}"/>
            </ac:spMkLst>
          </pc:spChg>
          <pc:spChg chg="mod">
            <ac:chgData name="Aquila Samson" userId="6395ddbae746c238" providerId="LiveId" clId="{BF918DAE-AE03-214B-A46C-998D98E1CAEA}" dt="2021-06-04T17:23:45.023" v="34"/>
            <ac:spMkLst>
              <pc:docMk/>
              <pc:sldMasterMk cId="1755877378" sldId="2147483690"/>
              <pc:sldLayoutMk cId="2439742095" sldId="2147483701"/>
              <ac:spMk id="3" creationId="{00000000-0000-0000-0000-000000000000}"/>
            </ac:spMkLst>
          </pc:spChg>
        </pc:sldLayoutChg>
      </pc:sldMasterChg>
      <pc:sldMasterChg chg="modSp modSldLayout">
        <pc:chgData name="Aquila Samson" userId="6395ddbae746c238" providerId="LiveId" clId="{BF918DAE-AE03-214B-A46C-998D98E1CAEA}" dt="2021-06-04T17:23:45.023" v="34"/>
        <pc:sldMasterMkLst>
          <pc:docMk/>
          <pc:sldMasterMk cId="4120676327" sldId="2147483704"/>
        </pc:sldMasterMkLst>
        <pc:spChg chg="mod">
          <ac:chgData name="Aquila Samson" userId="6395ddbae746c238" providerId="LiveId" clId="{BF918DAE-AE03-214B-A46C-998D98E1CAEA}" dt="2021-06-04T17:23:45.023" v="34"/>
          <ac:spMkLst>
            <pc:docMk/>
            <pc:sldMasterMk cId="4120676327" sldId="2147483704"/>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ac:spMk id="3" creationId="{00000000-0000-0000-0000-000000000000}"/>
          </ac:spMkLst>
        </pc:spChg>
        <pc:spChg chg="mod">
          <ac:chgData name="Aquila Samson" userId="6395ddbae746c238" providerId="LiveId" clId="{BF918DAE-AE03-214B-A46C-998D98E1CAEA}" dt="2021-06-04T17:23:45.023" v="34"/>
          <ac:spMkLst>
            <pc:docMk/>
            <pc:sldMasterMk cId="4120676327" sldId="2147483704"/>
            <ac:spMk id="4" creationId="{00000000-0000-0000-0000-000000000000}"/>
          </ac:spMkLst>
        </pc:spChg>
        <pc:spChg chg="mod">
          <ac:chgData name="Aquila Samson" userId="6395ddbae746c238" providerId="LiveId" clId="{BF918DAE-AE03-214B-A46C-998D98E1CAEA}" dt="2021-06-04T17:23:45.023" v="34"/>
          <ac:spMkLst>
            <pc:docMk/>
            <pc:sldMasterMk cId="4120676327" sldId="2147483704"/>
            <ac:spMk id="5" creationId="{00000000-0000-0000-0000-000000000000}"/>
          </ac:spMkLst>
        </pc:spChg>
        <pc:spChg chg="mod">
          <ac:chgData name="Aquila Samson" userId="6395ddbae746c238" providerId="LiveId" clId="{BF918DAE-AE03-214B-A46C-998D98E1CAEA}" dt="2021-06-04T17:23:45.023" v="34"/>
          <ac:spMkLst>
            <pc:docMk/>
            <pc:sldMasterMk cId="4120676327" sldId="2147483704"/>
            <ac:spMk id="6" creationId="{00000000-0000-0000-0000-000000000000}"/>
          </ac:spMkLst>
        </pc:spChg>
        <pc:sldLayoutChg chg="modSp">
          <pc:chgData name="Aquila Samson" userId="6395ddbae746c238" providerId="LiveId" clId="{BF918DAE-AE03-214B-A46C-998D98E1CAEA}" dt="2021-06-04T17:23:45.023" v="34"/>
          <pc:sldLayoutMkLst>
            <pc:docMk/>
            <pc:sldMasterMk cId="4120676327" sldId="2147483704"/>
            <pc:sldLayoutMk cId="631227632" sldId="2147483705"/>
          </pc:sldLayoutMkLst>
          <pc:spChg chg="mod">
            <ac:chgData name="Aquila Samson" userId="6395ddbae746c238" providerId="LiveId" clId="{BF918DAE-AE03-214B-A46C-998D98E1CAEA}" dt="2021-06-04T17:23:45.023" v="34"/>
            <ac:spMkLst>
              <pc:docMk/>
              <pc:sldMasterMk cId="4120676327" sldId="2147483704"/>
              <pc:sldLayoutMk cId="631227632" sldId="2147483705"/>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631227632" sldId="2147483705"/>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12989365" sldId="2147483707"/>
          </pc:sldLayoutMkLst>
          <pc:spChg chg="mod">
            <ac:chgData name="Aquila Samson" userId="6395ddbae746c238" providerId="LiveId" clId="{BF918DAE-AE03-214B-A46C-998D98E1CAEA}" dt="2021-06-04T17:23:45.023" v="34"/>
            <ac:spMkLst>
              <pc:docMk/>
              <pc:sldMasterMk cId="4120676327" sldId="2147483704"/>
              <pc:sldLayoutMk cId="12989365" sldId="2147483707"/>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12989365" sldId="2147483707"/>
              <ac:spMk id="3"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2043560551" sldId="2147483708"/>
          </pc:sldLayoutMkLst>
          <pc:spChg chg="mod">
            <ac:chgData name="Aquila Samson" userId="6395ddbae746c238" providerId="LiveId" clId="{BF918DAE-AE03-214B-A46C-998D98E1CAEA}" dt="2021-06-04T17:23:45.023" v="34"/>
            <ac:spMkLst>
              <pc:docMk/>
              <pc:sldMasterMk cId="4120676327" sldId="2147483704"/>
              <pc:sldLayoutMk cId="2043560551" sldId="2147483708"/>
              <ac:spMk id="3"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2043560551" sldId="2147483708"/>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3955088205" sldId="2147483709"/>
          </pc:sldLayoutMkLst>
          <pc:spChg chg="mod">
            <ac:chgData name="Aquila Samson" userId="6395ddbae746c238" providerId="LiveId" clId="{BF918DAE-AE03-214B-A46C-998D98E1CAEA}" dt="2021-06-04T17:23:45.023" v="34"/>
            <ac:spMkLst>
              <pc:docMk/>
              <pc:sldMasterMk cId="4120676327" sldId="2147483704"/>
              <pc:sldLayoutMk cId="3955088205" sldId="2147483709"/>
              <ac:spMk id="3"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955088205" sldId="2147483709"/>
              <ac:spMk id="4"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955088205" sldId="2147483709"/>
              <ac:spMk id="5"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955088205" sldId="2147483709"/>
              <ac:spMk id="6"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804451795" sldId="2147483712"/>
          </pc:sldLayoutMkLst>
          <pc:spChg chg="mod">
            <ac:chgData name="Aquila Samson" userId="6395ddbae746c238" providerId="LiveId" clId="{BF918DAE-AE03-214B-A46C-998D98E1CAEA}" dt="2021-06-04T17:23:45.023" v="34"/>
            <ac:spMkLst>
              <pc:docMk/>
              <pc:sldMasterMk cId="4120676327" sldId="2147483704"/>
              <pc:sldLayoutMk cId="804451795" sldId="2147483712"/>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804451795" sldId="2147483712"/>
              <ac:spMk id="3"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804451795" sldId="2147483712"/>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3485105831" sldId="2147483713"/>
          </pc:sldLayoutMkLst>
          <pc:spChg chg="mod">
            <ac:chgData name="Aquila Samson" userId="6395ddbae746c238" providerId="LiveId" clId="{BF918DAE-AE03-214B-A46C-998D98E1CAEA}" dt="2021-06-04T17:23:45.023" v="34"/>
            <ac:spMkLst>
              <pc:docMk/>
              <pc:sldMasterMk cId="4120676327" sldId="2147483704"/>
              <pc:sldLayoutMk cId="3485105831" sldId="2147483713"/>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485105831" sldId="2147483713"/>
              <ac:spMk id="3"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485105831" sldId="2147483713"/>
              <ac:spMk id="4" creationId="{00000000-0000-0000-0000-000000000000}"/>
            </ac:spMkLst>
          </pc:spChg>
        </pc:sldLayoutChg>
        <pc:sldLayoutChg chg="modSp">
          <pc:chgData name="Aquila Samson" userId="6395ddbae746c238" providerId="LiveId" clId="{BF918DAE-AE03-214B-A46C-998D98E1CAEA}" dt="2021-06-04T17:23:45.023" v="34"/>
          <pc:sldLayoutMkLst>
            <pc:docMk/>
            <pc:sldMasterMk cId="4120676327" sldId="2147483704"/>
            <pc:sldLayoutMk cId="3442017701" sldId="2147483715"/>
          </pc:sldLayoutMkLst>
          <pc:spChg chg="mod">
            <ac:chgData name="Aquila Samson" userId="6395ddbae746c238" providerId="LiveId" clId="{BF918DAE-AE03-214B-A46C-998D98E1CAEA}" dt="2021-06-04T17:23:45.023" v="34"/>
            <ac:spMkLst>
              <pc:docMk/>
              <pc:sldMasterMk cId="4120676327" sldId="2147483704"/>
              <pc:sldLayoutMk cId="3442017701" sldId="2147483715"/>
              <ac:spMk id="2" creationId="{00000000-0000-0000-0000-000000000000}"/>
            </ac:spMkLst>
          </pc:spChg>
          <pc:spChg chg="mod">
            <ac:chgData name="Aquila Samson" userId="6395ddbae746c238" providerId="LiveId" clId="{BF918DAE-AE03-214B-A46C-998D98E1CAEA}" dt="2021-06-04T17:23:45.023" v="34"/>
            <ac:spMkLst>
              <pc:docMk/>
              <pc:sldMasterMk cId="4120676327" sldId="2147483704"/>
              <pc:sldLayoutMk cId="3442017701" sldId="2147483715"/>
              <ac:spMk id="3"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01" tIns="47100" rIns="94201" bIns="47100" rtlCol="0"/>
          <a:lstStyle>
            <a:lvl1pPr algn="l">
              <a:defRPr sz="1200"/>
            </a:lvl1pPr>
          </a:lstStyle>
          <a:p>
            <a:r>
              <a:rPr lang="en-CA" b="1" dirty="0"/>
              <a:t>Central and Mississippi Flyways</a:t>
            </a:r>
          </a:p>
          <a:p>
            <a:r>
              <a:rPr lang="en-CA" sz="1000" dirty="0"/>
              <a:t>Waterfowl Identification Quiz</a:t>
            </a:r>
          </a:p>
        </p:txBody>
      </p:sp>
      <p:sp>
        <p:nvSpPr>
          <p:cNvPr id="3" name="Date Placeholder 2"/>
          <p:cNvSpPr>
            <a:spLocks noGrp="1"/>
          </p:cNvSpPr>
          <p:nvPr>
            <p:ph type="dt" sz="quarter" idx="1"/>
          </p:nvPr>
        </p:nvSpPr>
        <p:spPr>
          <a:xfrm>
            <a:off x="4023092" y="0"/>
            <a:ext cx="3077739" cy="469424"/>
          </a:xfrm>
          <a:prstGeom prst="rect">
            <a:avLst/>
          </a:prstGeom>
        </p:spPr>
        <p:txBody>
          <a:bodyPr vert="horz" lIns="94201" tIns="47100" rIns="94201" bIns="47100" rtlCol="0"/>
          <a:lstStyle>
            <a:lvl1pPr algn="r">
              <a:defRPr sz="1200"/>
            </a:lvl1pPr>
          </a:lstStyle>
          <a:p>
            <a:endParaRPr lang="en-CA" sz="1000"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01" tIns="47100" rIns="94201" bIns="47100" rtlCol="0" anchor="b"/>
          <a:lstStyle>
            <a:lvl1pPr algn="l">
              <a:defRPr sz="1200"/>
            </a:lvl1pPr>
          </a:lstStyle>
          <a:p>
            <a:endParaRPr lang="en-CA" b="1"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01" tIns="47100" rIns="94201" bIns="47100" rtlCol="0" anchor="b"/>
          <a:lstStyle>
            <a:lvl1pPr algn="r">
              <a:defRPr sz="1200"/>
            </a:lvl1pPr>
          </a:lstStyle>
          <a:p>
            <a:fld id="{7F7661A6-070C-4AFB-97BD-51F6088AA4AD}" type="slidenum">
              <a:rPr lang="en-CA" smtClean="0"/>
              <a:t>‹#›</a:t>
            </a:fld>
            <a:endParaRPr lang="en-CA"/>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8" y="8568846"/>
            <a:ext cx="1337633" cy="701652"/>
          </a:xfrm>
          <a:prstGeom prst="rect">
            <a:avLst/>
          </a:prstGeom>
        </p:spPr>
      </p:pic>
    </p:spTree>
    <p:extLst>
      <p:ext uri="{BB962C8B-B14F-4D97-AF65-F5344CB8AC3E}">
        <p14:creationId xmlns:p14="http://schemas.microsoft.com/office/powerpoint/2010/main" val="172199955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8048" cy="468803"/>
          </a:xfrm>
          <a:prstGeom prst="rect">
            <a:avLst/>
          </a:prstGeom>
        </p:spPr>
        <p:txBody>
          <a:bodyPr vert="horz" lIns="89123" tIns="44561" rIns="89123" bIns="44561" rtlCol="0"/>
          <a:lstStyle>
            <a:lvl1pPr algn="l">
              <a:defRPr sz="1200"/>
            </a:lvl1pPr>
          </a:lstStyle>
          <a:p>
            <a:r>
              <a:rPr lang="en-CA" b="1" dirty="0"/>
              <a:t>Central and Mississippi Flyways</a:t>
            </a:r>
          </a:p>
          <a:p>
            <a:r>
              <a:rPr lang="en-CA" dirty="0"/>
              <a:t>Waterfowl Identification Quiz</a:t>
            </a:r>
          </a:p>
        </p:txBody>
      </p:sp>
      <p:sp>
        <p:nvSpPr>
          <p:cNvPr id="3" name="Date Placeholder 2"/>
          <p:cNvSpPr>
            <a:spLocks noGrp="1"/>
          </p:cNvSpPr>
          <p:nvPr>
            <p:ph type="dt" idx="1"/>
          </p:nvPr>
        </p:nvSpPr>
        <p:spPr>
          <a:xfrm>
            <a:off x="4022886" y="1"/>
            <a:ext cx="3078048" cy="468803"/>
          </a:xfrm>
          <a:prstGeom prst="rect">
            <a:avLst/>
          </a:prstGeom>
        </p:spPr>
        <p:txBody>
          <a:bodyPr vert="horz" lIns="89123" tIns="44561" rIns="89123" bIns="44561"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22275" y="704850"/>
            <a:ext cx="6257925" cy="3521075"/>
          </a:xfrm>
          <a:prstGeom prst="rect">
            <a:avLst/>
          </a:prstGeom>
          <a:noFill/>
          <a:ln w="12700">
            <a:solidFill>
              <a:prstClr val="black"/>
            </a:solidFill>
          </a:ln>
        </p:spPr>
        <p:txBody>
          <a:bodyPr vert="horz" lIns="89123" tIns="44561" rIns="89123" bIns="44561" rtlCol="0" anchor="ctr"/>
          <a:lstStyle/>
          <a:p>
            <a:endParaRPr lang="en-CA"/>
          </a:p>
        </p:txBody>
      </p:sp>
      <p:sp>
        <p:nvSpPr>
          <p:cNvPr id="5" name="Notes Placeholder 4"/>
          <p:cNvSpPr>
            <a:spLocks noGrp="1"/>
          </p:cNvSpPr>
          <p:nvPr>
            <p:ph type="body" sz="quarter" idx="3"/>
          </p:nvPr>
        </p:nvSpPr>
        <p:spPr>
          <a:xfrm>
            <a:off x="710558" y="4459837"/>
            <a:ext cx="5681363" cy="4223882"/>
          </a:xfrm>
          <a:prstGeom prst="rect">
            <a:avLst/>
          </a:prstGeom>
        </p:spPr>
        <p:txBody>
          <a:bodyPr vert="horz" lIns="89123" tIns="44561" rIns="89123" bIns="4456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6" name="Footer Placeholder 5"/>
          <p:cNvSpPr>
            <a:spLocks noGrp="1"/>
          </p:cNvSpPr>
          <p:nvPr>
            <p:ph type="ftr" sz="quarter" idx="4"/>
          </p:nvPr>
        </p:nvSpPr>
        <p:spPr>
          <a:xfrm>
            <a:off x="0" y="8918122"/>
            <a:ext cx="3078048" cy="468803"/>
          </a:xfrm>
          <a:prstGeom prst="rect">
            <a:avLst/>
          </a:prstGeom>
        </p:spPr>
        <p:txBody>
          <a:bodyPr vert="horz" lIns="89123" tIns="44561" rIns="89123" bIns="44561" rtlCol="0" anchor="b"/>
          <a:lstStyle>
            <a:lvl1pPr algn="l">
              <a:defRPr sz="1200"/>
            </a:lvl1pPr>
          </a:lstStyle>
          <a:p>
            <a:endParaRPr lang="en-CA" dirty="0"/>
          </a:p>
        </p:txBody>
      </p:sp>
      <p:sp>
        <p:nvSpPr>
          <p:cNvPr id="7" name="Slide Number Placeholder 6"/>
          <p:cNvSpPr>
            <a:spLocks noGrp="1"/>
          </p:cNvSpPr>
          <p:nvPr>
            <p:ph type="sldNum" sz="quarter" idx="5"/>
          </p:nvPr>
        </p:nvSpPr>
        <p:spPr>
          <a:xfrm>
            <a:off x="4022886" y="8918122"/>
            <a:ext cx="3078048" cy="468803"/>
          </a:xfrm>
          <a:prstGeom prst="rect">
            <a:avLst/>
          </a:prstGeom>
        </p:spPr>
        <p:txBody>
          <a:bodyPr vert="horz" lIns="89123" tIns="44561" rIns="89123" bIns="44561" rtlCol="0" anchor="b"/>
          <a:lstStyle>
            <a:lvl1pPr algn="r">
              <a:defRPr sz="1200"/>
            </a:lvl1pPr>
          </a:lstStyle>
          <a:p>
            <a:fld id="{8EC526F3-E7E8-4F08-806E-FF19B9FBC1C7}" type="slidenum">
              <a:rPr lang="en-CA" smtClean="0"/>
              <a:t>‹#›</a:t>
            </a:fld>
            <a:endParaRPr lang="en-CA"/>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9" y="8602715"/>
            <a:ext cx="1355928" cy="711248"/>
          </a:xfrm>
          <a:prstGeom prst="rect">
            <a:avLst/>
          </a:prstGeom>
        </p:spPr>
      </p:pic>
      <p:sp>
        <p:nvSpPr>
          <p:cNvPr id="9" name="Rectangle 8"/>
          <p:cNvSpPr/>
          <p:nvPr/>
        </p:nvSpPr>
        <p:spPr>
          <a:xfrm>
            <a:off x="1798637" y="8332727"/>
            <a:ext cx="3549650" cy="400110"/>
          </a:xfrm>
          <a:prstGeom prst="rect">
            <a:avLst/>
          </a:prstGeom>
        </p:spPr>
        <p:txBody>
          <a:bodyPr>
            <a:spAutoFit/>
          </a:bodyPr>
          <a:lstStyle/>
          <a:p>
            <a:pPr algn="ctr"/>
            <a:r>
              <a:rPr lang="en-US" sz="1000" dirty="0">
                <a:solidFill>
                  <a:schemeClr val="tx1"/>
                </a:solidFill>
                <a:latin typeface="Calibri"/>
              </a:rPr>
              <a:t>©</a:t>
            </a:r>
            <a:r>
              <a:rPr lang="en-US" sz="1000" dirty="0">
                <a:solidFill>
                  <a:schemeClr val="tx1"/>
                </a:solidFill>
              </a:rPr>
              <a:t>All images are protected by Copyright</a:t>
            </a:r>
            <a:r>
              <a:rPr lang="en-CA" sz="1000" dirty="0">
                <a:solidFill>
                  <a:schemeClr val="tx1"/>
                </a:solidFill>
              </a:rPr>
              <a:t>. </a:t>
            </a:r>
          </a:p>
          <a:p>
            <a:pPr algn="ctr"/>
            <a:r>
              <a:rPr lang="en-CA" sz="1000" dirty="0">
                <a:solidFill>
                  <a:schemeClr val="tx1"/>
                </a:solidFill>
              </a:rPr>
              <a:t>Images may not be distributed, copied or shared.</a:t>
            </a:r>
            <a:endParaRPr lang="en-US" sz="1000" dirty="0">
              <a:solidFill>
                <a:schemeClr val="tx1"/>
              </a:solidFill>
            </a:endParaRPr>
          </a:p>
        </p:txBody>
      </p:sp>
    </p:spTree>
    <p:extLst>
      <p:ext uri="{BB962C8B-B14F-4D97-AF65-F5344CB8AC3E}">
        <p14:creationId xmlns:p14="http://schemas.microsoft.com/office/powerpoint/2010/main" val="1227689034"/>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3827991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10</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2004168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11</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2806273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12</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1913368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13</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14</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2</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410809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3959942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4</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2004168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5</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280627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6</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1913368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7</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270650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8</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4108096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9</a:t>
            </a:fld>
            <a:endParaRPr lang="en-CA"/>
          </a:p>
        </p:txBody>
      </p:sp>
      <p:sp>
        <p:nvSpPr>
          <p:cNvPr id="5" name="Header Placeholder 4"/>
          <p:cNvSpPr>
            <a:spLocks noGrp="1"/>
          </p:cNvSpPr>
          <p:nvPr>
            <p:ph type="hdr" sz="quarter" idx="11"/>
          </p:nvPr>
        </p:nvSpPr>
        <p:spPr/>
        <p:txBody>
          <a:bodyPr/>
          <a:lstStyle/>
          <a:p>
            <a:r>
              <a:rPr lang="en-CA" b="1"/>
              <a:t>Central and Mississippi Flyways</a:t>
            </a:r>
          </a:p>
          <a:p>
            <a:r>
              <a:rPr lang="en-CA"/>
              <a:t>Waterfowl Identification Quiz</a:t>
            </a:r>
            <a:endParaRPr lang="en-CA" dirty="0"/>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3959942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69275D5E-5271-45AB-B4AD-AEAC0E7B9636}"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7B5F4D3-0DA6-426D-87FC-A8D0C2C56065}"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1FFB2B1-B74E-445D-A957-75D6518B0149}"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fld id="{A7E81D16-8BE1-4C35-9377-9447AD0D313F}" type="datetime1">
              <a:rPr lang="en-US" smtClean="0"/>
              <a:t>6/10/21</a:t>
            </a:fld>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3F44B2B6-BBCD-4945-90DD-48EEF7B7FADD}"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CEB2BF38-FF2D-4CFA-B15A-F34B2AA71F0F}"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081F21F9-A8E6-4B77-A453-29BC0542EDD1}"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4AAE2971-33F6-4CA8-A274-B9B11BE6A1B9}"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64D9D5AE-9CBC-4A76-B2B2-AF8862D2D74F}" type="datetime1">
              <a:rPr lang="en-US" smtClean="0"/>
              <a:t>6/10/21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EA61FD71-76FD-4036-A125-F7E6F5C64B8E}" type="datetime1">
              <a:rPr lang="en-US" smtClean="0"/>
              <a:t>6/10/21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7F5163-4857-4B81-9769-A4A4A4A518DA}" type="datetime1">
              <a:rPr lang="en-US" smtClean="0"/>
              <a:t>6/10/21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EA0E2EA4-187D-4707-9258-61BC844D328D}"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3D04DFB8-05C0-42FA-A3C7-20299E88B7E8}"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AD78CA71-3D8E-4830-A2CC-7930C67F7730}"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E6C89335-6DD3-40C3-8544-743CB98EFC1C}"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0EA187AC-7489-491B-9DC1-78D0843279AF}"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232F10D9-4549-40C5-874B-5BCC2D06EE1A}"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FCF523D-2C39-4BCB-AABA-5F6D75C167B6}"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6D5529E1-D8D2-4D8A-A7DA-DDD8B9D537D6}"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21FF3C1D-C92A-45ED-A052-AE90AE3942C1}"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40F8C8D-8E21-4136-8A47-AF4ADE69D4AB}" type="datetime1">
              <a:rPr lang="en-US" smtClean="0"/>
              <a:t>6/10/21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48ECBA46-00E6-4F33-BED3-0EB37BA57919}" type="datetime1">
              <a:rPr lang="en-US" smtClean="0"/>
              <a:t>6/10/21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D32667D9-9A83-46EC-A0EF-C1AF7A71C1CD}"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6E5B52-70DD-4601-A522-928B65CCB3CF}" type="datetime1">
              <a:rPr lang="en-US" smtClean="0"/>
              <a:t>6/10/21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8E0C0E11-94CD-4511-9B34-0580E321225F}"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50BD7092-B3DA-4AC9-9F4A-47B5542C75E4}"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6D429639-4363-43A4-8C34-57B030C18C99}"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25E33A41-E656-47B1-A14B-534F898B9EBB}" type="datetime1">
              <a:rPr lang="en-US" smtClean="0"/>
              <a:t>6/10/21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D62DA8CB-3792-4C43-BE1A-71C90072A54C}"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D4765C64-5650-4482-82B4-DE9D5413E419}" type="datetime1">
              <a:rPr lang="en-US" smtClean="0"/>
              <a:t>6/10/21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44894383-64B5-49B3-8990-07D661F550B4}" type="datetime1">
              <a:rPr lang="en-US" smtClean="0"/>
              <a:t>6/10/21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54A285-082F-4B79-88A8-3BB77A1B873C}" type="datetime1">
              <a:rPr lang="en-US" smtClean="0"/>
              <a:t>6/10/21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DCC22B7C-C43A-45A5-A55D-5640269B1F80}"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1F19047C-237E-4FFC-9851-51B6000184AB}" type="datetime1">
              <a:rPr lang="en-US" smtClean="0"/>
              <a:t>6/10/21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C4F484A-9424-419D-8539-C05F807B0C4B}" type="datetime1">
              <a:rPr lang="en-US" smtClean="0"/>
              <a:t>6/10/21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hf hdr="0" ftr="0" dt="0"/>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BC387A0-D24C-4598-B427-5FF77DD5D060}" type="datetime1">
              <a:rPr lang="en-US" smtClean="0"/>
              <a:t>6/10/21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hdr="0" ftr="0" dt="0"/>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57D2648-7B10-4F6E-8CBF-6056B746A264}" type="datetime1">
              <a:rPr lang="en-US" smtClean="0"/>
              <a:t>6/10/21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ftr="0" dt="0"/>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0.xml"/><Relationship Id="rId6" Type="http://schemas.openxmlformats.org/officeDocument/2006/relationships/image" Target="../media/image2.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0.xml"/><Relationship Id="rId5" Type="http://schemas.openxmlformats.org/officeDocument/2006/relationships/hyperlink" Target="http://www.whc.org/" TargetMode="Externa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hyperlink" Target="http://www.ducks.org/" TargetMode="External"/><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hyperlink" Target="http://longpointwaterfowl.org/" TargetMode="External"/><Relationship Id="rId5" Type="http://schemas.openxmlformats.org/officeDocument/2006/relationships/hyperlink" Target="http://www.ducks.ca/" TargetMode="External"/><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2.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0.xml"/><Relationship Id="rId5" Type="http://schemas.openxmlformats.org/officeDocument/2006/relationships/image" Target="../media/image7.emf"/><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8" descr="http://c2491652.r52.cf0.rackcdn.com/v3/large/220411022933.jpg">
            <a:extLst>
              <a:ext uri="{FF2B5EF4-FFF2-40B4-BE49-F238E27FC236}">
                <a16:creationId xmlns:a16="http://schemas.microsoft.com/office/drawing/2014/main" id="{14DDBB24-B3D0-3E43-A0A8-23147B5A3D35}"/>
              </a:ext>
            </a:extLst>
          </p:cNvPr>
          <p:cNvPicPr>
            <a:picLocks noChangeAspect="1" noChangeArrowheads="1"/>
          </p:cNvPicPr>
          <p:nvPr/>
        </p:nvPicPr>
        <p:blipFill rotWithShape="1">
          <a:blip r:embed="rId3" cstate="print"/>
          <a:srcRect l="16637" t="16347" r="18327" b="31728"/>
          <a:stretch/>
        </p:blipFill>
        <p:spPr bwMode="auto">
          <a:xfrm>
            <a:off x="-244106" y="0"/>
            <a:ext cx="9388106" cy="5143500"/>
          </a:xfrm>
          <a:prstGeom prst="rect">
            <a:avLst/>
          </a:prstGeom>
          <a:noFill/>
          <a:ln w="28575">
            <a:noFill/>
          </a:ln>
        </p:spPr>
      </p:pic>
      <p:pic>
        <p:nvPicPr>
          <p:cNvPr id="24" name="Picture 23" descr="WHC_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grpSp>
        <p:nvGrpSpPr>
          <p:cNvPr id="2" name="Group 1">
            <a:extLst>
              <a:ext uri="{FF2B5EF4-FFF2-40B4-BE49-F238E27FC236}">
                <a16:creationId xmlns:a16="http://schemas.microsoft.com/office/drawing/2014/main" id="{7C7E0CEF-D0D0-D04A-86D4-F32EABB41758}"/>
              </a:ext>
            </a:extLst>
          </p:cNvPr>
          <p:cNvGrpSpPr/>
          <p:nvPr/>
        </p:nvGrpSpPr>
        <p:grpSpPr>
          <a:xfrm>
            <a:off x="-225595" y="405386"/>
            <a:ext cx="2941366" cy="2939076"/>
            <a:chOff x="-77581" y="-589117"/>
            <a:chExt cx="4045693" cy="4042543"/>
          </a:xfrm>
        </p:grpSpPr>
        <p:grpSp>
          <p:nvGrpSpPr>
            <p:cNvPr id="3" name="Group 2"/>
            <p:cNvGrpSpPr/>
            <p:nvPr/>
          </p:nvGrpSpPr>
          <p:grpSpPr>
            <a:xfrm>
              <a:off x="-77581" y="-589117"/>
              <a:ext cx="4045693" cy="4042543"/>
              <a:chOff x="98425" y="719138"/>
              <a:chExt cx="5540375" cy="5302250"/>
            </a:xfrm>
          </p:grpSpPr>
          <p:pic>
            <p:nvPicPr>
              <p:cNvPr id="19" name="Picture 26" descr="allfl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425" y="719138"/>
                <a:ext cx="5540375" cy="530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21" descr="missfly.png"/>
              <p:cNvPicPr>
                <a:picLocks noChangeAspect="1"/>
              </p:cNvPicPr>
              <p:nvPr/>
            </p:nvPicPr>
            <p:blipFill>
              <a:blip r:embed="rId6" cstate="print">
                <a:lum bright="-6000" contrast="-16000"/>
                <a:extLst>
                  <a:ext uri="{28A0092B-C50C-407E-A947-70E740481C1C}">
                    <a14:useLocalDpi xmlns:a14="http://schemas.microsoft.com/office/drawing/2010/main" val="0"/>
                  </a:ext>
                </a:extLst>
              </a:blip>
              <a:srcRect/>
              <a:stretch>
                <a:fillRect/>
              </a:stretch>
            </p:blipFill>
            <p:spPr bwMode="auto">
              <a:xfrm>
                <a:off x="1323596" y="1308277"/>
                <a:ext cx="3234079" cy="4495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24" descr="flyway-Central.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08107" y="1084495"/>
                <a:ext cx="2547921" cy="4798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 name="TextBox 14"/>
            <p:cNvSpPr txBox="1"/>
            <p:nvPr/>
          </p:nvSpPr>
          <p:spPr>
            <a:xfrm>
              <a:off x="1299281" y="1897305"/>
              <a:ext cx="1178808" cy="476247"/>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Central Flyway</a:t>
              </a:r>
            </a:p>
          </p:txBody>
        </p:sp>
        <p:sp>
          <p:nvSpPr>
            <p:cNvPr id="18" name="TextBox 17"/>
            <p:cNvSpPr txBox="1"/>
            <p:nvPr/>
          </p:nvSpPr>
          <p:spPr>
            <a:xfrm>
              <a:off x="2120973" y="1794406"/>
              <a:ext cx="1178809" cy="476247"/>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Mississippi Flyway</a:t>
              </a:r>
            </a:p>
          </p:txBody>
        </p:sp>
      </p:grpSp>
      <p:pic>
        <p:nvPicPr>
          <p:cNvPr id="5" name="Picture 4">
            <a:extLst>
              <a:ext uri="{FF2B5EF4-FFF2-40B4-BE49-F238E27FC236}">
                <a16:creationId xmlns:a16="http://schemas.microsoft.com/office/drawing/2014/main" id="{CAED80B8-FB35-844F-9AFC-A64F85A51D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sp>
        <p:nvSpPr>
          <p:cNvPr id="16" name="Rectangle 8">
            <a:extLst>
              <a:ext uri="{FF2B5EF4-FFF2-40B4-BE49-F238E27FC236}">
                <a16:creationId xmlns:a16="http://schemas.microsoft.com/office/drawing/2014/main" id="{CCEBE46B-2204-6248-A654-6CF3B384A0CB}"/>
              </a:ext>
            </a:extLst>
          </p:cNvPr>
          <p:cNvSpPr>
            <a:spLocks noChangeArrowheads="1"/>
          </p:cNvSpPr>
          <p:nvPr/>
        </p:nvSpPr>
        <p:spPr bwMode="auto">
          <a:xfrm>
            <a:off x="4343400" y="437883"/>
            <a:ext cx="4765072" cy="960852"/>
          </a:xfrm>
          <a:prstGeom prst="rect">
            <a:avLst/>
          </a:prstGeom>
          <a:noFill/>
          <a:ln w="9525">
            <a:noFill/>
            <a:miter lim="800000"/>
            <a:headEnd/>
            <a:tailEnd/>
          </a:ln>
          <a:effectLst/>
        </p:spPr>
        <p:txBody>
          <a:bodyPr/>
          <a:lstStyle/>
          <a:p>
            <a:pPr>
              <a:spcBef>
                <a:spcPts val="0"/>
              </a:spcBef>
            </a:pPr>
            <a:r>
              <a:rPr lang="en-US" sz="2800" b="1" dirty="0">
                <a:solidFill>
                  <a:srgbClr val="FFFFFF"/>
                </a:solidFill>
                <a:latin typeface="Arial" panose="020B0604020202020204" pitchFamily="34" charset="0"/>
                <a:cs typeface="Arial" panose="020B0604020202020204" pitchFamily="34" charset="0"/>
              </a:rPr>
              <a:t>Waterfowl of the Central and Mississippi Flyways</a:t>
            </a:r>
          </a:p>
        </p:txBody>
      </p:sp>
      <p:sp>
        <p:nvSpPr>
          <p:cNvPr id="17" name="Rectangle 8">
            <a:extLst>
              <a:ext uri="{FF2B5EF4-FFF2-40B4-BE49-F238E27FC236}">
                <a16:creationId xmlns:a16="http://schemas.microsoft.com/office/drawing/2014/main" id="{66228D7F-2F6E-634F-81B0-D9278D6A3EE2}"/>
              </a:ext>
            </a:extLst>
          </p:cNvPr>
          <p:cNvSpPr>
            <a:spLocks noChangeArrowheads="1"/>
          </p:cNvSpPr>
          <p:nvPr/>
        </p:nvSpPr>
        <p:spPr bwMode="auto">
          <a:xfrm>
            <a:off x="4307872" y="1522146"/>
            <a:ext cx="2626328" cy="432929"/>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QUIZ</a:t>
            </a:r>
          </a:p>
        </p:txBody>
      </p:sp>
    </p:spTree>
    <p:extLst>
      <p:ext uri="{BB962C8B-B14F-4D97-AF65-F5344CB8AC3E}">
        <p14:creationId xmlns:p14="http://schemas.microsoft.com/office/powerpoint/2010/main" val="4112575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18" descr="http://c2491652.r52.cf0.rackcdn.com/v3/large/120613032227.jpg">
            <a:extLst>
              <a:ext uri="{FF2B5EF4-FFF2-40B4-BE49-F238E27FC236}">
                <a16:creationId xmlns:a16="http://schemas.microsoft.com/office/drawing/2014/main" id="{7663888F-69F0-EB41-A845-D07D3C38CF5E}"/>
              </a:ext>
            </a:extLst>
          </p:cNvPr>
          <p:cNvPicPr>
            <a:picLocks noChangeAspect="1" noChangeArrowheads="1"/>
          </p:cNvPicPr>
          <p:nvPr/>
        </p:nvPicPr>
        <p:blipFill rotWithShape="1">
          <a:blip r:embed="rId3" cstate="print"/>
          <a:srcRect l="18028" t="13780" r="1569" b="25464"/>
          <a:stretch/>
        </p:blipFill>
        <p:spPr bwMode="auto">
          <a:xfrm>
            <a:off x="4038600" y="2619375"/>
            <a:ext cx="5097693" cy="2524125"/>
          </a:xfrm>
          <a:prstGeom prst="rect">
            <a:avLst/>
          </a:prstGeom>
          <a:noFill/>
        </p:spPr>
      </p:pic>
      <p:sp>
        <p:nvSpPr>
          <p:cNvPr id="45" name="TextBox 44">
            <a:extLst>
              <a:ext uri="{FF2B5EF4-FFF2-40B4-BE49-F238E27FC236}">
                <a16:creationId xmlns:a16="http://schemas.microsoft.com/office/drawing/2014/main" id="{14EB1F99-6AFC-C54D-B5C4-F1E9B8EB0424}"/>
              </a:ext>
            </a:extLst>
          </p:cNvPr>
          <p:cNvSpPr txBox="1"/>
          <p:nvPr/>
        </p:nvSpPr>
        <p:spPr>
          <a:xfrm>
            <a:off x="4080227" y="471952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11</a:t>
            </a:r>
          </a:p>
        </p:txBody>
      </p:sp>
      <p:sp>
        <p:nvSpPr>
          <p:cNvPr id="46" name="Rectangle 45">
            <a:extLst>
              <a:ext uri="{FF2B5EF4-FFF2-40B4-BE49-F238E27FC236}">
                <a16:creationId xmlns:a16="http://schemas.microsoft.com/office/drawing/2014/main" id="{5CBCBD4C-29FE-BD4D-B731-7FFFE7B4C3AC}"/>
              </a:ext>
            </a:extLst>
          </p:cNvPr>
          <p:cNvSpPr/>
          <p:nvPr/>
        </p:nvSpPr>
        <p:spPr>
          <a:xfrm>
            <a:off x="7178895" y="485644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©Ken Miracle</a:t>
            </a:r>
          </a:p>
        </p:txBody>
      </p:sp>
      <p:grpSp>
        <p:nvGrpSpPr>
          <p:cNvPr id="47" name="Group 46">
            <a:extLst>
              <a:ext uri="{FF2B5EF4-FFF2-40B4-BE49-F238E27FC236}">
                <a16:creationId xmlns:a16="http://schemas.microsoft.com/office/drawing/2014/main" id="{45AA6BAB-81EA-754F-9E26-5DD447442227}"/>
              </a:ext>
            </a:extLst>
          </p:cNvPr>
          <p:cNvGrpSpPr/>
          <p:nvPr/>
        </p:nvGrpSpPr>
        <p:grpSpPr>
          <a:xfrm>
            <a:off x="5201920" y="-9000"/>
            <a:ext cx="3934374" cy="2534713"/>
            <a:chOff x="3898168" y="4120"/>
            <a:chExt cx="5245833" cy="3379616"/>
          </a:xfrm>
        </p:grpSpPr>
        <p:grpSp>
          <p:nvGrpSpPr>
            <p:cNvPr id="48" name="Group 47">
              <a:extLst>
                <a:ext uri="{FF2B5EF4-FFF2-40B4-BE49-F238E27FC236}">
                  <a16:creationId xmlns:a16="http://schemas.microsoft.com/office/drawing/2014/main" id="{75FCF81E-7BBD-A248-9E72-7EE5716C2546}"/>
                </a:ext>
              </a:extLst>
            </p:cNvPr>
            <p:cNvGrpSpPr/>
            <p:nvPr/>
          </p:nvGrpSpPr>
          <p:grpSpPr>
            <a:xfrm>
              <a:off x="3898168" y="4120"/>
              <a:ext cx="5245833" cy="3379616"/>
              <a:chOff x="3898168" y="4120"/>
              <a:chExt cx="5245833" cy="3379616"/>
            </a:xfrm>
          </p:grpSpPr>
          <p:pic>
            <p:nvPicPr>
              <p:cNvPr id="50" name="Picture 4" descr="http://c2491652.r52.cf0.rackcdn.com/v3/large/140510072334.jpg">
                <a:extLst>
                  <a:ext uri="{FF2B5EF4-FFF2-40B4-BE49-F238E27FC236}">
                    <a16:creationId xmlns:a16="http://schemas.microsoft.com/office/drawing/2014/main" id="{EA8B503B-6025-B349-941C-FE6BBC7E59EE}"/>
                  </a:ext>
                </a:extLst>
              </p:cNvPr>
              <p:cNvPicPr>
                <a:picLocks noChangeAspect="1" noChangeArrowheads="1"/>
              </p:cNvPicPr>
              <p:nvPr/>
            </p:nvPicPr>
            <p:blipFill rotWithShape="1">
              <a:blip r:embed="rId4" cstate="print"/>
              <a:srcRect l="12429" t="10819" r="1" b="23936"/>
              <a:stretch/>
            </p:blipFill>
            <p:spPr bwMode="auto">
              <a:xfrm>
                <a:off x="3898168" y="4120"/>
                <a:ext cx="5245833" cy="3379616"/>
              </a:xfrm>
              <a:prstGeom prst="rect">
                <a:avLst/>
              </a:prstGeom>
              <a:noFill/>
            </p:spPr>
          </p:pic>
          <p:sp>
            <p:nvSpPr>
              <p:cNvPr id="51" name="TextBox 50">
                <a:extLst>
                  <a:ext uri="{FF2B5EF4-FFF2-40B4-BE49-F238E27FC236}">
                    <a16:creationId xmlns:a16="http://schemas.microsoft.com/office/drawing/2014/main" id="{E441720B-7B87-4E49-91AA-68F96672FDDF}"/>
                  </a:ext>
                </a:extLst>
              </p:cNvPr>
              <p:cNvSpPr txBox="1"/>
              <p:nvPr/>
            </p:nvSpPr>
            <p:spPr>
              <a:xfrm>
                <a:off x="4059193" y="2845760"/>
                <a:ext cx="617537"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grpSp>
        <p:sp>
          <p:nvSpPr>
            <p:cNvPr id="49" name="Rectangle 48">
              <a:extLst>
                <a:ext uri="{FF2B5EF4-FFF2-40B4-BE49-F238E27FC236}">
                  <a16:creationId xmlns:a16="http://schemas.microsoft.com/office/drawing/2014/main" id="{09EA813A-ECA2-3E41-B04E-9598F8A7CAAF}"/>
                </a:ext>
              </a:extLst>
            </p:cNvPr>
            <p:cNvSpPr/>
            <p:nvPr/>
          </p:nvSpPr>
          <p:spPr>
            <a:xfrm>
              <a:off x="6781800" y="2978150"/>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 Whitney</a:t>
              </a:r>
            </a:p>
          </p:txBody>
        </p:sp>
      </p:grpSp>
      <p:pic>
        <p:nvPicPr>
          <p:cNvPr id="52" name="Picture 20" descr="http://c2491652.r52.cf0.rackcdn.com/v3/large/040111025714.jpg">
            <a:extLst>
              <a:ext uri="{FF2B5EF4-FFF2-40B4-BE49-F238E27FC236}">
                <a16:creationId xmlns:a16="http://schemas.microsoft.com/office/drawing/2014/main" id="{72075492-7D6B-4148-9BEE-B994470DA8DD}"/>
              </a:ext>
            </a:extLst>
          </p:cNvPr>
          <p:cNvPicPr>
            <a:picLocks noChangeAspect="1" noChangeArrowheads="1"/>
          </p:cNvPicPr>
          <p:nvPr/>
        </p:nvPicPr>
        <p:blipFill rotWithShape="1">
          <a:blip r:embed="rId5" cstate="print"/>
          <a:srcRect l="-217" t="11889" r="574" b="11772"/>
          <a:stretch/>
        </p:blipFill>
        <p:spPr bwMode="auto">
          <a:xfrm>
            <a:off x="0" y="-9000"/>
            <a:ext cx="5105400" cy="2534713"/>
          </a:xfrm>
          <a:prstGeom prst="rect">
            <a:avLst/>
          </a:prstGeom>
          <a:noFill/>
        </p:spPr>
      </p:pic>
      <p:sp>
        <p:nvSpPr>
          <p:cNvPr id="53" name="TextBox 52">
            <a:extLst>
              <a:ext uri="{FF2B5EF4-FFF2-40B4-BE49-F238E27FC236}">
                <a16:creationId xmlns:a16="http://schemas.microsoft.com/office/drawing/2014/main" id="{F637B30C-29AF-0942-B2B0-B548A7005682}"/>
              </a:ext>
            </a:extLst>
          </p:cNvPr>
          <p:cNvSpPr txBox="1"/>
          <p:nvPr/>
        </p:nvSpPr>
        <p:spPr>
          <a:xfrm>
            <a:off x="82749" y="2113194"/>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sp>
        <p:nvSpPr>
          <p:cNvPr id="54" name="Rectangle 53">
            <a:extLst>
              <a:ext uri="{FF2B5EF4-FFF2-40B4-BE49-F238E27FC236}">
                <a16:creationId xmlns:a16="http://schemas.microsoft.com/office/drawing/2014/main" id="{52672BF9-2B2A-7F4B-BB15-C6839F5BA522}"/>
              </a:ext>
            </a:extLst>
          </p:cNvPr>
          <p:cNvSpPr/>
          <p:nvPr/>
        </p:nvSpPr>
        <p:spPr>
          <a:xfrm>
            <a:off x="3194402" y="221456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©Ron </a:t>
            </a:r>
            <a:r>
              <a:rPr lang="en-US" sz="600" dirty="0" err="1">
                <a:solidFill>
                  <a:srgbClr val="FFFFFF"/>
                </a:solidFill>
                <a:latin typeface="Arial" panose="020B0604020202020204" pitchFamily="34" charset="0"/>
                <a:cs typeface="Arial" panose="020B0604020202020204" pitchFamily="34" charset="0"/>
              </a:rPr>
              <a:t>Cherest</a:t>
            </a:r>
            <a:endParaRPr lang="en-US" sz="600" dirty="0">
              <a:solidFill>
                <a:srgbClr val="FFFFFF"/>
              </a:solidFill>
              <a:latin typeface="Arial" panose="020B0604020202020204" pitchFamily="34" charset="0"/>
              <a:cs typeface="Arial" panose="020B0604020202020204" pitchFamily="34" charset="0"/>
            </a:endParaRPr>
          </a:p>
        </p:txBody>
      </p:sp>
      <p:pic>
        <p:nvPicPr>
          <p:cNvPr id="55" name="Picture 8" descr="http://c2491652.r52.cf0.rackcdn.com/v3/large/220411022933.jpg">
            <a:extLst>
              <a:ext uri="{FF2B5EF4-FFF2-40B4-BE49-F238E27FC236}">
                <a16:creationId xmlns:a16="http://schemas.microsoft.com/office/drawing/2014/main" id="{5BA34F28-3991-904C-A0F5-09D769007F90}"/>
              </a:ext>
            </a:extLst>
          </p:cNvPr>
          <p:cNvPicPr>
            <a:picLocks noChangeAspect="1" noChangeArrowheads="1"/>
          </p:cNvPicPr>
          <p:nvPr/>
        </p:nvPicPr>
        <p:blipFill rotWithShape="1">
          <a:blip r:embed="rId6" cstate="print"/>
          <a:srcRect l="14283" t="8022" r="18218" b="29408"/>
          <a:stretch/>
        </p:blipFill>
        <p:spPr bwMode="auto">
          <a:xfrm>
            <a:off x="1" y="2630166"/>
            <a:ext cx="3962400" cy="2521592"/>
          </a:xfrm>
          <a:prstGeom prst="rect">
            <a:avLst/>
          </a:prstGeom>
          <a:noFill/>
        </p:spPr>
      </p:pic>
      <p:sp>
        <p:nvSpPr>
          <p:cNvPr id="56" name="TextBox 55">
            <a:extLst>
              <a:ext uri="{FF2B5EF4-FFF2-40B4-BE49-F238E27FC236}">
                <a16:creationId xmlns:a16="http://schemas.microsoft.com/office/drawing/2014/main" id="{46E84C41-1E58-E94F-8888-B5E3F9577D5C}"/>
              </a:ext>
            </a:extLst>
          </p:cNvPr>
          <p:cNvSpPr txBox="1"/>
          <p:nvPr/>
        </p:nvSpPr>
        <p:spPr>
          <a:xfrm>
            <a:off x="4281" y="471952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10</a:t>
            </a:r>
          </a:p>
        </p:txBody>
      </p:sp>
      <p:sp>
        <p:nvSpPr>
          <p:cNvPr id="57" name="Rectangle 56">
            <a:extLst>
              <a:ext uri="{FF2B5EF4-FFF2-40B4-BE49-F238E27FC236}">
                <a16:creationId xmlns:a16="http://schemas.microsoft.com/office/drawing/2014/main" id="{5D5AA47E-E290-1349-BFFB-129CA9C6E63C}"/>
              </a:ext>
            </a:extLst>
          </p:cNvPr>
          <p:cNvSpPr/>
          <p:nvPr/>
        </p:nvSpPr>
        <p:spPr>
          <a:xfrm>
            <a:off x="2136589" y="48634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 Whitney</a:t>
            </a:r>
          </a:p>
        </p:txBody>
      </p:sp>
      <p:sp>
        <p:nvSpPr>
          <p:cNvPr id="58" name="Slide Number Placeholder 1">
            <a:extLst>
              <a:ext uri="{FF2B5EF4-FFF2-40B4-BE49-F238E27FC236}">
                <a16:creationId xmlns:a16="http://schemas.microsoft.com/office/drawing/2014/main" id="{3B8723B0-C31C-AE40-BCB8-52B537FA35C4}"/>
              </a:ext>
            </a:extLst>
          </p:cNvPr>
          <p:cNvSpPr txBox="1">
            <a:spLocks/>
          </p:cNvSpPr>
          <p:nvPr/>
        </p:nvSpPr>
        <p:spPr>
          <a:xfrm>
            <a:off x="6553200" y="4767264"/>
            <a:ext cx="2133600" cy="273844"/>
          </a:xfrm>
          <a:prstGeom prst="rect">
            <a:avLst/>
          </a:prstGeom>
        </p:spPr>
        <p:txBody>
          <a:bodyPr vert="horz" lIns="91440" tIns="45720" rIns="91440" bIns="45720" rtlCol="0" anchor="ctr"/>
          <a:lstStyle>
            <a:defPPr>
              <a:defRPr lang="en-US"/>
            </a:defPPr>
            <a:lvl1pPr algn="r" rtl="0" fontAlgn="base">
              <a:spcBef>
                <a:spcPct val="0"/>
              </a:spcBef>
              <a:spcAft>
                <a:spcPct val="0"/>
              </a:spcAft>
              <a:defRPr sz="900" kern="1200">
                <a:solidFill>
                  <a:schemeClr val="tx1">
                    <a:tint val="75000"/>
                  </a:schemeClr>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2AE6605D-ED7C-0D45-BD78-93E0CFDF497C}" type="slidenum">
              <a:rPr lang="en-US" smtClean="0">
                <a:latin typeface="Arial" panose="020B0604020202020204" pitchFamily="34" charset="0"/>
                <a:cs typeface="Arial" panose="020B0604020202020204" pitchFamily="34" charset="0"/>
              </a:rPr>
              <a:pPr/>
              <a:t>10</a:t>
            </a:fld>
            <a:endParaRPr lang="en-US">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2AE6605D-ED7C-0D45-BD78-93E0CFDF497C}" type="slidenum">
              <a:rPr lang="en-US" smtClean="0"/>
              <a:pPr/>
              <a:t>10</a:t>
            </a:fld>
            <a:endParaRPr lang="en-US"/>
          </a:p>
        </p:txBody>
      </p:sp>
      <p:sp>
        <p:nvSpPr>
          <p:cNvPr id="25" name="TextBox 24"/>
          <p:cNvSpPr txBox="1"/>
          <p:nvPr/>
        </p:nvSpPr>
        <p:spPr>
          <a:xfrm>
            <a:off x="82748" y="54648"/>
            <a:ext cx="2004489"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Lesser scaup</a:t>
            </a:r>
          </a:p>
          <a:p>
            <a:r>
              <a:rPr lang="en-US" b="1" dirty="0">
                <a:solidFill>
                  <a:srgbClr val="FFFFFF"/>
                </a:solidFill>
                <a:latin typeface="Arial" panose="020B0604020202020204" pitchFamily="34" charset="0"/>
                <a:cs typeface="Arial" panose="020B0604020202020204" pitchFamily="34" charset="0"/>
              </a:rPr>
              <a:t>drake</a:t>
            </a:r>
          </a:p>
        </p:txBody>
      </p:sp>
      <p:sp>
        <p:nvSpPr>
          <p:cNvPr id="26" name="TextBox 25"/>
          <p:cNvSpPr txBox="1"/>
          <p:nvPr/>
        </p:nvSpPr>
        <p:spPr>
          <a:xfrm>
            <a:off x="5227963" y="54648"/>
            <a:ext cx="1828799"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Canvasback</a:t>
            </a:r>
          </a:p>
          <a:p>
            <a:r>
              <a:rPr lang="en-US" b="1" dirty="0">
                <a:solidFill>
                  <a:srgbClr val="FFFFFF"/>
                </a:solidFill>
                <a:latin typeface="Arial" panose="020B0604020202020204" pitchFamily="34" charset="0"/>
                <a:cs typeface="Arial" panose="020B0604020202020204" pitchFamily="34" charset="0"/>
              </a:rPr>
              <a:t>drake </a:t>
            </a:r>
          </a:p>
        </p:txBody>
      </p:sp>
      <p:sp>
        <p:nvSpPr>
          <p:cNvPr id="27" name="TextBox 26"/>
          <p:cNvSpPr txBox="1"/>
          <p:nvPr/>
        </p:nvSpPr>
        <p:spPr>
          <a:xfrm>
            <a:off x="6486525" y="2723823"/>
            <a:ext cx="2505075"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Ring-necked duck</a:t>
            </a:r>
          </a:p>
          <a:p>
            <a:pPr algn="r"/>
            <a:r>
              <a:rPr lang="en-US" b="1" dirty="0">
                <a:solidFill>
                  <a:srgbClr val="FFFFFF"/>
                </a:solidFill>
                <a:latin typeface="Arial" panose="020B0604020202020204" pitchFamily="34" charset="0"/>
                <a:cs typeface="Arial" panose="020B0604020202020204" pitchFamily="34" charset="0"/>
              </a:rPr>
              <a:t>drake</a:t>
            </a:r>
          </a:p>
        </p:txBody>
      </p:sp>
      <p:sp>
        <p:nvSpPr>
          <p:cNvPr id="28" name="TextBox 27"/>
          <p:cNvSpPr txBox="1"/>
          <p:nvPr/>
        </p:nvSpPr>
        <p:spPr>
          <a:xfrm>
            <a:off x="2437164" y="2653964"/>
            <a:ext cx="1514476"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Redhead</a:t>
            </a:r>
          </a:p>
          <a:p>
            <a:pPr algn="r"/>
            <a:r>
              <a:rPr lang="en-US" b="1" dirty="0">
                <a:solidFill>
                  <a:srgbClr val="FFFFFF"/>
                </a:solidFill>
                <a:latin typeface="Arial" panose="020B0604020202020204" pitchFamily="34" charset="0"/>
                <a:cs typeface="Arial" panose="020B0604020202020204" pitchFamily="34" charset="0"/>
              </a:rPr>
              <a:t>drake</a:t>
            </a:r>
          </a:p>
        </p:txBody>
      </p:sp>
    </p:spTree>
    <p:extLst>
      <p:ext uri="{BB962C8B-B14F-4D97-AF65-F5344CB8AC3E}">
        <p14:creationId xmlns:p14="http://schemas.microsoft.com/office/powerpoint/2010/main" val="292120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818BB2AD-45BA-4848-B8BC-7E1222B17894}"/>
              </a:ext>
            </a:extLst>
          </p:cNvPr>
          <p:cNvGrpSpPr/>
          <p:nvPr/>
        </p:nvGrpSpPr>
        <p:grpSpPr>
          <a:xfrm>
            <a:off x="-2" y="0"/>
            <a:ext cx="3962399" cy="2524125"/>
            <a:chOff x="-2" y="0"/>
            <a:chExt cx="5283198" cy="3365500"/>
          </a:xfrm>
        </p:grpSpPr>
        <p:pic>
          <p:nvPicPr>
            <p:cNvPr id="26" name="Picture 6" descr="http://c2491652.r52.cf0.rackcdn.com/v3/large/070213065810.jpg">
              <a:extLst>
                <a:ext uri="{FF2B5EF4-FFF2-40B4-BE49-F238E27FC236}">
                  <a16:creationId xmlns:a16="http://schemas.microsoft.com/office/drawing/2014/main" id="{7618FA57-B418-C44E-A5CE-E49F9A600F16}"/>
                </a:ext>
              </a:extLst>
            </p:cNvPr>
            <p:cNvPicPr>
              <a:picLocks noChangeAspect="1" noChangeArrowheads="1"/>
            </p:cNvPicPr>
            <p:nvPr/>
          </p:nvPicPr>
          <p:blipFill rotWithShape="1">
            <a:blip r:embed="rId3" cstate="print"/>
            <a:srcRect b="4073"/>
            <a:stretch/>
          </p:blipFill>
          <p:spPr bwMode="auto">
            <a:xfrm flipH="1">
              <a:off x="-2" y="0"/>
              <a:ext cx="5283198" cy="3365500"/>
            </a:xfrm>
            <a:prstGeom prst="rect">
              <a:avLst/>
            </a:prstGeom>
            <a:noFill/>
          </p:spPr>
        </p:pic>
        <p:sp>
          <p:nvSpPr>
            <p:cNvPr id="27" name="TextBox 26">
              <a:extLst>
                <a:ext uri="{FF2B5EF4-FFF2-40B4-BE49-F238E27FC236}">
                  <a16:creationId xmlns:a16="http://schemas.microsoft.com/office/drawing/2014/main" id="{99F8058E-CAE7-1945-8783-3DEFB14AA8D3}"/>
                </a:ext>
              </a:extLst>
            </p:cNvPr>
            <p:cNvSpPr txBox="1"/>
            <p:nvPr/>
          </p:nvSpPr>
          <p:spPr>
            <a:xfrm>
              <a:off x="123706" y="2808717"/>
              <a:ext cx="617537" cy="492443"/>
            </a:xfrm>
            <a:prstGeom prst="rect">
              <a:avLst/>
            </a:prstGeom>
            <a:noFill/>
          </p:spPr>
          <p:txBody>
            <a:bodyPr wrap="square" rtlCol="0">
              <a:spAutoFit/>
            </a:bodyPr>
            <a:lstStyle/>
            <a:p>
              <a:r>
                <a:rPr lang="en-CA" b="1" dirty="0">
                  <a:latin typeface="Arial" panose="020B0604020202020204" pitchFamily="34" charset="0"/>
                  <a:cs typeface="Arial" panose="020B0604020202020204" pitchFamily="34" charset="0"/>
                </a:rPr>
                <a:t>12</a:t>
              </a:r>
            </a:p>
          </p:txBody>
        </p:sp>
      </p:grpSp>
      <p:sp>
        <p:nvSpPr>
          <p:cNvPr id="28" name="Rectangle 27">
            <a:extLst>
              <a:ext uri="{FF2B5EF4-FFF2-40B4-BE49-F238E27FC236}">
                <a16:creationId xmlns:a16="http://schemas.microsoft.com/office/drawing/2014/main" id="{DD82CC20-173A-594A-8759-61215A5C7AC1}"/>
              </a:ext>
            </a:extLst>
          </p:cNvPr>
          <p:cNvSpPr/>
          <p:nvPr/>
        </p:nvSpPr>
        <p:spPr>
          <a:xfrm>
            <a:off x="2105026" y="2291204"/>
            <a:ext cx="1771650" cy="184666"/>
          </a:xfrm>
          <a:prstGeom prst="rect">
            <a:avLst/>
          </a:prstGeom>
        </p:spPr>
        <p:txBody>
          <a:bodyPr wrap="square">
            <a:spAutoFit/>
          </a:bodyPr>
          <a:lstStyle/>
          <a:p>
            <a:pPr algn="r"/>
            <a:r>
              <a:rPr lang="en-US" sz="600" dirty="0">
                <a:solidFill>
                  <a:srgbClr val="000000"/>
                </a:solidFill>
                <a:latin typeface="Arial" panose="020B0604020202020204" pitchFamily="34" charset="0"/>
                <a:cs typeface="Arial" panose="020B0604020202020204" pitchFamily="34" charset="0"/>
              </a:rPr>
              <a:t>©Kevin </a:t>
            </a:r>
            <a:r>
              <a:rPr lang="en-US" sz="600" dirty="0" err="1">
                <a:solidFill>
                  <a:srgbClr val="000000"/>
                </a:solidFill>
                <a:latin typeface="Arial" panose="020B0604020202020204" pitchFamily="34" charset="0"/>
                <a:cs typeface="Arial" panose="020B0604020202020204" pitchFamily="34" charset="0"/>
              </a:rPr>
              <a:t>Kisik</a:t>
            </a:r>
            <a:endParaRPr lang="en-US" sz="600" dirty="0">
              <a:solidFill>
                <a:srgbClr val="000000"/>
              </a:solidFill>
              <a:latin typeface="Arial" panose="020B060402020202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238D5AB1-9AE6-324C-B1D6-971EBE8328CF}"/>
              </a:ext>
            </a:extLst>
          </p:cNvPr>
          <p:cNvGrpSpPr/>
          <p:nvPr/>
        </p:nvGrpSpPr>
        <p:grpSpPr>
          <a:xfrm>
            <a:off x="-6290" y="2619375"/>
            <a:ext cx="5786742" cy="2524125"/>
            <a:chOff x="-1532387" y="3492500"/>
            <a:chExt cx="7715657" cy="3365500"/>
          </a:xfrm>
        </p:grpSpPr>
        <p:grpSp>
          <p:nvGrpSpPr>
            <p:cNvPr id="30" name="Group 29">
              <a:extLst>
                <a:ext uri="{FF2B5EF4-FFF2-40B4-BE49-F238E27FC236}">
                  <a16:creationId xmlns:a16="http://schemas.microsoft.com/office/drawing/2014/main" id="{26A936B7-158B-0B45-97B5-4F3CBB48EA87}"/>
                </a:ext>
              </a:extLst>
            </p:cNvPr>
            <p:cNvGrpSpPr/>
            <p:nvPr/>
          </p:nvGrpSpPr>
          <p:grpSpPr>
            <a:xfrm>
              <a:off x="-1532387" y="3492500"/>
              <a:ext cx="7715657" cy="3365500"/>
              <a:chOff x="-1532387" y="3492500"/>
              <a:chExt cx="7715657" cy="3365500"/>
            </a:xfrm>
          </p:grpSpPr>
          <p:pic>
            <p:nvPicPr>
              <p:cNvPr id="32" name="Picture 8" descr="http://c2491652.r52.cf0.rackcdn.com/v3/large/171210101855.jpg">
                <a:extLst>
                  <a:ext uri="{FF2B5EF4-FFF2-40B4-BE49-F238E27FC236}">
                    <a16:creationId xmlns:a16="http://schemas.microsoft.com/office/drawing/2014/main" id="{B0BD53EA-ABC1-C047-8D2C-FE44DCE7690F}"/>
                  </a:ext>
                </a:extLst>
              </p:cNvPr>
              <p:cNvPicPr>
                <a:picLocks noChangeAspect="1" noChangeArrowheads="1"/>
              </p:cNvPicPr>
              <p:nvPr/>
            </p:nvPicPr>
            <p:blipFill rotWithShape="1">
              <a:blip r:embed="rId4" cstate="print"/>
              <a:srcRect t="17492" b="26173"/>
              <a:stretch/>
            </p:blipFill>
            <p:spPr bwMode="auto">
              <a:xfrm>
                <a:off x="-1532387" y="3492500"/>
                <a:ext cx="7715657" cy="3365500"/>
              </a:xfrm>
              <a:prstGeom prst="rect">
                <a:avLst/>
              </a:prstGeom>
              <a:noFill/>
            </p:spPr>
          </p:pic>
          <p:sp>
            <p:nvSpPr>
              <p:cNvPr id="33" name="TextBox 32">
                <a:extLst>
                  <a:ext uri="{FF2B5EF4-FFF2-40B4-BE49-F238E27FC236}">
                    <a16:creationId xmlns:a16="http://schemas.microsoft.com/office/drawing/2014/main" id="{5204E1DE-6F8D-8E42-8452-2BC191321477}"/>
                  </a:ext>
                </a:extLst>
              </p:cNvPr>
              <p:cNvSpPr txBox="1"/>
              <p:nvPr/>
            </p:nvSpPr>
            <p:spPr>
              <a:xfrm>
                <a:off x="-1370412" y="6270630"/>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14</a:t>
                </a:r>
              </a:p>
            </p:txBody>
          </p:sp>
        </p:grpSp>
        <p:sp>
          <p:nvSpPr>
            <p:cNvPr id="31" name="Rectangle 30">
              <a:extLst>
                <a:ext uri="{FF2B5EF4-FFF2-40B4-BE49-F238E27FC236}">
                  <a16:creationId xmlns:a16="http://schemas.microsoft.com/office/drawing/2014/main" id="{864232AD-EF8C-0745-A2B5-5A0EAEAB2E97}"/>
                </a:ext>
              </a:extLst>
            </p:cNvPr>
            <p:cNvSpPr/>
            <p:nvPr/>
          </p:nvSpPr>
          <p:spPr>
            <a:xfrm>
              <a:off x="3569640" y="6420439"/>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grpSp>
      <p:grpSp>
        <p:nvGrpSpPr>
          <p:cNvPr id="34" name="Group 33">
            <a:extLst>
              <a:ext uri="{FF2B5EF4-FFF2-40B4-BE49-F238E27FC236}">
                <a16:creationId xmlns:a16="http://schemas.microsoft.com/office/drawing/2014/main" id="{7C9257F7-4DB3-4E43-8D8E-68C3E518A2EC}"/>
              </a:ext>
            </a:extLst>
          </p:cNvPr>
          <p:cNvGrpSpPr/>
          <p:nvPr/>
        </p:nvGrpSpPr>
        <p:grpSpPr>
          <a:xfrm>
            <a:off x="5895642" y="2619375"/>
            <a:ext cx="3248357" cy="2524125"/>
            <a:chOff x="6333146" y="3418455"/>
            <a:chExt cx="4331143" cy="3365500"/>
          </a:xfrm>
        </p:grpSpPr>
        <p:pic>
          <p:nvPicPr>
            <p:cNvPr id="35" name="Picture 2" descr="http://c2491652.r52.cf0.rackcdn.com/v3/large/100609112340.jpg">
              <a:extLst>
                <a:ext uri="{FF2B5EF4-FFF2-40B4-BE49-F238E27FC236}">
                  <a16:creationId xmlns:a16="http://schemas.microsoft.com/office/drawing/2014/main" id="{D5D7E9C9-EF02-D741-9F98-81DE0D9831E5}"/>
                </a:ext>
              </a:extLst>
            </p:cNvPr>
            <p:cNvPicPr>
              <a:picLocks noChangeAspect="1" noChangeArrowheads="1"/>
            </p:cNvPicPr>
            <p:nvPr/>
          </p:nvPicPr>
          <p:blipFill rotWithShape="1">
            <a:blip r:embed="rId5" cstate="print"/>
            <a:srcRect l="3906" t="10611" r="3906" b="33281"/>
            <a:stretch/>
          </p:blipFill>
          <p:spPr bwMode="auto">
            <a:xfrm>
              <a:off x="6333146" y="3418455"/>
              <a:ext cx="4331143" cy="3365500"/>
            </a:xfrm>
            <a:prstGeom prst="rect">
              <a:avLst/>
            </a:prstGeom>
            <a:noFill/>
          </p:spPr>
        </p:pic>
        <p:sp>
          <p:nvSpPr>
            <p:cNvPr id="36" name="TextBox 35">
              <a:extLst>
                <a:ext uri="{FF2B5EF4-FFF2-40B4-BE49-F238E27FC236}">
                  <a16:creationId xmlns:a16="http://schemas.microsoft.com/office/drawing/2014/main" id="{4798569A-EEFB-E042-91A7-4EA0CE5888C2}"/>
                </a:ext>
              </a:extLst>
            </p:cNvPr>
            <p:cNvSpPr txBox="1"/>
            <p:nvPr/>
          </p:nvSpPr>
          <p:spPr>
            <a:xfrm>
              <a:off x="6462749" y="6196585"/>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15</a:t>
              </a:r>
            </a:p>
          </p:txBody>
        </p:sp>
      </p:grpSp>
      <p:sp>
        <p:nvSpPr>
          <p:cNvPr id="37" name="Rectangle 36">
            <a:extLst>
              <a:ext uri="{FF2B5EF4-FFF2-40B4-BE49-F238E27FC236}">
                <a16:creationId xmlns:a16="http://schemas.microsoft.com/office/drawing/2014/main" id="{475E4E29-EDA1-244A-BAFC-91421C5BC921}"/>
              </a:ext>
            </a:extLst>
          </p:cNvPr>
          <p:cNvSpPr/>
          <p:nvPr/>
        </p:nvSpPr>
        <p:spPr>
          <a:xfrm>
            <a:off x="7257159" y="485278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©Justin </a:t>
            </a:r>
            <a:r>
              <a:rPr lang="en-US" sz="600" dirty="0" err="1">
                <a:solidFill>
                  <a:srgbClr val="FFFFFF"/>
                </a:solidFill>
                <a:latin typeface="Arial" panose="020B0604020202020204" pitchFamily="34" charset="0"/>
                <a:cs typeface="Arial" panose="020B0604020202020204" pitchFamily="34" charset="0"/>
              </a:rPr>
              <a:t>Messick</a:t>
            </a:r>
            <a:endParaRPr lang="en-US" sz="600" dirty="0">
              <a:solidFill>
                <a:srgbClr val="FFFFFF"/>
              </a:solidFill>
              <a:latin typeface="Arial" panose="020B0604020202020204" pitchFamily="34" charset="0"/>
              <a:cs typeface="Arial" panose="020B0604020202020204" pitchFamily="34" charset="0"/>
            </a:endParaRPr>
          </a:p>
        </p:txBody>
      </p:sp>
      <p:sp>
        <p:nvSpPr>
          <p:cNvPr id="38" name="Slide Number Placeholder 1">
            <a:extLst>
              <a:ext uri="{FF2B5EF4-FFF2-40B4-BE49-F238E27FC236}">
                <a16:creationId xmlns:a16="http://schemas.microsoft.com/office/drawing/2014/main" id="{5FF36A96-BDF5-0E47-AB57-40BE36A1248D}"/>
              </a:ext>
            </a:extLst>
          </p:cNvPr>
          <p:cNvSpPr>
            <a:spLocks noGrp="1"/>
          </p:cNvSpPr>
          <p:nvPr>
            <p:ph type="sldNum" sz="quarter" idx="12"/>
          </p:nvPr>
        </p:nvSpPr>
        <p:spPr>
          <a:xfrm>
            <a:off x="6553200" y="4767264"/>
            <a:ext cx="2133600" cy="273844"/>
          </a:xfrm>
        </p:spPr>
        <p:txBody>
          <a:bodyPr/>
          <a:lstStyle/>
          <a:p>
            <a:fld id="{2AE6605D-ED7C-0D45-BD78-93E0CFDF497C}" type="slidenum">
              <a:rPr lang="en-US" smtClean="0">
                <a:latin typeface="Arial" panose="020B0604020202020204" pitchFamily="34" charset="0"/>
                <a:cs typeface="Arial" panose="020B0604020202020204" pitchFamily="34" charset="0"/>
              </a:rPr>
              <a:pPr/>
              <a:t>11</a:t>
            </a:fld>
            <a:endParaRPr lang="en-US">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398FA4E1-849F-E34B-9BC9-9FC2AA31B23E}"/>
              </a:ext>
            </a:extLst>
          </p:cNvPr>
          <p:cNvGrpSpPr/>
          <p:nvPr/>
        </p:nvGrpSpPr>
        <p:grpSpPr>
          <a:xfrm>
            <a:off x="4011706" y="-15907"/>
            <a:ext cx="5132294" cy="2541620"/>
            <a:chOff x="4383741" y="0"/>
            <a:chExt cx="6843059" cy="3388826"/>
          </a:xfrm>
        </p:grpSpPr>
        <p:pic>
          <p:nvPicPr>
            <p:cNvPr id="40" name="Picture 10" descr="http://c2491652.r52.cf0.rackcdn.com/v3/large/180213095217.jpg">
              <a:extLst>
                <a:ext uri="{FF2B5EF4-FFF2-40B4-BE49-F238E27FC236}">
                  <a16:creationId xmlns:a16="http://schemas.microsoft.com/office/drawing/2014/main" id="{19ACDB5D-51C6-8C47-9B27-660F1FC8D3C2}"/>
                </a:ext>
              </a:extLst>
            </p:cNvPr>
            <p:cNvPicPr>
              <a:picLocks noChangeAspect="1" noChangeArrowheads="1"/>
            </p:cNvPicPr>
            <p:nvPr/>
          </p:nvPicPr>
          <p:blipFill rotWithShape="1">
            <a:blip r:embed="rId6" cstate="print"/>
            <a:srcRect t="7902" b="17219"/>
            <a:stretch/>
          </p:blipFill>
          <p:spPr bwMode="auto">
            <a:xfrm>
              <a:off x="4419600" y="0"/>
              <a:ext cx="6807200" cy="3388826"/>
            </a:xfrm>
            <a:prstGeom prst="rect">
              <a:avLst/>
            </a:prstGeom>
            <a:noFill/>
          </p:spPr>
        </p:pic>
        <p:sp>
          <p:nvSpPr>
            <p:cNvPr id="41" name="TextBox 40">
              <a:extLst>
                <a:ext uri="{FF2B5EF4-FFF2-40B4-BE49-F238E27FC236}">
                  <a16:creationId xmlns:a16="http://schemas.microsoft.com/office/drawing/2014/main" id="{9AD819CA-2243-DE42-8212-2144086D1A4B}"/>
                </a:ext>
              </a:extLst>
            </p:cNvPr>
            <p:cNvSpPr txBox="1"/>
            <p:nvPr/>
          </p:nvSpPr>
          <p:spPr>
            <a:xfrm>
              <a:off x="4383741" y="2842595"/>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13</a:t>
              </a:r>
            </a:p>
          </p:txBody>
        </p:sp>
      </p:grpSp>
      <p:sp>
        <p:nvSpPr>
          <p:cNvPr id="42" name="Rectangle 41">
            <a:extLst>
              <a:ext uri="{FF2B5EF4-FFF2-40B4-BE49-F238E27FC236}">
                <a16:creationId xmlns:a16="http://schemas.microsoft.com/office/drawing/2014/main" id="{4A5AE1AB-EA29-CB46-B986-CCB5037B07AD}"/>
              </a:ext>
            </a:extLst>
          </p:cNvPr>
          <p:cNvSpPr/>
          <p:nvPr/>
        </p:nvSpPr>
        <p:spPr>
          <a:xfrm>
            <a:off x="7239000" y="225270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©Mike Lentz</a:t>
            </a:r>
          </a:p>
        </p:txBody>
      </p:sp>
      <p:sp>
        <p:nvSpPr>
          <p:cNvPr id="21" name="TextBox 20"/>
          <p:cNvSpPr txBox="1"/>
          <p:nvPr/>
        </p:nvSpPr>
        <p:spPr>
          <a:xfrm>
            <a:off x="115191" y="63626"/>
            <a:ext cx="2400300" cy="923330"/>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American </a:t>
            </a:r>
          </a:p>
          <a:p>
            <a:r>
              <a:rPr lang="en-US" b="1" dirty="0">
                <a:solidFill>
                  <a:srgbClr val="FFFFFF"/>
                </a:solidFill>
                <a:latin typeface="Arial" panose="020B0604020202020204" pitchFamily="34" charset="0"/>
                <a:cs typeface="Arial" panose="020B0604020202020204" pitchFamily="34" charset="0"/>
              </a:rPr>
              <a:t>black duck</a:t>
            </a:r>
          </a:p>
          <a:p>
            <a:r>
              <a:rPr lang="en-US" b="1" dirty="0">
                <a:solidFill>
                  <a:srgbClr val="FFFFFF"/>
                </a:solidFill>
                <a:latin typeface="Arial" panose="020B0604020202020204" pitchFamily="34" charset="0"/>
                <a:cs typeface="Arial" panose="020B0604020202020204" pitchFamily="34" charset="0"/>
              </a:rPr>
              <a:t>drake</a:t>
            </a:r>
          </a:p>
        </p:txBody>
      </p:sp>
      <p:sp>
        <p:nvSpPr>
          <p:cNvPr id="22" name="TextBox 21"/>
          <p:cNvSpPr txBox="1"/>
          <p:nvPr/>
        </p:nvSpPr>
        <p:spPr>
          <a:xfrm>
            <a:off x="6535459" y="80397"/>
            <a:ext cx="235197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Blue-winged teal hen</a:t>
            </a:r>
          </a:p>
        </p:txBody>
      </p:sp>
      <p:sp>
        <p:nvSpPr>
          <p:cNvPr id="23" name="TextBox 22"/>
          <p:cNvSpPr txBox="1"/>
          <p:nvPr/>
        </p:nvSpPr>
        <p:spPr>
          <a:xfrm>
            <a:off x="7328355" y="2680480"/>
            <a:ext cx="1681163"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Canvasback</a:t>
            </a:r>
          </a:p>
          <a:p>
            <a:pPr algn="r"/>
            <a:r>
              <a:rPr lang="en-US" b="1" dirty="0">
                <a:solidFill>
                  <a:srgbClr val="FFFFFF"/>
                </a:solidFill>
                <a:latin typeface="Arial" panose="020B0604020202020204" pitchFamily="34" charset="0"/>
                <a:cs typeface="Arial" panose="020B0604020202020204" pitchFamily="34" charset="0"/>
              </a:rPr>
              <a:t>hen</a:t>
            </a:r>
          </a:p>
        </p:txBody>
      </p:sp>
      <p:sp>
        <p:nvSpPr>
          <p:cNvPr id="24" name="TextBox 23"/>
          <p:cNvSpPr txBox="1"/>
          <p:nvPr/>
        </p:nvSpPr>
        <p:spPr>
          <a:xfrm>
            <a:off x="3384852" y="2689022"/>
            <a:ext cx="2327267"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Northern shoveler</a:t>
            </a:r>
          </a:p>
          <a:p>
            <a:pPr algn="r"/>
            <a:r>
              <a:rPr lang="en-US" b="1" dirty="0">
                <a:solidFill>
                  <a:srgbClr val="FFFFFF"/>
                </a:solidFill>
                <a:latin typeface="Arial" panose="020B0604020202020204" pitchFamily="34" charset="0"/>
                <a:cs typeface="Arial" panose="020B0604020202020204" pitchFamily="34" charset="0"/>
              </a:rPr>
              <a:t>hen</a:t>
            </a:r>
          </a:p>
        </p:txBody>
      </p:sp>
    </p:spTree>
    <p:extLst>
      <p:ext uri="{BB962C8B-B14F-4D97-AF65-F5344CB8AC3E}">
        <p14:creationId xmlns:p14="http://schemas.microsoft.com/office/powerpoint/2010/main" val="138720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8AA2426C-9BE2-B940-BCE1-ED06DCD96342}"/>
              </a:ext>
            </a:extLst>
          </p:cNvPr>
          <p:cNvGrpSpPr/>
          <p:nvPr/>
        </p:nvGrpSpPr>
        <p:grpSpPr>
          <a:xfrm>
            <a:off x="0" y="2724150"/>
            <a:ext cx="3276599" cy="2442091"/>
            <a:chOff x="-1524000" y="3632199"/>
            <a:chExt cx="4368797" cy="3256122"/>
          </a:xfrm>
        </p:grpSpPr>
        <p:pic>
          <p:nvPicPr>
            <p:cNvPr id="28" name="Picture 27" descr="Hunting 2010 275.jpg">
              <a:extLst>
                <a:ext uri="{FF2B5EF4-FFF2-40B4-BE49-F238E27FC236}">
                  <a16:creationId xmlns:a16="http://schemas.microsoft.com/office/drawing/2014/main" id="{CA244B14-C612-6543-A972-3DE6E7C481D9}"/>
                </a:ext>
              </a:extLst>
            </p:cNvPr>
            <p:cNvPicPr>
              <a:picLocks noChangeAspect="1"/>
            </p:cNvPicPr>
            <p:nvPr/>
          </p:nvPicPr>
          <p:blipFill rotWithShape="1">
            <a:blip r:embed="rId3" cstate="print"/>
            <a:srcRect l="2718" t="9554" r="-1097" b="10564"/>
            <a:stretch/>
          </p:blipFill>
          <p:spPr>
            <a:xfrm>
              <a:off x="-1524000" y="3632199"/>
              <a:ext cx="4368797" cy="3256122"/>
            </a:xfrm>
            <a:prstGeom prst="rect">
              <a:avLst/>
            </a:prstGeom>
          </p:spPr>
        </p:pic>
        <p:sp>
          <p:nvSpPr>
            <p:cNvPr id="29" name="TextBox 28">
              <a:extLst>
                <a:ext uri="{FF2B5EF4-FFF2-40B4-BE49-F238E27FC236}">
                  <a16:creationId xmlns:a16="http://schemas.microsoft.com/office/drawing/2014/main" id="{B262089E-E0A6-E14D-B001-590B30D69AA8}"/>
                </a:ext>
              </a:extLst>
            </p:cNvPr>
            <p:cNvSpPr txBox="1"/>
            <p:nvPr/>
          </p:nvSpPr>
          <p:spPr>
            <a:xfrm>
              <a:off x="-1470817" y="6365557"/>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19</a:t>
              </a:r>
            </a:p>
          </p:txBody>
        </p:sp>
      </p:grpSp>
      <p:sp>
        <p:nvSpPr>
          <p:cNvPr id="30" name="Rectangle 29">
            <a:extLst>
              <a:ext uri="{FF2B5EF4-FFF2-40B4-BE49-F238E27FC236}">
                <a16:creationId xmlns:a16="http://schemas.microsoft.com/office/drawing/2014/main" id="{FA17A4DD-CE7D-8046-AFE2-D77ED1656354}"/>
              </a:ext>
            </a:extLst>
          </p:cNvPr>
          <p:cNvSpPr/>
          <p:nvPr/>
        </p:nvSpPr>
        <p:spPr>
          <a:xfrm>
            <a:off x="1352550" y="4908852"/>
            <a:ext cx="1771650" cy="184666"/>
          </a:xfrm>
          <a:prstGeom prst="rect">
            <a:avLst/>
          </a:prstGeom>
        </p:spPr>
        <p:txBody>
          <a:bodyPr wrap="square">
            <a:spAutoFit/>
          </a:bodyPr>
          <a:lstStyle/>
          <a:p>
            <a:pPr algn="r"/>
            <a:r>
              <a:rPr lang="en-US" sz="600" dirty="0">
                <a:solidFill>
                  <a:srgbClr val="4A452A"/>
                </a:solidFill>
                <a:latin typeface="Arial" panose="020B0604020202020204" pitchFamily="34" charset="0"/>
                <a:cs typeface="Arial" panose="020B0604020202020204" pitchFamily="34" charset="0"/>
              </a:rPr>
              <a:t>©Chris Benson</a:t>
            </a:r>
          </a:p>
        </p:txBody>
      </p:sp>
      <p:grpSp>
        <p:nvGrpSpPr>
          <p:cNvPr id="32" name="Group 31">
            <a:extLst>
              <a:ext uri="{FF2B5EF4-FFF2-40B4-BE49-F238E27FC236}">
                <a16:creationId xmlns:a16="http://schemas.microsoft.com/office/drawing/2014/main" id="{0774CEFD-C684-AC45-888A-B732F6E2D93C}"/>
              </a:ext>
            </a:extLst>
          </p:cNvPr>
          <p:cNvGrpSpPr/>
          <p:nvPr/>
        </p:nvGrpSpPr>
        <p:grpSpPr>
          <a:xfrm>
            <a:off x="3360156" y="2724152"/>
            <a:ext cx="5783844" cy="2410553"/>
            <a:chOff x="2956208" y="3632198"/>
            <a:chExt cx="7711793" cy="3214070"/>
          </a:xfrm>
        </p:grpSpPr>
        <p:pic>
          <p:nvPicPr>
            <p:cNvPr id="33" name="Picture 32" descr="Blue goose.jpg">
              <a:extLst>
                <a:ext uri="{FF2B5EF4-FFF2-40B4-BE49-F238E27FC236}">
                  <a16:creationId xmlns:a16="http://schemas.microsoft.com/office/drawing/2014/main" id="{26C194E5-C0DB-F145-BFAD-D089B02AF376}"/>
                </a:ext>
              </a:extLst>
            </p:cNvPr>
            <p:cNvPicPr>
              <a:picLocks noChangeAspect="1"/>
            </p:cNvPicPr>
            <p:nvPr/>
          </p:nvPicPr>
          <p:blipFill rotWithShape="1">
            <a:blip r:embed="rId4" cstate="print"/>
            <a:srcRect l="82" t="28985" r="2890" b="9885"/>
            <a:stretch/>
          </p:blipFill>
          <p:spPr>
            <a:xfrm>
              <a:off x="2956208" y="3632198"/>
              <a:ext cx="7711793" cy="3214070"/>
            </a:xfrm>
            <a:prstGeom prst="rect">
              <a:avLst/>
            </a:prstGeom>
          </p:spPr>
        </p:pic>
        <p:sp>
          <p:nvSpPr>
            <p:cNvPr id="34" name="TextBox 33">
              <a:extLst>
                <a:ext uri="{FF2B5EF4-FFF2-40B4-BE49-F238E27FC236}">
                  <a16:creationId xmlns:a16="http://schemas.microsoft.com/office/drawing/2014/main" id="{9DAA2DC0-0EF0-DF47-B222-42F480D6160A}"/>
                </a:ext>
              </a:extLst>
            </p:cNvPr>
            <p:cNvSpPr txBox="1"/>
            <p:nvPr/>
          </p:nvSpPr>
          <p:spPr>
            <a:xfrm>
              <a:off x="2986091" y="6298911"/>
              <a:ext cx="617537" cy="492443"/>
            </a:xfrm>
            <a:prstGeom prst="rect">
              <a:avLst/>
            </a:prstGeom>
            <a:noFill/>
          </p:spPr>
          <p:txBody>
            <a:bodyPr wrap="square" rtlCol="0">
              <a:spAutoFit/>
            </a:bodyPr>
            <a:lstStyle/>
            <a:p>
              <a:r>
                <a:rPr lang="en-CA" b="1">
                  <a:solidFill>
                    <a:srgbClr val="FFFFFF"/>
                  </a:solidFill>
                  <a:latin typeface="Arial" panose="020B0604020202020204" pitchFamily="34" charset="0"/>
                  <a:cs typeface="Arial" panose="020B0604020202020204" pitchFamily="34" charset="0"/>
                </a:rPr>
                <a:t>20</a:t>
              </a:r>
            </a:p>
          </p:txBody>
        </p:sp>
      </p:grpSp>
      <p:sp>
        <p:nvSpPr>
          <p:cNvPr id="36" name="Rectangle 35">
            <a:extLst>
              <a:ext uri="{FF2B5EF4-FFF2-40B4-BE49-F238E27FC236}">
                <a16:creationId xmlns:a16="http://schemas.microsoft.com/office/drawing/2014/main" id="{69ED5A8F-EBFF-7B44-B96C-6988CDC296D7}"/>
              </a:ext>
            </a:extLst>
          </p:cNvPr>
          <p:cNvSpPr/>
          <p:nvPr/>
        </p:nvSpPr>
        <p:spPr>
          <a:xfrm>
            <a:off x="7332463" y="4816519"/>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grpSp>
        <p:nvGrpSpPr>
          <p:cNvPr id="37" name="Group 36">
            <a:extLst>
              <a:ext uri="{FF2B5EF4-FFF2-40B4-BE49-F238E27FC236}">
                <a16:creationId xmlns:a16="http://schemas.microsoft.com/office/drawing/2014/main" id="{2C299876-6E15-6F4C-A983-8EBD34D73735}"/>
              </a:ext>
            </a:extLst>
          </p:cNvPr>
          <p:cNvGrpSpPr/>
          <p:nvPr/>
        </p:nvGrpSpPr>
        <p:grpSpPr>
          <a:xfrm>
            <a:off x="-11575" y="0"/>
            <a:ext cx="3973972" cy="2619375"/>
            <a:chOff x="-879032" y="1"/>
            <a:chExt cx="5298629" cy="3492498"/>
          </a:xfrm>
        </p:grpSpPr>
        <p:grpSp>
          <p:nvGrpSpPr>
            <p:cNvPr id="38" name="Group 37">
              <a:extLst>
                <a:ext uri="{FF2B5EF4-FFF2-40B4-BE49-F238E27FC236}">
                  <a16:creationId xmlns:a16="http://schemas.microsoft.com/office/drawing/2014/main" id="{CA3C9E7E-5466-4C4C-85B2-6185EA554F96}"/>
                </a:ext>
              </a:extLst>
            </p:cNvPr>
            <p:cNvGrpSpPr/>
            <p:nvPr/>
          </p:nvGrpSpPr>
          <p:grpSpPr>
            <a:xfrm>
              <a:off x="-879032" y="1"/>
              <a:ext cx="5298629" cy="3492498"/>
              <a:chOff x="-879032" y="1"/>
              <a:chExt cx="5298629" cy="3492498"/>
            </a:xfrm>
          </p:grpSpPr>
          <p:pic>
            <p:nvPicPr>
              <p:cNvPr id="40" name="Picture 39">
                <a:extLst>
                  <a:ext uri="{FF2B5EF4-FFF2-40B4-BE49-F238E27FC236}">
                    <a16:creationId xmlns:a16="http://schemas.microsoft.com/office/drawing/2014/main" id="{F2B886C0-1ED2-8D45-97DA-681F0E3620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438" t="3434" r="677" b="14841"/>
              <a:stretch/>
            </p:blipFill>
            <p:spPr>
              <a:xfrm flipH="1">
                <a:off x="-879032" y="1"/>
                <a:ext cx="5298629" cy="3492498"/>
              </a:xfrm>
              <a:prstGeom prst="rect">
                <a:avLst/>
              </a:prstGeom>
            </p:spPr>
          </p:pic>
          <p:sp>
            <p:nvSpPr>
              <p:cNvPr id="41" name="TextBox 40">
                <a:extLst>
                  <a:ext uri="{FF2B5EF4-FFF2-40B4-BE49-F238E27FC236}">
                    <a16:creationId xmlns:a16="http://schemas.microsoft.com/office/drawing/2014/main" id="{7645F339-E41D-EA42-9B23-0B0DAE38AC8E}"/>
                  </a:ext>
                </a:extLst>
              </p:cNvPr>
              <p:cNvSpPr txBox="1"/>
              <p:nvPr/>
            </p:nvSpPr>
            <p:spPr>
              <a:xfrm>
                <a:off x="-837227" y="2911157"/>
                <a:ext cx="1371600"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16/17</a:t>
                </a:r>
              </a:p>
            </p:txBody>
          </p:sp>
        </p:grpSp>
        <p:sp>
          <p:nvSpPr>
            <p:cNvPr id="39" name="Rectangle 38">
              <a:extLst>
                <a:ext uri="{FF2B5EF4-FFF2-40B4-BE49-F238E27FC236}">
                  <a16:creationId xmlns:a16="http://schemas.microsoft.com/office/drawing/2014/main" id="{3134ED45-BBD2-7643-A426-944CB09014A7}"/>
                </a:ext>
              </a:extLst>
            </p:cNvPr>
            <p:cNvSpPr/>
            <p:nvPr/>
          </p:nvSpPr>
          <p:spPr>
            <a:xfrm>
              <a:off x="2044460" y="3058084"/>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grpSp>
      <p:grpSp>
        <p:nvGrpSpPr>
          <p:cNvPr id="42" name="Group 41">
            <a:extLst>
              <a:ext uri="{FF2B5EF4-FFF2-40B4-BE49-F238E27FC236}">
                <a16:creationId xmlns:a16="http://schemas.microsoft.com/office/drawing/2014/main" id="{0B22E25E-A135-CA4B-8DC5-809310654619}"/>
              </a:ext>
            </a:extLst>
          </p:cNvPr>
          <p:cNvGrpSpPr/>
          <p:nvPr/>
        </p:nvGrpSpPr>
        <p:grpSpPr>
          <a:xfrm>
            <a:off x="4045954" y="0"/>
            <a:ext cx="5098046" cy="2619375"/>
            <a:chOff x="3870605" y="1"/>
            <a:chExt cx="6797395" cy="3492499"/>
          </a:xfrm>
        </p:grpSpPr>
        <p:grpSp>
          <p:nvGrpSpPr>
            <p:cNvPr id="43" name="Group 42">
              <a:extLst>
                <a:ext uri="{FF2B5EF4-FFF2-40B4-BE49-F238E27FC236}">
                  <a16:creationId xmlns:a16="http://schemas.microsoft.com/office/drawing/2014/main" id="{81EAE9B3-2000-F540-8D29-EC6B342B7E41}"/>
                </a:ext>
              </a:extLst>
            </p:cNvPr>
            <p:cNvGrpSpPr/>
            <p:nvPr/>
          </p:nvGrpSpPr>
          <p:grpSpPr>
            <a:xfrm>
              <a:off x="3870605" y="1"/>
              <a:ext cx="6797395" cy="3492499"/>
              <a:chOff x="3870605" y="16907"/>
              <a:chExt cx="6797395" cy="3492499"/>
            </a:xfrm>
          </p:grpSpPr>
          <p:pic>
            <p:nvPicPr>
              <p:cNvPr id="45" name="Picture 4" descr="http://c2491652.r52.cf0.rackcdn.com/v3/large/130909034613.jpg">
                <a:extLst>
                  <a:ext uri="{FF2B5EF4-FFF2-40B4-BE49-F238E27FC236}">
                    <a16:creationId xmlns:a16="http://schemas.microsoft.com/office/drawing/2014/main" id="{CBE64621-CC40-0143-91C3-5CF716775317}"/>
                  </a:ext>
                </a:extLst>
              </p:cNvPr>
              <p:cNvPicPr>
                <a:picLocks noChangeAspect="1" noChangeArrowheads="1"/>
              </p:cNvPicPr>
              <p:nvPr/>
            </p:nvPicPr>
            <p:blipFill rotWithShape="1">
              <a:blip r:embed="rId6" cstate="print"/>
              <a:srcRect l="10791" t="17858" r="11060" b="21589"/>
              <a:stretch/>
            </p:blipFill>
            <p:spPr bwMode="auto">
              <a:xfrm>
                <a:off x="3870605" y="16907"/>
                <a:ext cx="6797395" cy="3492499"/>
              </a:xfrm>
              <a:prstGeom prst="rect">
                <a:avLst/>
              </a:prstGeom>
              <a:noFill/>
            </p:spPr>
          </p:pic>
          <p:sp>
            <p:nvSpPr>
              <p:cNvPr id="46" name="TextBox 45">
                <a:extLst>
                  <a:ext uri="{FF2B5EF4-FFF2-40B4-BE49-F238E27FC236}">
                    <a16:creationId xmlns:a16="http://schemas.microsoft.com/office/drawing/2014/main" id="{042E33B6-C609-BA49-81AF-20233D6C5CCB}"/>
                  </a:ext>
                </a:extLst>
              </p:cNvPr>
              <p:cNvSpPr txBox="1"/>
              <p:nvPr/>
            </p:nvSpPr>
            <p:spPr>
              <a:xfrm>
                <a:off x="3954462" y="2953463"/>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a:t>
                </a:r>
              </a:p>
            </p:txBody>
          </p:sp>
        </p:grpSp>
        <p:sp>
          <p:nvSpPr>
            <p:cNvPr id="44" name="Rectangle 43">
              <a:extLst>
                <a:ext uri="{FF2B5EF4-FFF2-40B4-BE49-F238E27FC236}">
                  <a16:creationId xmlns:a16="http://schemas.microsoft.com/office/drawing/2014/main" id="{73AD55E5-2090-9B46-B9C5-3ADEF4346459}"/>
                </a:ext>
              </a:extLst>
            </p:cNvPr>
            <p:cNvSpPr/>
            <p:nvPr/>
          </p:nvSpPr>
          <p:spPr>
            <a:xfrm>
              <a:off x="8252617" y="3011329"/>
              <a:ext cx="2362200" cy="276999"/>
            </a:xfrm>
            <a:prstGeom prst="rect">
              <a:avLst/>
            </a:prstGeom>
          </p:spPr>
          <p:txBody>
            <a:bodyPr wrap="square">
              <a:spAutoFit/>
            </a:bodyPr>
            <a:lstStyle/>
            <a:p>
              <a:pPr algn="r"/>
              <a:r>
                <a:rPr lang="en-US" sz="750" dirty="0">
                  <a:solidFill>
                    <a:srgbClr val="FFFFFF"/>
                  </a:solidFill>
                  <a:latin typeface="Arial" panose="020B0604020202020204" pitchFamily="34" charset="0"/>
                  <a:cs typeface="Arial" panose="020B0604020202020204" pitchFamily="34" charset="0"/>
                </a:rPr>
                <a:t>©Mark </a:t>
              </a:r>
              <a:r>
                <a:rPr lang="en-US" sz="750" dirty="0" err="1">
                  <a:solidFill>
                    <a:srgbClr val="FFFFFF"/>
                  </a:solidFill>
                  <a:latin typeface="Arial" panose="020B0604020202020204" pitchFamily="34" charset="0"/>
                  <a:cs typeface="Arial" panose="020B0604020202020204" pitchFamily="34" charset="0"/>
                </a:rPr>
                <a:t>Lasnek</a:t>
              </a:r>
              <a:endParaRPr lang="en-US" sz="750" dirty="0">
                <a:solidFill>
                  <a:srgbClr val="FFFFFF"/>
                </a:solidFill>
                <a:latin typeface="Arial" panose="020B0604020202020204" pitchFamily="34" charset="0"/>
                <a:cs typeface="Arial" panose="020B0604020202020204" pitchFamily="34" charset="0"/>
              </a:endParaRPr>
            </a:p>
          </p:txBody>
        </p:sp>
      </p:grpSp>
      <p:sp>
        <p:nvSpPr>
          <p:cNvPr id="21" name="Rectangle 20"/>
          <p:cNvSpPr/>
          <p:nvPr/>
        </p:nvSpPr>
        <p:spPr>
          <a:xfrm>
            <a:off x="2228850" y="4981575"/>
            <a:ext cx="1771650" cy="184666"/>
          </a:xfrm>
          <a:prstGeom prst="rect">
            <a:avLst/>
          </a:prstGeom>
        </p:spPr>
        <p:txBody>
          <a:bodyPr wrap="square">
            <a:spAutoFit/>
          </a:bodyPr>
          <a:lstStyle/>
          <a:p>
            <a:pPr algn="r"/>
            <a:r>
              <a:rPr lang="en-US" sz="600" dirty="0">
                <a:solidFill>
                  <a:srgbClr val="4A452A"/>
                </a:solidFill>
                <a:latin typeface="+mj-lt"/>
              </a:rPr>
              <a:t>©Chris Benson</a:t>
            </a:r>
            <a:endParaRPr lang="en-US" sz="600" dirty="0">
              <a:solidFill>
                <a:srgbClr val="4A452A"/>
              </a:solidFill>
            </a:endParaRPr>
          </a:p>
        </p:txBody>
      </p:sp>
      <p:sp>
        <p:nvSpPr>
          <p:cNvPr id="22" name="Rectangle 21"/>
          <p:cNvSpPr/>
          <p:nvPr/>
        </p:nvSpPr>
        <p:spPr>
          <a:xfrm>
            <a:off x="6219825" y="4981575"/>
            <a:ext cx="1771650" cy="184666"/>
          </a:xfrm>
          <a:prstGeom prst="rect">
            <a:avLst/>
          </a:prstGeom>
        </p:spPr>
        <p:txBody>
          <a:bodyPr wrap="square">
            <a:spAutoFit/>
          </a:bodyPr>
          <a:lstStyle/>
          <a:p>
            <a:pPr algn="r"/>
            <a:r>
              <a:rPr lang="en-US" sz="600" dirty="0">
                <a:solidFill>
                  <a:srgbClr val="FFFFFF"/>
                </a:solidFill>
                <a:latin typeface="+mj-lt"/>
              </a:rPr>
              <a:t>©DUC</a:t>
            </a:r>
            <a:endParaRPr lang="en-US" sz="600" dirty="0">
              <a:solidFill>
                <a:srgbClr val="FFFFFF"/>
              </a:solidFill>
            </a:endParaRPr>
          </a:p>
        </p:txBody>
      </p:sp>
      <p:sp>
        <p:nvSpPr>
          <p:cNvPr id="23" name="TextBox 22"/>
          <p:cNvSpPr txBox="1"/>
          <p:nvPr/>
        </p:nvSpPr>
        <p:spPr>
          <a:xfrm>
            <a:off x="32318" y="57151"/>
            <a:ext cx="1600200" cy="1200329"/>
          </a:xfrm>
          <a:prstGeom prst="rect">
            <a:avLst/>
          </a:prstGeom>
          <a:noFill/>
        </p:spPr>
        <p:txBody>
          <a:bodyPr wrap="square" rtlCol="0">
            <a:spAutoFit/>
          </a:bodyPr>
          <a:lstStyle/>
          <a:p>
            <a:r>
              <a:rPr lang="en-US" b="1">
                <a:solidFill>
                  <a:srgbClr val="FFFFFF"/>
                </a:solidFill>
                <a:latin typeface="Arial" panose="020B0604020202020204" pitchFamily="34" charset="0"/>
                <a:cs typeface="Arial" panose="020B0604020202020204" pitchFamily="34" charset="0"/>
              </a:rPr>
              <a:t>Canada goose/ </a:t>
            </a:r>
            <a:r>
              <a:rPr lang="en-US" b="1" dirty="0">
                <a:solidFill>
                  <a:srgbClr val="FFFFFF"/>
                </a:solidFill>
                <a:latin typeface="Arial" panose="020B0604020202020204" pitchFamily="34" charset="0"/>
                <a:cs typeface="Arial" panose="020B0604020202020204" pitchFamily="34" charset="0"/>
              </a:rPr>
              <a:t>Cackling goose</a:t>
            </a:r>
          </a:p>
        </p:txBody>
      </p:sp>
      <p:sp>
        <p:nvSpPr>
          <p:cNvPr id="24" name="TextBox 23"/>
          <p:cNvSpPr txBox="1"/>
          <p:nvPr/>
        </p:nvSpPr>
        <p:spPr>
          <a:xfrm>
            <a:off x="144236" y="2830978"/>
            <a:ext cx="1376363"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Ross’s goose</a:t>
            </a:r>
          </a:p>
        </p:txBody>
      </p:sp>
      <p:sp>
        <p:nvSpPr>
          <p:cNvPr id="25" name="TextBox 24"/>
          <p:cNvSpPr txBox="1"/>
          <p:nvPr/>
        </p:nvSpPr>
        <p:spPr>
          <a:xfrm>
            <a:off x="4104989" y="57150"/>
            <a:ext cx="2157413" cy="369332"/>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Trumpeter swan</a:t>
            </a:r>
          </a:p>
        </p:txBody>
      </p:sp>
      <p:sp>
        <p:nvSpPr>
          <p:cNvPr id="26" name="TextBox 25"/>
          <p:cNvSpPr txBox="1"/>
          <p:nvPr/>
        </p:nvSpPr>
        <p:spPr>
          <a:xfrm>
            <a:off x="6781800" y="2762529"/>
            <a:ext cx="2157412"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Snow goose</a:t>
            </a:r>
          </a:p>
          <a:p>
            <a:pPr algn="r"/>
            <a:r>
              <a:rPr lang="en-US" b="1" dirty="0">
                <a:solidFill>
                  <a:srgbClr val="FFFFFF"/>
                </a:solidFill>
                <a:latin typeface="Arial" panose="020B0604020202020204" pitchFamily="34" charset="0"/>
                <a:cs typeface="Arial" panose="020B0604020202020204" pitchFamily="34" charset="0"/>
              </a:rPr>
              <a:t>(blue phase)</a:t>
            </a:r>
          </a:p>
        </p:txBody>
      </p:sp>
    </p:spTree>
    <p:extLst>
      <p:ext uri="{BB962C8B-B14F-4D97-AF65-F5344CB8AC3E}">
        <p14:creationId xmlns:p14="http://schemas.microsoft.com/office/powerpoint/2010/main" val="89100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21" name="TextBox 20"/>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9" name="TextBox 8"/>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12" name="TextBox 11"/>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16" name="Rectangle 15"/>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3842" y="641981"/>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5" name="TextBox 14"/>
          <p:cNvSpPr txBox="1"/>
          <p:nvPr/>
        </p:nvSpPr>
        <p:spPr>
          <a:xfrm>
            <a:off x="228600" y="180316"/>
            <a:ext cx="6448425"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Special Thanks to:</a:t>
            </a:r>
          </a:p>
        </p:txBody>
      </p:sp>
      <p:sp>
        <p:nvSpPr>
          <p:cNvPr id="12" name="TextBox 11"/>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 name="Picture 1" descr="DUI vertical logo 356.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10" name="TextBox 9"/>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5"/>
              </a:rPr>
              <a:t>ducks.ca</a:t>
            </a:r>
            <a:endParaRPr lang="en-US" sz="1050" dirty="0">
              <a:latin typeface="Arial" panose="020B0604020202020204" pitchFamily="34" charset="0"/>
              <a:cs typeface="Arial" panose="020B0604020202020204" pitchFamily="34" charset="0"/>
            </a:endParaRPr>
          </a:p>
        </p:txBody>
      </p:sp>
      <p:sp>
        <p:nvSpPr>
          <p:cNvPr id="11" name="TextBox 10"/>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16" name="Picture 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7" name="Picture 6">
            <a:extLst>
              <a:ext uri="{FF2B5EF4-FFF2-40B4-BE49-F238E27FC236}">
                <a16:creationId xmlns:a16="http://schemas.microsoft.com/office/drawing/2014/main" id="{4626023C-5920-734C-BE7B-C86D17BB4E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6250" y="2319303"/>
            <a:ext cx="1085850" cy="878391"/>
          </a:xfrm>
          <a:prstGeom prst="rect">
            <a:avLst/>
          </a:prstGeom>
        </p:spPr>
      </p:pic>
    </p:spTree>
    <p:extLst>
      <p:ext uri="{BB962C8B-B14F-4D97-AF65-F5344CB8AC3E}">
        <p14:creationId xmlns:p14="http://schemas.microsoft.com/office/powerpoint/2010/main" val="879317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22" descr="http://images.ducks.ca/netpub/server.np?original=.1.1735&amp;site=ducimages&amp;catalog=catalog"/>
          <p:cNvPicPr>
            <a:picLocks noChangeAspect="1" noChangeArrowheads="1"/>
          </p:cNvPicPr>
          <p:nvPr/>
        </p:nvPicPr>
        <p:blipFill rotWithShape="1">
          <a:blip r:embed="rId3" cstate="print"/>
          <a:srcRect l="-276" t="8865" r="2215" b="15002"/>
          <a:stretch/>
        </p:blipFill>
        <p:spPr bwMode="auto">
          <a:xfrm>
            <a:off x="4026098" y="0"/>
            <a:ext cx="5117902" cy="2718648"/>
          </a:xfrm>
          <a:prstGeom prst="rect">
            <a:avLst/>
          </a:prstGeom>
          <a:noFill/>
        </p:spPr>
      </p:pic>
      <p:sp>
        <p:nvSpPr>
          <p:cNvPr id="16" name="TextBox 15"/>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24" name="Rectangle 23"/>
          <p:cNvSpPr/>
          <p:nvPr/>
        </p:nvSpPr>
        <p:spPr>
          <a:xfrm>
            <a:off x="7162800" y="242762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pic>
        <p:nvPicPr>
          <p:cNvPr id="17" name="Picture 6" descr="http://c2491652.r52.cf0.rackcdn.com/v3/large/200509030529.jpg"/>
          <p:cNvPicPr>
            <a:picLocks noChangeAspect="1" noChangeArrowheads="1"/>
          </p:cNvPicPr>
          <p:nvPr/>
        </p:nvPicPr>
        <p:blipFill rotWithShape="1">
          <a:blip r:embed="rId4" cstate="print"/>
          <a:srcRect t="7220" r="15027" b="3614"/>
          <a:stretch/>
        </p:blipFill>
        <p:spPr bwMode="auto">
          <a:xfrm>
            <a:off x="0" y="0"/>
            <a:ext cx="3962400" cy="2718648"/>
          </a:xfrm>
          <a:prstGeom prst="rect">
            <a:avLst/>
          </a:prstGeom>
          <a:noFill/>
        </p:spPr>
      </p:pic>
      <p:sp>
        <p:nvSpPr>
          <p:cNvPr id="3" name="TextBox 2"/>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25" name="Rectangle 24"/>
          <p:cNvSpPr/>
          <p:nvPr/>
        </p:nvSpPr>
        <p:spPr>
          <a:xfrm>
            <a:off x="1981200" y="238708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pic>
        <p:nvPicPr>
          <p:cNvPr id="15" name="Picture 6" descr="http://c2491652.r52.cf0.rackcdn.com/v3/large/080113035735.jpg"/>
          <p:cNvPicPr>
            <a:picLocks noChangeAspect="1" noChangeArrowheads="1"/>
          </p:cNvPicPr>
          <p:nvPr/>
        </p:nvPicPr>
        <p:blipFill rotWithShape="1">
          <a:blip r:embed="rId5" cstate="print"/>
          <a:srcRect l="19205" t="37377" b="31284"/>
          <a:stretch/>
        </p:blipFill>
        <p:spPr bwMode="auto">
          <a:xfrm>
            <a:off x="0" y="2800351"/>
            <a:ext cx="9144000" cy="2362200"/>
          </a:xfrm>
          <a:prstGeom prst="rect">
            <a:avLst/>
          </a:prstGeom>
          <a:noFill/>
        </p:spPr>
      </p:pic>
      <p:sp>
        <p:nvSpPr>
          <p:cNvPr id="13" name="TextBox 12"/>
          <p:cNvSpPr txBox="1"/>
          <p:nvPr/>
        </p:nvSpPr>
        <p:spPr>
          <a:xfrm>
            <a:off x="-224335" y="4705350"/>
            <a:ext cx="716562" cy="571408"/>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sp>
        <p:nvSpPr>
          <p:cNvPr id="26" name="Rectangle 25"/>
          <p:cNvSpPr/>
          <p:nvPr/>
        </p:nvSpPr>
        <p:spPr>
          <a:xfrm>
            <a:off x="6193461" y="4813907"/>
            <a:ext cx="2740989" cy="285704"/>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©Kevin </a:t>
            </a:r>
            <a:r>
              <a:rPr lang="en-US" sz="600" dirty="0" err="1">
                <a:solidFill>
                  <a:srgbClr val="FFFFFF"/>
                </a:solidFill>
                <a:latin typeface="Arial" panose="020B0604020202020204" pitchFamily="34" charset="0"/>
                <a:cs typeface="Arial" panose="020B0604020202020204" pitchFamily="34" charset="0"/>
              </a:rPr>
              <a:t>Kisik</a:t>
            </a:r>
            <a:endParaRPr lang="en-US" sz="600" dirty="0">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Picture 24" descr="http://c2491652.r52.cf0.rackcdn.com/v3/large/010314113209.jpg"/>
          <p:cNvPicPr>
            <a:picLocks noChangeAspect="1" noChangeArrowheads="1"/>
          </p:cNvPicPr>
          <p:nvPr/>
        </p:nvPicPr>
        <p:blipFill rotWithShape="1">
          <a:blip r:embed="rId3" cstate="print"/>
          <a:srcRect l="834" t="6459" r="-194" b="5632"/>
          <a:stretch/>
        </p:blipFill>
        <p:spPr bwMode="auto">
          <a:xfrm>
            <a:off x="0" y="0"/>
            <a:ext cx="3962400" cy="2540907"/>
          </a:xfrm>
          <a:prstGeom prst="rect">
            <a:avLst/>
          </a:prstGeom>
          <a:noFill/>
        </p:spPr>
      </p:pic>
      <p:sp>
        <p:nvSpPr>
          <p:cNvPr id="11" name="TextBox 10"/>
          <p:cNvSpPr txBox="1"/>
          <p:nvPr/>
        </p:nvSpPr>
        <p:spPr>
          <a:xfrm>
            <a:off x="3696"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4</a:t>
            </a:r>
          </a:p>
        </p:txBody>
      </p:sp>
      <p:sp>
        <p:nvSpPr>
          <p:cNvPr id="14" name="Rectangle 13"/>
          <p:cNvSpPr/>
          <p:nvPr/>
        </p:nvSpPr>
        <p:spPr>
          <a:xfrm>
            <a:off x="2168919" y="2225099"/>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©Scott Denny</a:t>
            </a:r>
          </a:p>
        </p:txBody>
      </p:sp>
      <p:pic>
        <p:nvPicPr>
          <p:cNvPr id="20" name="Picture 12" descr="http://c2491652.r52.cf0.rackcdn.com/v3/large/250109061347.jpg"/>
          <p:cNvPicPr>
            <a:picLocks noChangeAspect="1" noChangeArrowheads="1"/>
          </p:cNvPicPr>
          <p:nvPr/>
        </p:nvPicPr>
        <p:blipFill rotWithShape="1">
          <a:blip r:embed="rId4" cstate="print"/>
          <a:srcRect l="12074" t="30823" r="28432" b="24588"/>
          <a:stretch/>
        </p:blipFill>
        <p:spPr bwMode="auto">
          <a:xfrm flipH="1">
            <a:off x="4038598" y="-15194"/>
            <a:ext cx="5105401" cy="2540906"/>
          </a:xfrm>
          <a:prstGeom prst="rect">
            <a:avLst/>
          </a:prstGeom>
          <a:noFill/>
        </p:spPr>
      </p:pic>
      <p:sp>
        <p:nvSpPr>
          <p:cNvPr id="13" name="TextBox 12"/>
          <p:cNvSpPr txBox="1"/>
          <p:nvPr/>
        </p:nvSpPr>
        <p:spPr>
          <a:xfrm>
            <a:off x="4111752"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sp>
        <p:nvSpPr>
          <p:cNvPr id="22" name="Rectangle 21"/>
          <p:cNvSpPr/>
          <p:nvPr/>
        </p:nvSpPr>
        <p:spPr>
          <a:xfrm>
            <a:off x="7368654" y="2284666"/>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©Douglas Norton</a:t>
            </a:r>
          </a:p>
        </p:txBody>
      </p:sp>
      <p:pic>
        <p:nvPicPr>
          <p:cNvPr id="32776" name="Picture 8" descr="http://c2491652.r52.cf0.rackcdn.com/v3/large/050209072446.jpg"/>
          <p:cNvPicPr>
            <a:picLocks noChangeAspect="1" noChangeArrowheads="1"/>
          </p:cNvPicPr>
          <p:nvPr/>
        </p:nvPicPr>
        <p:blipFill rotWithShape="1">
          <a:blip r:embed="rId5" cstate="print"/>
          <a:srcRect l="12601" t="12985" r="9722" b="21983"/>
          <a:stretch/>
        </p:blipFill>
        <p:spPr bwMode="auto">
          <a:xfrm>
            <a:off x="5117996" y="2617789"/>
            <a:ext cx="4026003" cy="2523761"/>
          </a:xfrm>
          <a:prstGeom prst="rect">
            <a:avLst/>
          </a:prstGeom>
          <a:noFill/>
        </p:spPr>
      </p:pic>
      <p:sp>
        <p:nvSpPr>
          <p:cNvPr id="15" name="TextBox 14"/>
          <p:cNvSpPr txBox="1"/>
          <p:nvPr/>
        </p:nvSpPr>
        <p:spPr>
          <a:xfrm>
            <a:off x="5175647" y="4691466"/>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7</a:t>
            </a:r>
          </a:p>
        </p:txBody>
      </p:sp>
      <p:sp>
        <p:nvSpPr>
          <p:cNvPr id="23" name="Rectangle 22"/>
          <p:cNvSpPr/>
          <p:nvPr/>
        </p:nvSpPr>
        <p:spPr>
          <a:xfrm>
            <a:off x="7329702" y="4825573"/>
            <a:ext cx="1771650" cy="184666"/>
          </a:xfrm>
          <a:prstGeom prst="rect">
            <a:avLst/>
          </a:prstGeom>
        </p:spPr>
        <p:txBody>
          <a:bodyPr wrap="square">
            <a:spAutoFit/>
          </a:bodyPr>
          <a:lstStyle/>
          <a:p>
            <a:pPr algn="r"/>
            <a:r>
              <a:rPr lang="en-US" sz="600" dirty="0">
                <a:solidFill>
                  <a:srgbClr val="804000"/>
                </a:solidFill>
                <a:latin typeface="Arial" panose="020B0604020202020204" pitchFamily="34" charset="0"/>
                <a:cs typeface="Arial" panose="020B0604020202020204" pitchFamily="34" charset="0"/>
              </a:rPr>
              <a:t>©Ron </a:t>
            </a:r>
            <a:r>
              <a:rPr lang="en-US" sz="600" dirty="0" err="1">
                <a:solidFill>
                  <a:srgbClr val="804000"/>
                </a:solidFill>
                <a:latin typeface="Arial" panose="020B0604020202020204" pitchFamily="34" charset="0"/>
                <a:cs typeface="Arial" panose="020B0604020202020204" pitchFamily="34" charset="0"/>
              </a:rPr>
              <a:t>Cherest</a:t>
            </a:r>
            <a:endParaRPr lang="en-US" sz="600" dirty="0">
              <a:solidFill>
                <a:srgbClr val="804000"/>
              </a:solidFill>
              <a:latin typeface="Arial" panose="020B0604020202020204" pitchFamily="34" charset="0"/>
              <a:cs typeface="Arial" panose="020B0604020202020204" pitchFamily="34" charset="0"/>
            </a:endParaRPr>
          </a:p>
        </p:txBody>
      </p:sp>
      <p:pic>
        <p:nvPicPr>
          <p:cNvPr id="32774" name="Picture 6" descr="http://c2491652.r52.cf0.rackcdn.com/v3/large/090613070708.jpg"/>
          <p:cNvPicPr>
            <a:picLocks noChangeAspect="1" noChangeArrowheads="1"/>
          </p:cNvPicPr>
          <p:nvPr/>
        </p:nvPicPr>
        <p:blipFill rotWithShape="1">
          <a:blip r:embed="rId6" cstate="print"/>
          <a:srcRect l="15346" t="16578" r="245" b="19761"/>
          <a:stretch/>
        </p:blipFill>
        <p:spPr bwMode="auto">
          <a:xfrm>
            <a:off x="0" y="2619739"/>
            <a:ext cx="5029200" cy="2523761"/>
          </a:xfrm>
          <a:prstGeom prst="rect">
            <a:avLst/>
          </a:prstGeom>
          <a:noFill/>
        </p:spPr>
      </p:pic>
      <p:sp>
        <p:nvSpPr>
          <p:cNvPr id="12" name="TextBox 11"/>
          <p:cNvSpPr txBox="1"/>
          <p:nvPr/>
        </p:nvSpPr>
        <p:spPr>
          <a:xfrm>
            <a:off x="42648" y="470535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6</a:t>
            </a:r>
          </a:p>
        </p:txBody>
      </p:sp>
      <p:sp>
        <p:nvSpPr>
          <p:cNvPr id="24" name="Rectangle 23"/>
          <p:cNvSpPr/>
          <p:nvPr/>
        </p:nvSpPr>
        <p:spPr>
          <a:xfrm>
            <a:off x="3132466" y="482557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 Connelly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010" name="Picture 18" descr="http://c2491652.r52.cf0.rackcdn.com/v3/large/120613032227.jpg"/>
          <p:cNvPicPr>
            <a:picLocks noChangeAspect="1" noChangeArrowheads="1"/>
          </p:cNvPicPr>
          <p:nvPr/>
        </p:nvPicPr>
        <p:blipFill rotWithShape="1">
          <a:blip r:embed="rId3" cstate="print"/>
          <a:srcRect l="18028" t="13780" r="1569" b="25464"/>
          <a:stretch/>
        </p:blipFill>
        <p:spPr bwMode="auto">
          <a:xfrm>
            <a:off x="4038600" y="2619375"/>
            <a:ext cx="5097693" cy="2524125"/>
          </a:xfrm>
          <a:prstGeom prst="rect">
            <a:avLst/>
          </a:prstGeom>
          <a:noFill/>
        </p:spPr>
      </p:pic>
      <p:sp>
        <p:nvSpPr>
          <p:cNvPr id="14" name="TextBox 13"/>
          <p:cNvSpPr txBox="1"/>
          <p:nvPr/>
        </p:nvSpPr>
        <p:spPr>
          <a:xfrm>
            <a:off x="4080227" y="471952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11</a:t>
            </a:r>
          </a:p>
        </p:txBody>
      </p:sp>
      <p:sp>
        <p:nvSpPr>
          <p:cNvPr id="21" name="Rectangle 20"/>
          <p:cNvSpPr/>
          <p:nvPr/>
        </p:nvSpPr>
        <p:spPr>
          <a:xfrm>
            <a:off x="7178895" y="485644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©Ken Miracle</a:t>
            </a:r>
          </a:p>
        </p:txBody>
      </p:sp>
      <p:grpSp>
        <p:nvGrpSpPr>
          <p:cNvPr id="8" name="Group 7"/>
          <p:cNvGrpSpPr/>
          <p:nvPr/>
        </p:nvGrpSpPr>
        <p:grpSpPr>
          <a:xfrm>
            <a:off x="5201920" y="-9000"/>
            <a:ext cx="3934374" cy="2534713"/>
            <a:chOff x="3898168" y="4120"/>
            <a:chExt cx="5245833" cy="3379616"/>
          </a:xfrm>
        </p:grpSpPr>
        <p:grpSp>
          <p:nvGrpSpPr>
            <p:cNvPr id="4" name="Group 3"/>
            <p:cNvGrpSpPr/>
            <p:nvPr/>
          </p:nvGrpSpPr>
          <p:grpSpPr>
            <a:xfrm>
              <a:off x="3898168" y="4120"/>
              <a:ext cx="5245833" cy="3379616"/>
              <a:chOff x="3898168" y="4120"/>
              <a:chExt cx="5245833" cy="3379616"/>
            </a:xfrm>
          </p:grpSpPr>
          <p:pic>
            <p:nvPicPr>
              <p:cNvPr id="84996" name="Picture 4" descr="http://c2491652.r52.cf0.rackcdn.com/v3/large/140510072334.jpg"/>
              <p:cNvPicPr>
                <a:picLocks noChangeAspect="1" noChangeArrowheads="1"/>
              </p:cNvPicPr>
              <p:nvPr/>
            </p:nvPicPr>
            <p:blipFill rotWithShape="1">
              <a:blip r:embed="rId4" cstate="print"/>
              <a:srcRect l="12429" t="10819" r="1" b="23936"/>
              <a:stretch/>
            </p:blipFill>
            <p:spPr bwMode="auto">
              <a:xfrm>
                <a:off x="3898168" y="4120"/>
                <a:ext cx="5245833" cy="3379616"/>
              </a:xfrm>
              <a:prstGeom prst="rect">
                <a:avLst/>
              </a:prstGeom>
              <a:noFill/>
            </p:spPr>
          </p:pic>
          <p:sp>
            <p:nvSpPr>
              <p:cNvPr id="13" name="TextBox 12"/>
              <p:cNvSpPr txBox="1"/>
              <p:nvPr/>
            </p:nvSpPr>
            <p:spPr>
              <a:xfrm>
                <a:off x="3898168" y="2845760"/>
                <a:ext cx="617537"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9</a:t>
                </a:r>
              </a:p>
            </p:txBody>
          </p:sp>
        </p:grpSp>
        <p:sp>
          <p:nvSpPr>
            <p:cNvPr id="22" name="Rectangle 21"/>
            <p:cNvSpPr/>
            <p:nvPr/>
          </p:nvSpPr>
          <p:spPr>
            <a:xfrm>
              <a:off x="6781800" y="2978150"/>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 Whitney</a:t>
              </a:r>
            </a:p>
          </p:txBody>
        </p:sp>
      </p:grpSp>
      <p:pic>
        <p:nvPicPr>
          <p:cNvPr id="85012" name="Picture 20" descr="http://c2491652.r52.cf0.rackcdn.com/v3/large/040111025714.jpg"/>
          <p:cNvPicPr>
            <a:picLocks noChangeAspect="1" noChangeArrowheads="1"/>
          </p:cNvPicPr>
          <p:nvPr/>
        </p:nvPicPr>
        <p:blipFill rotWithShape="1">
          <a:blip r:embed="rId5" cstate="print"/>
          <a:srcRect l="-217" t="11889" r="574" b="11772"/>
          <a:stretch/>
        </p:blipFill>
        <p:spPr bwMode="auto">
          <a:xfrm>
            <a:off x="0" y="-9000"/>
            <a:ext cx="5105400" cy="2534713"/>
          </a:xfrm>
          <a:prstGeom prst="rect">
            <a:avLst/>
          </a:prstGeom>
          <a:noFill/>
        </p:spPr>
      </p:pic>
      <p:sp>
        <p:nvSpPr>
          <p:cNvPr id="11" name="TextBox 10"/>
          <p:cNvSpPr txBox="1"/>
          <p:nvPr/>
        </p:nvSpPr>
        <p:spPr>
          <a:xfrm>
            <a:off x="82749" y="2113194"/>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sp>
        <p:nvSpPr>
          <p:cNvPr id="23" name="Rectangle 22"/>
          <p:cNvSpPr/>
          <p:nvPr/>
        </p:nvSpPr>
        <p:spPr>
          <a:xfrm>
            <a:off x="3194402" y="221456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©Ron </a:t>
            </a:r>
            <a:r>
              <a:rPr lang="en-US" sz="600" dirty="0" err="1">
                <a:solidFill>
                  <a:srgbClr val="FFFFFF"/>
                </a:solidFill>
                <a:latin typeface="Arial" panose="020B0604020202020204" pitchFamily="34" charset="0"/>
                <a:cs typeface="Arial" panose="020B0604020202020204" pitchFamily="34" charset="0"/>
              </a:rPr>
              <a:t>Cherest</a:t>
            </a:r>
            <a:endParaRPr lang="en-US" sz="600" dirty="0">
              <a:solidFill>
                <a:srgbClr val="FFFFFF"/>
              </a:solidFill>
              <a:latin typeface="Arial" panose="020B0604020202020204" pitchFamily="34" charset="0"/>
              <a:cs typeface="Arial" panose="020B0604020202020204" pitchFamily="34" charset="0"/>
            </a:endParaRPr>
          </a:p>
        </p:txBody>
      </p:sp>
      <p:pic>
        <p:nvPicPr>
          <p:cNvPr id="85000" name="Picture 8" descr="http://c2491652.r52.cf0.rackcdn.com/v3/large/220411022933.jpg"/>
          <p:cNvPicPr>
            <a:picLocks noChangeAspect="1" noChangeArrowheads="1"/>
          </p:cNvPicPr>
          <p:nvPr/>
        </p:nvPicPr>
        <p:blipFill rotWithShape="1">
          <a:blip r:embed="rId6" cstate="print"/>
          <a:srcRect l="14283" t="8022" r="18218" b="29408"/>
          <a:stretch/>
        </p:blipFill>
        <p:spPr bwMode="auto">
          <a:xfrm>
            <a:off x="1" y="2630166"/>
            <a:ext cx="3962400" cy="2521592"/>
          </a:xfrm>
          <a:prstGeom prst="rect">
            <a:avLst/>
          </a:prstGeom>
          <a:noFill/>
        </p:spPr>
      </p:pic>
      <p:sp>
        <p:nvSpPr>
          <p:cNvPr id="12" name="TextBox 11"/>
          <p:cNvSpPr txBox="1"/>
          <p:nvPr/>
        </p:nvSpPr>
        <p:spPr>
          <a:xfrm>
            <a:off x="4281" y="471952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10</a:t>
            </a:r>
          </a:p>
        </p:txBody>
      </p:sp>
      <p:sp>
        <p:nvSpPr>
          <p:cNvPr id="24" name="Rectangle 23"/>
          <p:cNvSpPr/>
          <p:nvPr/>
        </p:nvSpPr>
        <p:spPr>
          <a:xfrm>
            <a:off x="2136589" y="48634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 Whitney</a:t>
            </a:r>
          </a:p>
        </p:txBody>
      </p:sp>
      <p:sp>
        <p:nvSpPr>
          <p:cNvPr id="2" name="Slide Number Placeholder 1"/>
          <p:cNvSpPr>
            <a:spLocks noGrp="1"/>
          </p:cNvSpPr>
          <p:nvPr>
            <p:ph type="sldNum" sz="quarter" idx="12"/>
          </p:nvPr>
        </p:nvSpPr>
        <p:spPr/>
        <p:txBody>
          <a:bodyPr/>
          <a:lstStyle/>
          <a:p>
            <a:fld id="{2AE6605D-ED7C-0D45-BD78-93E0CFDF497C}" type="slidenum">
              <a:rPr lang="en-US" smtClean="0">
                <a:latin typeface="Arial" panose="020B0604020202020204" pitchFamily="34" charset="0"/>
                <a:cs typeface="Arial" panose="020B0604020202020204" pitchFamily="34" charset="0"/>
              </a:rPr>
              <a:pPr/>
              <a:t>4</a:t>
            </a:fld>
            <a:endParaRPr lang="en-US">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a:xfrm>
            <a:off x="-2" y="0"/>
            <a:ext cx="3962399" cy="2524125"/>
            <a:chOff x="-2" y="0"/>
            <a:chExt cx="5283198" cy="3365500"/>
          </a:xfrm>
        </p:grpSpPr>
        <p:pic>
          <p:nvPicPr>
            <p:cNvPr id="30726" name="Picture 6" descr="http://c2491652.r52.cf0.rackcdn.com/v3/large/070213065810.jpg"/>
            <p:cNvPicPr>
              <a:picLocks noChangeAspect="1" noChangeArrowheads="1"/>
            </p:cNvPicPr>
            <p:nvPr/>
          </p:nvPicPr>
          <p:blipFill rotWithShape="1">
            <a:blip r:embed="rId3" cstate="print"/>
            <a:srcRect b="4073"/>
            <a:stretch/>
          </p:blipFill>
          <p:spPr bwMode="auto">
            <a:xfrm flipH="1">
              <a:off x="-2" y="0"/>
              <a:ext cx="5283198" cy="3365500"/>
            </a:xfrm>
            <a:prstGeom prst="rect">
              <a:avLst/>
            </a:prstGeom>
            <a:noFill/>
          </p:spPr>
        </p:pic>
        <p:sp>
          <p:nvSpPr>
            <p:cNvPr id="10" name="TextBox 9"/>
            <p:cNvSpPr txBox="1"/>
            <p:nvPr/>
          </p:nvSpPr>
          <p:spPr>
            <a:xfrm>
              <a:off x="123706" y="2808717"/>
              <a:ext cx="617537" cy="492443"/>
            </a:xfrm>
            <a:prstGeom prst="rect">
              <a:avLst/>
            </a:prstGeom>
            <a:noFill/>
          </p:spPr>
          <p:txBody>
            <a:bodyPr wrap="square" rtlCol="0">
              <a:spAutoFit/>
            </a:bodyPr>
            <a:lstStyle/>
            <a:p>
              <a:r>
                <a:rPr lang="en-CA" b="1" dirty="0">
                  <a:latin typeface="Arial" panose="020B0604020202020204" pitchFamily="34" charset="0"/>
                  <a:cs typeface="Arial" panose="020B0604020202020204" pitchFamily="34" charset="0"/>
                </a:rPr>
                <a:t>12</a:t>
              </a:r>
            </a:p>
          </p:txBody>
        </p:sp>
      </p:grpSp>
      <p:sp>
        <p:nvSpPr>
          <p:cNvPr id="18" name="Rectangle 17"/>
          <p:cNvSpPr/>
          <p:nvPr/>
        </p:nvSpPr>
        <p:spPr>
          <a:xfrm>
            <a:off x="2105026" y="2291204"/>
            <a:ext cx="1771650" cy="184666"/>
          </a:xfrm>
          <a:prstGeom prst="rect">
            <a:avLst/>
          </a:prstGeom>
        </p:spPr>
        <p:txBody>
          <a:bodyPr wrap="square">
            <a:spAutoFit/>
          </a:bodyPr>
          <a:lstStyle/>
          <a:p>
            <a:pPr algn="r"/>
            <a:r>
              <a:rPr lang="en-US" sz="600" dirty="0">
                <a:solidFill>
                  <a:srgbClr val="000000"/>
                </a:solidFill>
                <a:latin typeface="Arial" panose="020B0604020202020204" pitchFamily="34" charset="0"/>
                <a:cs typeface="Arial" panose="020B0604020202020204" pitchFamily="34" charset="0"/>
              </a:rPr>
              <a:t>©Kevin </a:t>
            </a:r>
            <a:r>
              <a:rPr lang="en-US" sz="600" dirty="0" err="1">
                <a:solidFill>
                  <a:srgbClr val="000000"/>
                </a:solidFill>
                <a:latin typeface="Arial" panose="020B0604020202020204" pitchFamily="34" charset="0"/>
                <a:cs typeface="Arial" panose="020B0604020202020204" pitchFamily="34" charset="0"/>
              </a:rPr>
              <a:t>Kisik</a:t>
            </a:r>
            <a:endParaRPr lang="en-US" sz="600" dirty="0">
              <a:solidFill>
                <a:srgbClr val="000000"/>
              </a:solidFill>
              <a:latin typeface="Arial" panose="020B0604020202020204" pitchFamily="34" charset="0"/>
              <a:cs typeface="Arial" panose="020B0604020202020204" pitchFamily="34" charset="0"/>
            </a:endParaRPr>
          </a:p>
        </p:txBody>
      </p:sp>
      <p:grpSp>
        <p:nvGrpSpPr>
          <p:cNvPr id="8" name="Group 7"/>
          <p:cNvGrpSpPr/>
          <p:nvPr/>
        </p:nvGrpSpPr>
        <p:grpSpPr>
          <a:xfrm>
            <a:off x="-6290" y="2619375"/>
            <a:ext cx="5786742" cy="2524125"/>
            <a:chOff x="-1532387" y="3492500"/>
            <a:chExt cx="7715657" cy="3365500"/>
          </a:xfrm>
        </p:grpSpPr>
        <p:grpSp>
          <p:nvGrpSpPr>
            <p:cNvPr id="5" name="Group 4"/>
            <p:cNvGrpSpPr/>
            <p:nvPr/>
          </p:nvGrpSpPr>
          <p:grpSpPr>
            <a:xfrm>
              <a:off x="-1532387" y="3492500"/>
              <a:ext cx="7715657" cy="3365500"/>
              <a:chOff x="-1532387" y="3492500"/>
              <a:chExt cx="7715657" cy="3365500"/>
            </a:xfrm>
          </p:grpSpPr>
          <p:pic>
            <p:nvPicPr>
              <p:cNvPr id="30728" name="Picture 8" descr="http://c2491652.r52.cf0.rackcdn.com/v3/large/171210101855.jpg"/>
              <p:cNvPicPr>
                <a:picLocks noChangeAspect="1" noChangeArrowheads="1"/>
              </p:cNvPicPr>
              <p:nvPr/>
            </p:nvPicPr>
            <p:blipFill rotWithShape="1">
              <a:blip r:embed="rId4" cstate="print"/>
              <a:srcRect t="17492" b="26173"/>
              <a:stretch/>
            </p:blipFill>
            <p:spPr bwMode="auto">
              <a:xfrm>
                <a:off x="-1532387" y="3492500"/>
                <a:ext cx="7715657" cy="3365500"/>
              </a:xfrm>
              <a:prstGeom prst="rect">
                <a:avLst/>
              </a:prstGeom>
              <a:noFill/>
            </p:spPr>
          </p:pic>
          <p:sp>
            <p:nvSpPr>
              <p:cNvPr id="11" name="TextBox 10"/>
              <p:cNvSpPr txBox="1"/>
              <p:nvPr/>
            </p:nvSpPr>
            <p:spPr>
              <a:xfrm>
                <a:off x="-1370412" y="6270630"/>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14</a:t>
                </a:r>
              </a:p>
            </p:txBody>
          </p:sp>
        </p:grpSp>
        <p:sp>
          <p:nvSpPr>
            <p:cNvPr id="19" name="Rectangle 18"/>
            <p:cNvSpPr/>
            <p:nvPr/>
          </p:nvSpPr>
          <p:spPr>
            <a:xfrm>
              <a:off x="3569640" y="6420439"/>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grpSp>
      <p:grpSp>
        <p:nvGrpSpPr>
          <p:cNvPr id="6" name="Group 5"/>
          <p:cNvGrpSpPr/>
          <p:nvPr/>
        </p:nvGrpSpPr>
        <p:grpSpPr>
          <a:xfrm>
            <a:off x="5895642" y="2619375"/>
            <a:ext cx="3248357" cy="2524125"/>
            <a:chOff x="6333146" y="3418455"/>
            <a:chExt cx="4331143" cy="3365500"/>
          </a:xfrm>
        </p:grpSpPr>
        <p:pic>
          <p:nvPicPr>
            <p:cNvPr id="17" name="Picture 2" descr="http://c2491652.r52.cf0.rackcdn.com/v3/large/100609112340.jpg"/>
            <p:cNvPicPr>
              <a:picLocks noChangeAspect="1" noChangeArrowheads="1"/>
            </p:cNvPicPr>
            <p:nvPr/>
          </p:nvPicPr>
          <p:blipFill rotWithShape="1">
            <a:blip r:embed="rId5" cstate="print"/>
            <a:srcRect l="3906" t="10611" r="3906" b="33281"/>
            <a:stretch/>
          </p:blipFill>
          <p:spPr bwMode="auto">
            <a:xfrm>
              <a:off x="6333146" y="3418455"/>
              <a:ext cx="4331143" cy="3365500"/>
            </a:xfrm>
            <a:prstGeom prst="rect">
              <a:avLst/>
            </a:prstGeom>
            <a:noFill/>
          </p:spPr>
        </p:pic>
        <p:sp>
          <p:nvSpPr>
            <p:cNvPr id="13" name="TextBox 12"/>
            <p:cNvSpPr txBox="1"/>
            <p:nvPr/>
          </p:nvSpPr>
          <p:spPr>
            <a:xfrm>
              <a:off x="6462749" y="6196585"/>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15</a:t>
              </a:r>
            </a:p>
          </p:txBody>
        </p:sp>
      </p:grpSp>
      <p:sp>
        <p:nvSpPr>
          <p:cNvPr id="20" name="Rectangle 19"/>
          <p:cNvSpPr/>
          <p:nvPr/>
        </p:nvSpPr>
        <p:spPr>
          <a:xfrm>
            <a:off x="7257159" y="485278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©Justin </a:t>
            </a:r>
            <a:r>
              <a:rPr lang="en-US" sz="600" dirty="0" err="1">
                <a:solidFill>
                  <a:srgbClr val="FFFFFF"/>
                </a:solidFill>
                <a:latin typeface="Arial" panose="020B0604020202020204" pitchFamily="34" charset="0"/>
                <a:cs typeface="Arial" panose="020B0604020202020204" pitchFamily="34" charset="0"/>
              </a:rPr>
              <a:t>Messick</a:t>
            </a:r>
            <a:endParaRPr lang="en-US" sz="600" dirty="0">
              <a:solidFill>
                <a:srgbClr val="FFFFFF"/>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2AE6605D-ED7C-0D45-BD78-93E0CFDF497C}" type="slidenum">
              <a:rPr lang="en-US" smtClean="0">
                <a:latin typeface="Arial" panose="020B0604020202020204" pitchFamily="34" charset="0"/>
                <a:cs typeface="Arial" panose="020B0604020202020204" pitchFamily="34" charset="0"/>
              </a:rPr>
              <a:pPr/>
              <a:t>5</a:t>
            </a:fld>
            <a:endParaRPr lang="en-US">
              <a:latin typeface="Arial" panose="020B0604020202020204" pitchFamily="34" charset="0"/>
              <a:cs typeface="Arial" panose="020B0604020202020204" pitchFamily="34" charset="0"/>
            </a:endParaRPr>
          </a:p>
        </p:txBody>
      </p:sp>
      <p:grpSp>
        <p:nvGrpSpPr>
          <p:cNvPr id="15" name="Group 14"/>
          <p:cNvGrpSpPr/>
          <p:nvPr/>
        </p:nvGrpSpPr>
        <p:grpSpPr>
          <a:xfrm>
            <a:off x="4038600" y="-15907"/>
            <a:ext cx="5105400" cy="2541620"/>
            <a:chOff x="4419600" y="0"/>
            <a:chExt cx="6807200" cy="3388826"/>
          </a:xfrm>
        </p:grpSpPr>
        <p:pic>
          <p:nvPicPr>
            <p:cNvPr id="30730" name="Picture 10" descr="http://c2491652.r52.cf0.rackcdn.com/v3/large/180213095217.jpg"/>
            <p:cNvPicPr>
              <a:picLocks noChangeAspect="1" noChangeArrowheads="1"/>
            </p:cNvPicPr>
            <p:nvPr/>
          </p:nvPicPr>
          <p:blipFill rotWithShape="1">
            <a:blip r:embed="rId6" cstate="print"/>
            <a:srcRect t="7902" b="17219"/>
            <a:stretch/>
          </p:blipFill>
          <p:spPr bwMode="auto">
            <a:xfrm>
              <a:off x="4419600" y="0"/>
              <a:ext cx="6807200" cy="3388826"/>
            </a:xfrm>
            <a:prstGeom prst="rect">
              <a:avLst/>
            </a:prstGeom>
            <a:noFill/>
          </p:spPr>
        </p:pic>
        <p:sp>
          <p:nvSpPr>
            <p:cNvPr id="12" name="TextBox 11"/>
            <p:cNvSpPr txBox="1"/>
            <p:nvPr/>
          </p:nvSpPr>
          <p:spPr>
            <a:xfrm>
              <a:off x="4441704" y="2838617"/>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13</a:t>
              </a:r>
            </a:p>
          </p:txBody>
        </p:sp>
      </p:grpSp>
      <p:sp>
        <p:nvSpPr>
          <p:cNvPr id="23" name="Rectangle 22">
            <a:extLst>
              <a:ext uri="{FF2B5EF4-FFF2-40B4-BE49-F238E27FC236}">
                <a16:creationId xmlns:a16="http://schemas.microsoft.com/office/drawing/2014/main" id="{BC03C5D5-7592-B149-86DF-46091359F3EA}"/>
              </a:ext>
            </a:extLst>
          </p:cNvPr>
          <p:cNvSpPr/>
          <p:nvPr/>
        </p:nvSpPr>
        <p:spPr>
          <a:xfrm>
            <a:off x="7239000" y="225270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©Mike Lentz</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Group 18"/>
          <p:cNvGrpSpPr/>
          <p:nvPr/>
        </p:nvGrpSpPr>
        <p:grpSpPr>
          <a:xfrm>
            <a:off x="-43670" y="2724150"/>
            <a:ext cx="3320270" cy="2442091"/>
            <a:chOff x="-1582226" y="3632199"/>
            <a:chExt cx="4427025" cy="3256122"/>
          </a:xfrm>
        </p:grpSpPr>
        <p:pic>
          <p:nvPicPr>
            <p:cNvPr id="17" name="Picture 16" descr="Hunting 2010 275.jpg"/>
            <p:cNvPicPr>
              <a:picLocks noChangeAspect="1"/>
            </p:cNvPicPr>
            <p:nvPr/>
          </p:nvPicPr>
          <p:blipFill rotWithShape="1">
            <a:blip r:embed="rId3" cstate="print"/>
            <a:srcRect l="1406" t="9554" r="-1097" b="10564"/>
            <a:stretch/>
          </p:blipFill>
          <p:spPr>
            <a:xfrm>
              <a:off x="-1582226" y="3632199"/>
              <a:ext cx="4427025" cy="3256122"/>
            </a:xfrm>
            <a:prstGeom prst="rect">
              <a:avLst/>
            </a:prstGeom>
          </p:spPr>
        </p:pic>
        <p:sp>
          <p:nvSpPr>
            <p:cNvPr id="12" name="TextBox 11"/>
            <p:cNvSpPr txBox="1"/>
            <p:nvPr/>
          </p:nvSpPr>
          <p:spPr>
            <a:xfrm>
              <a:off x="-1470817" y="6365557"/>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19</a:t>
              </a:r>
            </a:p>
          </p:txBody>
        </p:sp>
      </p:grpSp>
      <p:sp>
        <p:nvSpPr>
          <p:cNvPr id="21" name="Rectangle 20"/>
          <p:cNvSpPr/>
          <p:nvPr/>
        </p:nvSpPr>
        <p:spPr>
          <a:xfrm>
            <a:off x="1352550" y="4908852"/>
            <a:ext cx="1771650" cy="184666"/>
          </a:xfrm>
          <a:prstGeom prst="rect">
            <a:avLst/>
          </a:prstGeom>
        </p:spPr>
        <p:txBody>
          <a:bodyPr wrap="square">
            <a:spAutoFit/>
          </a:bodyPr>
          <a:lstStyle/>
          <a:p>
            <a:pPr algn="r"/>
            <a:r>
              <a:rPr lang="en-US" sz="600" dirty="0">
                <a:solidFill>
                  <a:srgbClr val="4A452A"/>
                </a:solidFill>
                <a:latin typeface="Arial" panose="020B0604020202020204" pitchFamily="34" charset="0"/>
                <a:cs typeface="Arial" panose="020B0604020202020204" pitchFamily="34" charset="0"/>
              </a:rPr>
              <a:t>©Chris Benson</a:t>
            </a:r>
          </a:p>
        </p:txBody>
      </p:sp>
      <p:grpSp>
        <p:nvGrpSpPr>
          <p:cNvPr id="20" name="Group 19"/>
          <p:cNvGrpSpPr/>
          <p:nvPr/>
        </p:nvGrpSpPr>
        <p:grpSpPr>
          <a:xfrm>
            <a:off x="3360156" y="2724152"/>
            <a:ext cx="5783844" cy="2410553"/>
            <a:chOff x="2956208" y="3632198"/>
            <a:chExt cx="7711793" cy="3214070"/>
          </a:xfrm>
        </p:grpSpPr>
        <p:pic>
          <p:nvPicPr>
            <p:cNvPr id="18" name="Picture 17" descr="Blue goose.jpg"/>
            <p:cNvPicPr>
              <a:picLocks noChangeAspect="1"/>
            </p:cNvPicPr>
            <p:nvPr/>
          </p:nvPicPr>
          <p:blipFill rotWithShape="1">
            <a:blip r:embed="rId4" cstate="print"/>
            <a:srcRect l="82" t="28985" r="2890" b="9885"/>
            <a:stretch/>
          </p:blipFill>
          <p:spPr>
            <a:xfrm>
              <a:off x="2956208" y="3632198"/>
              <a:ext cx="7711793" cy="3214070"/>
            </a:xfrm>
            <a:prstGeom prst="rect">
              <a:avLst/>
            </a:prstGeom>
          </p:spPr>
        </p:pic>
        <p:sp>
          <p:nvSpPr>
            <p:cNvPr id="14" name="TextBox 13"/>
            <p:cNvSpPr txBox="1"/>
            <p:nvPr/>
          </p:nvSpPr>
          <p:spPr>
            <a:xfrm>
              <a:off x="2986091" y="6298911"/>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20</a:t>
              </a:r>
            </a:p>
          </p:txBody>
        </p:sp>
      </p:grpSp>
      <p:sp>
        <p:nvSpPr>
          <p:cNvPr id="22" name="Rectangle 21"/>
          <p:cNvSpPr/>
          <p:nvPr/>
        </p:nvSpPr>
        <p:spPr>
          <a:xfrm>
            <a:off x="7332463" y="4816519"/>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grpSp>
        <p:nvGrpSpPr>
          <p:cNvPr id="7" name="Group 6"/>
          <p:cNvGrpSpPr/>
          <p:nvPr/>
        </p:nvGrpSpPr>
        <p:grpSpPr>
          <a:xfrm>
            <a:off x="-43671" y="0"/>
            <a:ext cx="4006069" cy="2619375"/>
            <a:chOff x="-921827" y="1"/>
            <a:chExt cx="5341425" cy="3492498"/>
          </a:xfrm>
        </p:grpSpPr>
        <p:grpSp>
          <p:nvGrpSpPr>
            <p:cNvPr id="3" name="Group 2"/>
            <p:cNvGrpSpPr/>
            <p:nvPr/>
          </p:nvGrpSpPr>
          <p:grpSpPr>
            <a:xfrm>
              <a:off x="-921827" y="1"/>
              <a:ext cx="5341425" cy="3492498"/>
              <a:chOff x="-921827" y="1"/>
              <a:chExt cx="5341425" cy="3492498"/>
            </a:xfrm>
          </p:grpSpPr>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15438" t="3434" b="14841"/>
              <a:stretch/>
            </p:blipFill>
            <p:spPr>
              <a:xfrm flipH="1">
                <a:off x="-921827" y="1"/>
                <a:ext cx="5341425" cy="3492498"/>
              </a:xfrm>
              <a:prstGeom prst="rect">
                <a:avLst/>
              </a:prstGeom>
            </p:spPr>
          </p:pic>
          <p:sp>
            <p:nvSpPr>
              <p:cNvPr id="13" name="TextBox 12"/>
              <p:cNvSpPr txBox="1"/>
              <p:nvPr/>
            </p:nvSpPr>
            <p:spPr>
              <a:xfrm>
                <a:off x="-837227" y="2911157"/>
                <a:ext cx="1371600" cy="49244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16/17</a:t>
                </a:r>
              </a:p>
            </p:txBody>
          </p:sp>
        </p:grpSp>
        <p:sp>
          <p:nvSpPr>
            <p:cNvPr id="16" name="Rectangle 15"/>
            <p:cNvSpPr/>
            <p:nvPr/>
          </p:nvSpPr>
          <p:spPr>
            <a:xfrm>
              <a:off x="2044460" y="3058084"/>
              <a:ext cx="2362200" cy="246221"/>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grpSp>
      <p:grpSp>
        <p:nvGrpSpPr>
          <p:cNvPr id="8" name="Group 7"/>
          <p:cNvGrpSpPr/>
          <p:nvPr/>
        </p:nvGrpSpPr>
        <p:grpSpPr>
          <a:xfrm>
            <a:off x="4045954" y="0"/>
            <a:ext cx="5098046" cy="2619375"/>
            <a:chOff x="3870605" y="1"/>
            <a:chExt cx="6797395" cy="3492499"/>
          </a:xfrm>
        </p:grpSpPr>
        <p:grpSp>
          <p:nvGrpSpPr>
            <p:cNvPr id="4" name="Group 3"/>
            <p:cNvGrpSpPr/>
            <p:nvPr/>
          </p:nvGrpSpPr>
          <p:grpSpPr>
            <a:xfrm>
              <a:off x="3870605" y="1"/>
              <a:ext cx="6797395" cy="3492499"/>
              <a:chOff x="3870605" y="16907"/>
              <a:chExt cx="6797395" cy="3492499"/>
            </a:xfrm>
          </p:grpSpPr>
          <p:pic>
            <p:nvPicPr>
              <p:cNvPr id="31" name="Picture 4" descr="http://c2491652.r52.cf0.rackcdn.com/v3/large/130909034613.jpg"/>
              <p:cNvPicPr>
                <a:picLocks noChangeAspect="1" noChangeArrowheads="1"/>
              </p:cNvPicPr>
              <p:nvPr/>
            </p:nvPicPr>
            <p:blipFill rotWithShape="1">
              <a:blip r:embed="rId6" cstate="print"/>
              <a:srcRect l="10791" t="17858" r="11060" b="21589"/>
              <a:stretch/>
            </p:blipFill>
            <p:spPr bwMode="auto">
              <a:xfrm>
                <a:off x="3870605" y="16907"/>
                <a:ext cx="6797395" cy="3492499"/>
              </a:xfrm>
              <a:prstGeom prst="rect">
                <a:avLst/>
              </a:prstGeom>
              <a:noFill/>
            </p:spPr>
          </p:pic>
          <p:sp>
            <p:nvSpPr>
              <p:cNvPr id="11" name="TextBox 10"/>
              <p:cNvSpPr txBox="1"/>
              <p:nvPr/>
            </p:nvSpPr>
            <p:spPr>
              <a:xfrm>
                <a:off x="3954462" y="2953463"/>
                <a:ext cx="617537" cy="492443"/>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a:t>
                </a:r>
              </a:p>
            </p:txBody>
          </p:sp>
        </p:grpSp>
        <p:sp>
          <p:nvSpPr>
            <p:cNvPr id="35" name="Rectangle 34"/>
            <p:cNvSpPr/>
            <p:nvPr/>
          </p:nvSpPr>
          <p:spPr>
            <a:xfrm>
              <a:off x="8252617" y="3011329"/>
              <a:ext cx="2362200" cy="276999"/>
            </a:xfrm>
            <a:prstGeom prst="rect">
              <a:avLst/>
            </a:prstGeom>
          </p:spPr>
          <p:txBody>
            <a:bodyPr wrap="square">
              <a:spAutoFit/>
            </a:bodyPr>
            <a:lstStyle/>
            <a:p>
              <a:pPr algn="r"/>
              <a:r>
                <a:rPr lang="en-US" sz="750" dirty="0">
                  <a:solidFill>
                    <a:srgbClr val="FFFFFF"/>
                  </a:solidFill>
                  <a:latin typeface="Arial" panose="020B0604020202020204" pitchFamily="34" charset="0"/>
                  <a:cs typeface="Arial" panose="020B0604020202020204" pitchFamily="34" charset="0"/>
                </a:rPr>
                <a:t>©Mark </a:t>
              </a:r>
              <a:r>
                <a:rPr lang="en-US" sz="750" dirty="0" err="1">
                  <a:solidFill>
                    <a:srgbClr val="FFFFFF"/>
                  </a:solidFill>
                  <a:latin typeface="Arial" panose="020B0604020202020204" pitchFamily="34" charset="0"/>
                  <a:cs typeface="Arial" panose="020B0604020202020204" pitchFamily="34" charset="0"/>
                </a:rPr>
                <a:t>Lasnek</a:t>
              </a:r>
              <a:endParaRPr lang="en-US" sz="750" dirty="0">
                <a:solidFill>
                  <a:srgbClr val="FFFFFF"/>
                </a:solidFill>
                <a:latin typeface="Arial" panose="020B0604020202020204" pitchFamily="34" charset="0"/>
                <a:cs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2" name="Picture 8" descr="http://c2491652.r52.cf0.rackcdn.com/v3/large/220411022933.jpg"/>
          <p:cNvPicPr>
            <a:picLocks noChangeAspect="1" noChangeArrowheads="1"/>
          </p:cNvPicPr>
          <p:nvPr/>
        </p:nvPicPr>
        <p:blipFill rotWithShape="1">
          <a:blip r:embed="rId3" cstate="print"/>
          <a:srcRect l="16637" t="16347" r="18327" b="31728"/>
          <a:stretch/>
        </p:blipFill>
        <p:spPr bwMode="auto">
          <a:xfrm>
            <a:off x="-244106" y="0"/>
            <a:ext cx="9388106" cy="5143500"/>
          </a:xfrm>
          <a:prstGeom prst="rect">
            <a:avLst/>
          </a:prstGeom>
          <a:noFill/>
          <a:ln w="28575">
            <a:noFill/>
          </a:ln>
        </p:spPr>
      </p:pic>
      <p:pic>
        <p:nvPicPr>
          <p:cNvPr id="24" name="Picture 23" descr="WHC_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sp>
        <p:nvSpPr>
          <p:cNvPr id="30" name="Rectangle 8"/>
          <p:cNvSpPr>
            <a:spLocks noChangeArrowheads="1"/>
          </p:cNvSpPr>
          <p:nvPr/>
        </p:nvSpPr>
        <p:spPr bwMode="auto">
          <a:xfrm>
            <a:off x="4343400" y="437883"/>
            <a:ext cx="4765072" cy="960852"/>
          </a:xfrm>
          <a:prstGeom prst="rect">
            <a:avLst/>
          </a:prstGeom>
          <a:noFill/>
          <a:ln w="9525">
            <a:noFill/>
            <a:miter lim="800000"/>
            <a:headEnd/>
            <a:tailEnd/>
          </a:ln>
          <a:effectLst/>
        </p:spPr>
        <p:txBody>
          <a:bodyPr/>
          <a:lstStyle/>
          <a:p>
            <a:pPr>
              <a:spcBef>
                <a:spcPts val="0"/>
              </a:spcBef>
            </a:pPr>
            <a:r>
              <a:rPr lang="en-US" sz="2800" b="1" dirty="0">
                <a:solidFill>
                  <a:srgbClr val="FFFFFF"/>
                </a:solidFill>
                <a:latin typeface="Arial" panose="020B0604020202020204" pitchFamily="34" charset="0"/>
                <a:cs typeface="Arial" panose="020B0604020202020204" pitchFamily="34" charset="0"/>
              </a:rPr>
              <a:t>Waterfowl of the Central and Mississippi Flyways</a:t>
            </a:r>
          </a:p>
        </p:txBody>
      </p:sp>
      <p:sp>
        <p:nvSpPr>
          <p:cNvPr id="32" name="Rectangle 8"/>
          <p:cNvSpPr>
            <a:spLocks noChangeArrowheads="1"/>
          </p:cNvSpPr>
          <p:nvPr/>
        </p:nvSpPr>
        <p:spPr bwMode="auto">
          <a:xfrm>
            <a:off x="4307872" y="1522146"/>
            <a:ext cx="2626328" cy="432929"/>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ANSWERS</a:t>
            </a:r>
          </a:p>
        </p:txBody>
      </p:sp>
      <p:pic>
        <p:nvPicPr>
          <p:cNvPr id="5" name="Picture 4">
            <a:extLst>
              <a:ext uri="{FF2B5EF4-FFF2-40B4-BE49-F238E27FC236}">
                <a16:creationId xmlns:a16="http://schemas.microsoft.com/office/drawing/2014/main" id="{CAED80B8-FB35-844F-9AFC-A64F85A51D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spTree>
    <p:extLst>
      <p:ext uri="{BB962C8B-B14F-4D97-AF65-F5344CB8AC3E}">
        <p14:creationId xmlns:p14="http://schemas.microsoft.com/office/powerpoint/2010/main" val="3910090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2" descr="http://images.ducks.ca/netpub/server.np?original=.1.1735&amp;site=ducimages&amp;catalog=catalog">
            <a:extLst>
              <a:ext uri="{FF2B5EF4-FFF2-40B4-BE49-F238E27FC236}">
                <a16:creationId xmlns:a16="http://schemas.microsoft.com/office/drawing/2014/main" id="{68AA7C83-2F2E-5648-9FD3-3CD6F4A38942}"/>
              </a:ext>
            </a:extLst>
          </p:cNvPr>
          <p:cNvPicPr>
            <a:picLocks noChangeAspect="1" noChangeArrowheads="1"/>
          </p:cNvPicPr>
          <p:nvPr/>
        </p:nvPicPr>
        <p:blipFill rotWithShape="1">
          <a:blip r:embed="rId3" cstate="print"/>
          <a:srcRect l="-276" t="8865" r="2215" b="15002"/>
          <a:stretch/>
        </p:blipFill>
        <p:spPr bwMode="auto">
          <a:xfrm>
            <a:off x="4026098" y="0"/>
            <a:ext cx="5117902" cy="2718648"/>
          </a:xfrm>
          <a:prstGeom prst="rect">
            <a:avLst/>
          </a:prstGeom>
          <a:noFill/>
        </p:spPr>
      </p:pic>
      <p:sp>
        <p:nvSpPr>
          <p:cNvPr id="30" name="TextBox 29">
            <a:extLst>
              <a:ext uri="{FF2B5EF4-FFF2-40B4-BE49-F238E27FC236}">
                <a16:creationId xmlns:a16="http://schemas.microsoft.com/office/drawing/2014/main" id="{B905778E-B1DD-CD48-BCD3-4A53505BB548}"/>
              </a:ext>
            </a:extLst>
          </p:cNvPr>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31" name="Rectangle 30">
            <a:extLst>
              <a:ext uri="{FF2B5EF4-FFF2-40B4-BE49-F238E27FC236}">
                <a16:creationId xmlns:a16="http://schemas.microsoft.com/office/drawing/2014/main" id="{F0D40148-DFF6-5C42-B397-F106ABA0BF67}"/>
              </a:ext>
            </a:extLst>
          </p:cNvPr>
          <p:cNvSpPr/>
          <p:nvPr/>
        </p:nvSpPr>
        <p:spPr>
          <a:xfrm>
            <a:off x="7162800" y="242762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©DUC</a:t>
            </a:r>
          </a:p>
        </p:txBody>
      </p:sp>
      <p:pic>
        <p:nvPicPr>
          <p:cNvPr id="32" name="Picture 6" descr="http://c2491652.r52.cf0.rackcdn.com/v3/large/200509030529.jpg">
            <a:extLst>
              <a:ext uri="{FF2B5EF4-FFF2-40B4-BE49-F238E27FC236}">
                <a16:creationId xmlns:a16="http://schemas.microsoft.com/office/drawing/2014/main" id="{F8F2BF66-FF49-9243-ABCB-5EBFFE911C76}"/>
              </a:ext>
            </a:extLst>
          </p:cNvPr>
          <p:cNvPicPr>
            <a:picLocks noChangeAspect="1" noChangeArrowheads="1"/>
          </p:cNvPicPr>
          <p:nvPr/>
        </p:nvPicPr>
        <p:blipFill rotWithShape="1">
          <a:blip r:embed="rId4" cstate="print"/>
          <a:srcRect t="7220" r="15027" b="3614"/>
          <a:stretch/>
        </p:blipFill>
        <p:spPr bwMode="auto">
          <a:xfrm>
            <a:off x="0" y="0"/>
            <a:ext cx="3962400" cy="2718648"/>
          </a:xfrm>
          <a:prstGeom prst="rect">
            <a:avLst/>
          </a:prstGeom>
          <a:noFill/>
        </p:spPr>
      </p:pic>
      <p:sp>
        <p:nvSpPr>
          <p:cNvPr id="33" name="TextBox 32">
            <a:extLst>
              <a:ext uri="{FF2B5EF4-FFF2-40B4-BE49-F238E27FC236}">
                <a16:creationId xmlns:a16="http://schemas.microsoft.com/office/drawing/2014/main" id="{5958090B-DA82-704A-8224-E00987E450F9}"/>
              </a:ext>
            </a:extLst>
          </p:cNvPr>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34" name="Rectangle 33">
            <a:extLst>
              <a:ext uri="{FF2B5EF4-FFF2-40B4-BE49-F238E27FC236}">
                <a16:creationId xmlns:a16="http://schemas.microsoft.com/office/drawing/2014/main" id="{5CA95839-C61C-7A42-8A8A-5656DC3C3884}"/>
              </a:ext>
            </a:extLst>
          </p:cNvPr>
          <p:cNvSpPr/>
          <p:nvPr/>
        </p:nvSpPr>
        <p:spPr>
          <a:xfrm>
            <a:off x="1981200" y="2387084"/>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©Tom </a:t>
            </a:r>
            <a:r>
              <a:rPr lang="en-US" sz="600" dirty="0" err="1">
                <a:solidFill>
                  <a:srgbClr val="FFFFFF"/>
                </a:solidFill>
                <a:latin typeface="Arial" panose="020B0604020202020204" pitchFamily="34" charset="0"/>
                <a:cs typeface="Arial" panose="020B0604020202020204" pitchFamily="34" charset="0"/>
              </a:rPr>
              <a:t>Reichner</a:t>
            </a:r>
            <a:endParaRPr lang="en-US" sz="600" dirty="0">
              <a:solidFill>
                <a:srgbClr val="FFFFFF"/>
              </a:solidFill>
              <a:latin typeface="Arial" panose="020B0604020202020204" pitchFamily="34" charset="0"/>
              <a:cs typeface="Arial" panose="020B0604020202020204" pitchFamily="34" charset="0"/>
            </a:endParaRPr>
          </a:p>
        </p:txBody>
      </p:sp>
      <p:pic>
        <p:nvPicPr>
          <p:cNvPr id="35" name="Picture 6" descr="http://c2491652.r52.cf0.rackcdn.com/v3/large/080113035735.jpg">
            <a:extLst>
              <a:ext uri="{FF2B5EF4-FFF2-40B4-BE49-F238E27FC236}">
                <a16:creationId xmlns:a16="http://schemas.microsoft.com/office/drawing/2014/main" id="{B9DC4E65-A3ED-9E4C-976D-AB4B6FC4B3FA}"/>
              </a:ext>
            </a:extLst>
          </p:cNvPr>
          <p:cNvPicPr>
            <a:picLocks noChangeAspect="1" noChangeArrowheads="1"/>
          </p:cNvPicPr>
          <p:nvPr/>
        </p:nvPicPr>
        <p:blipFill rotWithShape="1">
          <a:blip r:embed="rId5" cstate="print"/>
          <a:srcRect l="19205" t="37377" b="31284"/>
          <a:stretch/>
        </p:blipFill>
        <p:spPr bwMode="auto">
          <a:xfrm>
            <a:off x="0" y="2800351"/>
            <a:ext cx="9144000" cy="2362200"/>
          </a:xfrm>
          <a:prstGeom prst="rect">
            <a:avLst/>
          </a:prstGeom>
          <a:noFill/>
        </p:spPr>
      </p:pic>
      <p:sp>
        <p:nvSpPr>
          <p:cNvPr id="36" name="TextBox 35">
            <a:extLst>
              <a:ext uri="{FF2B5EF4-FFF2-40B4-BE49-F238E27FC236}">
                <a16:creationId xmlns:a16="http://schemas.microsoft.com/office/drawing/2014/main" id="{E9A91B84-286D-A34B-B142-FF365AD0EC0D}"/>
              </a:ext>
            </a:extLst>
          </p:cNvPr>
          <p:cNvSpPr txBox="1"/>
          <p:nvPr/>
        </p:nvSpPr>
        <p:spPr>
          <a:xfrm>
            <a:off x="-224335" y="4705350"/>
            <a:ext cx="716562" cy="571408"/>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sp>
        <p:nvSpPr>
          <p:cNvPr id="37" name="Rectangle 36">
            <a:extLst>
              <a:ext uri="{FF2B5EF4-FFF2-40B4-BE49-F238E27FC236}">
                <a16:creationId xmlns:a16="http://schemas.microsoft.com/office/drawing/2014/main" id="{CB478BD1-9EC2-9D44-8636-E67A99599C12}"/>
              </a:ext>
            </a:extLst>
          </p:cNvPr>
          <p:cNvSpPr/>
          <p:nvPr/>
        </p:nvSpPr>
        <p:spPr>
          <a:xfrm>
            <a:off x="6193461" y="4813907"/>
            <a:ext cx="2740989" cy="285704"/>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©Kevin </a:t>
            </a:r>
            <a:r>
              <a:rPr lang="en-US" sz="600" dirty="0" err="1">
                <a:solidFill>
                  <a:srgbClr val="FFFFFF"/>
                </a:solidFill>
                <a:latin typeface="Arial" panose="020B0604020202020204" pitchFamily="34" charset="0"/>
                <a:cs typeface="Arial" panose="020B0604020202020204" pitchFamily="34" charset="0"/>
              </a:rPr>
              <a:t>Kisik</a:t>
            </a:r>
            <a:endParaRPr lang="en-US" sz="600" dirty="0">
              <a:solidFill>
                <a:srgbClr val="FFFFFF"/>
              </a:solidFill>
              <a:latin typeface="Arial" panose="020B0604020202020204" pitchFamily="34" charset="0"/>
              <a:cs typeface="Arial" panose="020B0604020202020204" pitchFamily="34" charset="0"/>
            </a:endParaRPr>
          </a:p>
        </p:txBody>
      </p:sp>
      <p:sp>
        <p:nvSpPr>
          <p:cNvPr id="86024" name="Text Box 8"/>
          <p:cNvSpPr txBox="1">
            <a:spLocks noChangeArrowheads="1"/>
          </p:cNvSpPr>
          <p:nvPr/>
        </p:nvSpPr>
        <p:spPr bwMode="auto">
          <a:xfrm>
            <a:off x="1416844" y="1284685"/>
            <a:ext cx="184731" cy="369332"/>
          </a:xfrm>
          <a:prstGeom prst="rect">
            <a:avLst/>
          </a:prstGeom>
          <a:noFill/>
          <a:ln w="9525">
            <a:noFill/>
            <a:miter lim="800000"/>
            <a:headEnd/>
            <a:tailEnd/>
          </a:ln>
          <a:effectLst/>
        </p:spPr>
        <p:txBody>
          <a:bodyPr wrap="none">
            <a:spAutoFit/>
          </a:bodyPr>
          <a:lstStyle/>
          <a:p>
            <a:endParaRPr lang="en-US" dirty="0"/>
          </a:p>
        </p:txBody>
      </p:sp>
      <p:sp>
        <p:nvSpPr>
          <p:cNvPr id="21" name="TextBox 20"/>
          <p:cNvSpPr txBox="1"/>
          <p:nvPr/>
        </p:nvSpPr>
        <p:spPr>
          <a:xfrm>
            <a:off x="4179061" y="180678"/>
            <a:ext cx="1657350"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Wood duck</a:t>
            </a:r>
          </a:p>
          <a:p>
            <a:r>
              <a:rPr lang="en-US" b="1" dirty="0">
                <a:solidFill>
                  <a:srgbClr val="FFFFFF"/>
                </a:solidFill>
                <a:latin typeface="Arial" panose="020B0604020202020204" pitchFamily="34" charset="0"/>
                <a:cs typeface="Arial" panose="020B0604020202020204" pitchFamily="34" charset="0"/>
              </a:rPr>
              <a:t>drake </a:t>
            </a:r>
          </a:p>
        </p:txBody>
      </p:sp>
      <p:sp>
        <p:nvSpPr>
          <p:cNvPr id="22" name="TextBox 21"/>
          <p:cNvSpPr txBox="1"/>
          <p:nvPr/>
        </p:nvSpPr>
        <p:spPr>
          <a:xfrm>
            <a:off x="133946" y="180678"/>
            <a:ext cx="2685454"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Green-winged teal</a:t>
            </a:r>
          </a:p>
          <a:p>
            <a:r>
              <a:rPr lang="en-US" b="1" dirty="0">
                <a:solidFill>
                  <a:srgbClr val="FFFFFF"/>
                </a:solidFill>
                <a:latin typeface="Arial" panose="020B0604020202020204" pitchFamily="34" charset="0"/>
                <a:cs typeface="Arial" panose="020B0604020202020204" pitchFamily="34" charset="0"/>
              </a:rPr>
              <a:t>drake </a:t>
            </a:r>
          </a:p>
        </p:txBody>
      </p:sp>
      <p:sp>
        <p:nvSpPr>
          <p:cNvPr id="28" name="TextBox 27"/>
          <p:cNvSpPr txBox="1"/>
          <p:nvPr/>
        </p:nvSpPr>
        <p:spPr>
          <a:xfrm>
            <a:off x="6934200" y="2952750"/>
            <a:ext cx="200025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Mallards</a:t>
            </a:r>
          </a:p>
          <a:p>
            <a:pPr algn="r"/>
            <a:r>
              <a:rPr lang="en-US" b="1" dirty="0">
                <a:solidFill>
                  <a:srgbClr val="FFFFFF"/>
                </a:solidFill>
                <a:latin typeface="Arial" panose="020B0604020202020204" pitchFamily="34" charset="0"/>
                <a:cs typeface="Arial" panose="020B0604020202020204" pitchFamily="34" charset="0"/>
              </a:rPr>
              <a:t>drake and hens</a:t>
            </a:r>
          </a:p>
        </p:txBody>
      </p:sp>
    </p:spTree>
    <p:extLst>
      <p:ext uri="{BB962C8B-B14F-4D97-AF65-F5344CB8AC3E}">
        <p14:creationId xmlns:p14="http://schemas.microsoft.com/office/powerpoint/2010/main" val="83573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http://c2491652.r52.cf0.rackcdn.com/v3/large/010314113209.jpg">
            <a:extLst>
              <a:ext uri="{FF2B5EF4-FFF2-40B4-BE49-F238E27FC236}">
                <a16:creationId xmlns:a16="http://schemas.microsoft.com/office/drawing/2014/main" id="{FAB74BE6-5B91-8442-810A-C38EE23CC167}"/>
              </a:ext>
            </a:extLst>
          </p:cNvPr>
          <p:cNvPicPr>
            <a:picLocks noChangeAspect="1" noChangeArrowheads="1"/>
          </p:cNvPicPr>
          <p:nvPr/>
        </p:nvPicPr>
        <p:blipFill rotWithShape="1">
          <a:blip r:embed="rId3" cstate="print"/>
          <a:srcRect l="834" t="6459" r="-194" b="5632"/>
          <a:stretch/>
        </p:blipFill>
        <p:spPr bwMode="auto">
          <a:xfrm>
            <a:off x="0" y="-15195"/>
            <a:ext cx="3962400" cy="2540907"/>
          </a:xfrm>
          <a:prstGeom prst="rect">
            <a:avLst/>
          </a:prstGeom>
          <a:noFill/>
        </p:spPr>
      </p:pic>
      <p:sp>
        <p:nvSpPr>
          <p:cNvPr id="31" name="TextBox 30">
            <a:extLst>
              <a:ext uri="{FF2B5EF4-FFF2-40B4-BE49-F238E27FC236}">
                <a16:creationId xmlns:a16="http://schemas.microsoft.com/office/drawing/2014/main" id="{50F38A43-7755-7548-8445-DB9400EA1EC5}"/>
              </a:ext>
            </a:extLst>
          </p:cNvPr>
          <p:cNvSpPr txBox="1"/>
          <p:nvPr/>
        </p:nvSpPr>
        <p:spPr>
          <a:xfrm>
            <a:off x="3696"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4</a:t>
            </a:r>
          </a:p>
        </p:txBody>
      </p:sp>
      <p:sp>
        <p:nvSpPr>
          <p:cNvPr id="32" name="Rectangle 31">
            <a:extLst>
              <a:ext uri="{FF2B5EF4-FFF2-40B4-BE49-F238E27FC236}">
                <a16:creationId xmlns:a16="http://schemas.microsoft.com/office/drawing/2014/main" id="{28D8375A-43C1-714C-989D-BCFD7A34BEB9}"/>
              </a:ext>
            </a:extLst>
          </p:cNvPr>
          <p:cNvSpPr/>
          <p:nvPr/>
        </p:nvSpPr>
        <p:spPr>
          <a:xfrm>
            <a:off x="2168919" y="2225099"/>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©Scott Denny</a:t>
            </a:r>
          </a:p>
        </p:txBody>
      </p:sp>
      <p:pic>
        <p:nvPicPr>
          <p:cNvPr id="33" name="Picture 12" descr="http://c2491652.r52.cf0.rackcdn.com/v3/large/250109061347.jpg">
            <a:extLst>
              <a:ext uri="{FF2B5EF4-FFF2-40B4-BE49-F238E27FC236}">
                <a16:creationId xmlns:a16="http://schemas.microsoft.com/office/drawing/2014/main" id="{489388B4-AA16-0C4B-A9D5-16B3237C816E}"/>
              </a:ext>
            </a:extLst>
          </p:cNvPr>
          <p:cNvPicPr>
            <a:picLocks noChangeAspect="1" noChangeArrowheads="1"/>
          </p:cNvPicPr>
          <p:nvPr/>
        </p:nvPicPr>
        <p:blipFill rotWithShape="1">
          <a:blip r:embed="rId4" cstate="print"/>
          <a:srcRect l="12074" t="30823" r="28432" b="24588"/>
          <a:stretch/>
        </p:blipFill>
        <p:spPr bwMode="auto">
          <a:xfrm flipH="1">
            <a:off x="4038598" y="-15194"/>
            <a:ext cx="5105401" cy="2540906"/>
          </a:xfrm>
          <a:prstGeom prst="rect">
            <a:avLst/>
          </a:prstGeom>
          <a:noFill/>
        </p:spPr>
      </p:pic>
      <p:sp>
        <p:nvSpPr>
          <p:cNvPr id="34" name="TextBox 33">
            <a:extLst>
              <a:ext uri="{FF2B5EF4-FFF2-40B4-BE49-F238E27FC236}">
                <a16:creationId xmlns:a16="http://schemas.microsoft.com/office/drawing/2014/main" id="{230F8F12-17EC-1245-9621-F5EF260FE537}"/>
              </a:ext>
            </a:extLst>
          </p:cNvPr>
          <p:cNvSpPr txBox="1"/>
          <p:nvPr/>
        </p:nvSpPr>
        <p:spPr>
          <a:xfrm>
            <a:off x="4111752" y="210000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5</a:t>
            </a:r>
          </a:p>
        </p:txBody>
      </p:sp>
      <p:sp>
        <p:nvSpPr>
          <p:cNvPr id="35" name="Rectangle 34">
            <a:extLst>
              <a:ext uri="{FF2B5EF4-FFF2-40B4-BE49-F238E27FC236}">
                <a16:creationId xmlns:a16="http://schemas.microsoft.com/office/drawing/2014/main" id="{11418795-6D71-914E-9A82-A3B346D37D58}"/>
              </a:ext>
            </a:extLst>
          </p:cNvPr>
          <p:cNvSpPr/>
          <p:nvPr/>
        </p:nvSpPr>
        <p:spPr>
          <a:xfrm>
            <a:off x="7368654" y="2284666"/>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©Douglas Norton</a:t>
            </a:r>
          </a:p>
        </p:txBody>
      </p:sp>
      <p:pic>
        <p:nvPicPr>
          <p:cNvPr id="36" name="Picture 8" descr="http://c2491652.r52.cf0.rackcdn.com/v3/large/050209072446.jpg">
            <a:extLst>
              <a:ext uri="{FF2B5EF4-FFF2-40B4-BE49-F238E27FC236}">
                <a16:creationId xmlns:a16="http://schemas.microsoft.com/office/drawing/2014/main" id="{0EB085C9-A4B2-524B-A7AC-BBB807DCC6B7}"/>
              </a:ext>
            </a:extLst>
          </p:cNvPr>
          <p:cNvPicPr>
            <a:picLocks noChangeAspect="1" noChangeArrowheads="1"/>
          </p:cNvPicPr>
          <p:nvPr/>
        </p:nvPicPr>
        <p:blipFill rotWithShape="1">
          <a:blip r:embed="rId5" cstate="print"/>
          <a:srcRect l="12601" t="12985" r="9722" b="21983"/>
          <a:stretch/>
        </p:blipFill>
        <p:spPr bwMode="auto">
          <a:xfrm>
            <a:off x="5117996" y="2617789"/>
            <a:ext cx="4026003" cy="2523761"/>
          </a:xfrm>
          <a:prstGeom prst="rect">
            <a:avLst/>
          </a:prstGeom>
          <a:noFill/>
        </p:spPr>
      </p:pic>
      <p:sp>
        <p:nvSpPr>
          <p:cNvPr id="37" name="TextBox 36">
            <a:extLst>
              <a:ext uri="{FF2B5EF4-FFF2-40B4-BE49-F238E27FC236}">
                <a16:creationId xmlns:a16="http://schemas.microsoft.com/office/drawing/2014/main" id="{2BDAC9B8-CF7A-924D-9AC7-1C7DFBA0710E}"/>
              </a:ext>
            </a:extLst>
          </p:cNvPr>
          <p:cNvSpPr txBox="1"/>
          <p:nvPr/>
        </p:nvSpPr>
        <p:spPr>
          <a:xfrm>
            <a:off x="5175647" y="4705350"/>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7</a:t>
            </a:r>
          </a:p>
        </p:txBody>
      </p:sp>
      <p:sp>
        <p:nvSpPr>
          <p:cNvPr id="38" name="Rectangle 37">
            <a:extLst>
              <a:ext uri="{FF2B5EF4-FFF2-40B4-BE49-F238E27FC236}">
                <a16:creationId xmlns:a16="http://schemas.microsoft.com/office/drawing/2014/main" id="{460FCB9E-EFB6-474C-A690-7E494F612C0E}"/>
              </a:ext>
            </a:extLst>
          </p:cNvPr>
          <p:cNvSpPr/>
          <p:nvPr/>
        </p:nvSpPr>
        <p:spPr>
          <a:xfrm>
            <a:off x="7329702" y="4825573"/>
            <a:ext cx="1771650" cy="184666"/>
          </a:xfrm>
          <a:prstGeom prst="rect">
            <a:avLst/>
          </a:prstGeom>
        </p:spPr>
        <p:txBody>
          <a:bodyPr wrap="square">
            <a:spAutoFit/>
          </a:bodyPr>
          <a:lstStyle/>
          <a:p>
            <a:pPr algn="r"/>
            <a:r>
              <a:rPr lang="en-US" sz="600" dirty="0">
                <a:solidFill>
                  <a:srgbClr val="804000"/>
                </a:solidFill>
                <a:latin typeface="Arial" panose="020B0604020202020204" pitchFamily="34" charset="0"/>
                <a:cs typeface="Arial" panose="020B0604020202020204" pitchFamily="34" charset="0"/>
              </a:rPr>
              <a:t>©Ron </a:t>
            </a:r>
            <a:r>
              <a:rPr lang="en-US" sz="600" dirty="0" err="1">
                <a:solidFill>
                  <a:srgbClr val="804000"/>
                </a:solidFill>
                <a:latin typeface="Arial" panose="020B0604020202020204" pitchFamily="34" charset="0"/>
                <a:cs typeface="Arial" panose="020B0604020202020204" pitchFamily="34" charset="0"/>
              </a:rPr>
              <a:t>Cherest</a:t>
            </a:r>
            <a:endParaRPr lang="en-US" sz="600" dirty="0">
              <a:solidFill>
                <a:srgbClr val="804000"/>
              </a:solidFill>
              <a:latin typeface="Arial" panose="020B0604020202020204" pitchFamily="34" charset="0"/>
              <a:cs typeface="Arial" panose="020B0604020202020204" pitchFamily="34" charset="0"/>
            </a:endParaRPr>
          </a:p>
        </p:txBody>
      </p:sp>
      <p:pic>
        <p:nvPicPr>
          <p:cNvPr id="39" name="Picture 6" descr="http://c2491652.r52.cf0.rackcdn.com/v3/large/090613070708.jpg">
            <a:extLst>
              <a:ext uri="{FF2B5EF4-FFF2-40B4-BE49-F238E27FC236}">
                <a16:creationId xmlns:a16="http://schemas.microsoft.com/office/drawing/2014/main" id="{40B566F8-5211-0545-8AA9-C5DC841D7C5A}"/>
              </a:ext>
            </a:extLst>
          </p:cNvPr>
          <p:cNvPicPr>
            <a:picLocks noChangeAspect="1" noChangeArrowheads="1"/>
          </p:cNvPicPr>
          <p:nvPr/>
        </p:nvPicPr>
        <p:blipFill rotWithShape="1">
          <a:blip r:embed="rId6" cstate="print"/>
          <a:srcRect l="15347" t="16578" r="245" b="19761"/>
          <a:stretch/>
        </p:blipFill>
        <p:spPr bwMode="auto">
          <a:xfrm>
            <a:off x="0" y="2619739"/>
            <a:ext cx="5029200" cy="2523761"/>
          </a:xfrm>
          <a:prstGeom prst="rect">
            <a:avLst/>
          </a:prstGeom>
          <a:noFill/>
        </p:spPr>
      </p:pic>
      <p:sp>
        <p:nvSpPr>
          <p:cNvPr id="40" name="TextBox 39">
            <a:extLst>
              <a:ext uri="{FF2B5EF4-FFF2-40B4-BE49-F238E27FC236}">
                <a16:creationId xmlns:a16="http://schemas.microsoft.com/office/drawing/2014/main" id="{88120A34-6C9A-624B-9856-CED1DAAB2B7B}"/>
              </a:ext>
            </a:extLst>
          </p:cNvPr>
          <p:cNvSpPr txBox="1"/>
          <p:nvPr/>
        </p:nvSpPr>
        <p:spPr>
          <a:xfrm>
            <a:off x="57384" y="4662662"/>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6</a:t>
            </a:r>
          </a:p>
        </p:txBody>
      </p:sp>
      <p:sp>
        <p:nvSpPr>
          <p:cNvPr id="41" name="Rectangle 40">
            <a:extLst>
              <a:ext uri="{FF2B5EF4-FFF2-40B4-BE49-F238E27FC236}">
                <a16:creationId xmlns:a16="http://schemas.microsoft.com/office/drawing/2014/main" id="{195633EF-0646-0A4B-B428-9CC8C43C856D}"/>
              </a:ext>
            </a:extLst>
          </p:cNvPr>
          <p:cNvSpPr/>
          <p:nvPr/>
        </p:nvSpPr>
        <p:spPr>
          <a:xfrm>
            <a:off x="3132466" y="4825573"/>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 Connelly</a:t>
            </a:r>
          </a:p>
        </p:txBody>
      </p:sp>
      <p:sp>
        <p:nvSpPr>
          <p:cNvPr id="26" name="TextBox 25"/>
          <p:cNvSpPr txBox="1"/>
          <p:nvPr/>
        </p:nvSpPr>
        <p:spPr>
          <a:xfrm>
            <a:off x="206072" y="186125"/>
            <a:ext cx="1476375" cy="369332"/>
          </a:xfrm>
          <a:prstGeom prst="rect">
            <a:avLst/>
          </a:prstGeom>
          <a:noFill/>
          <a:effectLst>
            <a:outerShdw blurRad="50800" dist="38100" dir="2700000" algn="tl" rotWithShape="0">
              <a:prstClr val="black">
                <a:alpha val="67330"/>
              </a:prstClr>
            </a:outerShdw>
          </a:effectLst>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Mallard hen </a:t>
            </a:r>
          </a:p>
        </p:txBody>
      </p:sp>
      <p:sp>
        <p:nvSpPr>
          <p:cNvPr id="27" name="TextBox 26"/>
          <p:cNvSpPr txBox="1"/>
          <p:nvPr/>
        </p:nvSpPr>
        <p:spPr>
          <a:xfrm>
            <a:off x="4144519" y="156439"/>
            <a:ext cx="1915715"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Bufflehead</a:t>
            </a:r>
          </a:p>
          <a:p>
            <a:r>
              <a:rPr lang="en-US" b="1" dirty="0">
                <a:solidFill>
                  <a:srgbClr val="FFFFFF"/>
                </a:solidFill>
                <a:latin typeface="Arial" panose="020B0604020202020204" pitchFamily="34" charset="0"/>
                <a:cs typeface="Arial" panose="020B0604020202020204" pitchFamily="34" charset="0"/>
              </a:rPr>
              <a:t>drake</a:t>
            </a:r>
          </a:p>
        </p:txBody>
      </p:sp>
      <p:sp>
        <p:nvSpPr>
          <p:cNvPr id="28" name="TextBox 27"/>
          <p:cNvSpPr txBox="1"/>
          <p:nvPr/>
        </p:nvSpPr>
        <p:spPr>
          <a:xfrm>
            <a:off x="78048" y="2725766"/>
            <a:ext cx="2400300" cy="923330"/>
          </a:xfrm>
          <a:prstGeom prst="rect">
            <a:avLst/>
          </a:prstGeom>
          <a:noFill/>
          <a:effectLst>
            <a:outerShdw blurRad="50800" dist="38100" dir="2700000" algn="tl" rotWithShape="0">
              <a:prstClr val="black">
                <a:alpha val="78576"/>
              </a:prstClr>
            </a:outerShdw>
          </a:effectLst>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American wigeon</a:t>
            </a:r>
          </a:p>
          <a:p>
            <a:r>
              <a:rPr lang="en-US" b="1" dirty="0">
                <a:solidFill>
                  <a:srgbClr val="FFFFFF"/>
                </a:solidFill>
                <a:latin typeface="Arial" panose="020B0604020202020204" pitchFamily="34" charset="0"/>
                <a:cs typeface="Arial" panose="020B0604020202020204" pitchFamily="34" charset="0"/>
              </a:rPr>
              <a:t>drake </a:t>
            </a:r>
          </a:p>
          <a:p>
            <a:endParaRPr lang="en-US" b="1" dirty="0">
              <a:solidFill>
                <a:srgbClr val="FFFFFF"/>
              </a:solidFill>
              <a:latin typeface="Arial" panose="020B0604020202020204" pitchFamily="34" charset="0"/>
              <a:cs typeface="Arial" panose="020B0604020202020204" pitchFamily="34" charset="0"/>
            </a:endParaRPr>
          </a:p>
        </p:txBody>
      </p:sp>
      <p:sp>
        <p:nvSpPr>
          <p:cNvPr id="29" name="TextBox 28"/>
          <p:cNvSpPr txBox="1"/>
          <p:nvPr/>
        </p:nvSpPr>
        <p:spPr>
          <a:xfrm>
            <a:off x="5225066" y="2690515"/>
            <a:ext cx="1933575"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Northern pintail</a:t>
            </a:r>
          </a:p>
          <a:p>
            <a:r>
              <a:rPr lang="en-US" b="1" dirty="0">
                <a:solidFill>
                  <a:srgbClr val="FFFFFF"/>
                </a:solidFill>
                <a:latin typeface="Arial" panose="020B0604020202020204" pitchFamily="34" charset="0"/>
                <a:cs typeface="Arial" panose="020B0604020202020204" pitchFamily="34" charset="0"/>
              </a:rPr>
              <a:t>drake </a:t>
            </a:r>
          </a:p>
        </p:txBody>
      </p:sp>
    </p:spTree>
    <p:extLst>
      <p:ext uri="{BB962C8B-B14F-4D97-AF65-F5344CB8AC3E}">
        <p14:creationId xmlns:p14="http://schemas.microsoft.com/office/powerpoint/2010/main" val="105808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1+#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18561</TotalTime>
  <Words>624</Words>
  <Application>Microsoft Macintosh PowerPoint</Application>
  <PresentationFormat>On-screen Show (16:9)</PresentationFormat>
  <Paragraphs>186</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Arial Black</vt:lpstr>
      <vt:lpstr>Bookman Old Style</vt:lpstr>
      <vt:lpstr>Calibri</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tbarney;c_benson@ducks.ca</dc:creator>
  <cp:lastModifiedBy>Microsoft Office User</cp:lastModifiedBy>
  <cp:revision>1635</cp:revision>
  <cp:lastPrinted>2021-06-04T17:29:05Z</cp:lastPrinted>
  <dcterms:created xsi:type="dcterms:W3CDTF">2007-09-24T18:42:13Z</dcterms:created>
  <dcterms:modified xsi:type="dcterms:W3CDTF">2021-06-10T14:55:59Z</dcterms:modified>
</cp:coreProperties>
</file>