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 id="2147483690" r:id="rId2"/>
    <p:sldMasterId id="2147483704" r:id="rId3"/>
  </p:sldMasterIdLst>
  <p:notesMasterIdLst>
    <p:notesMasterId r:id="rId35"/>
  </p:notesMasterIdLst>
  <p:handoutMasterIdLst>
    <p:handoutMasterId r:id="rId36"/>
  </p:handoutMasterIdLst>
  <p:sldIdLst>
    <p:sldId id="380" r:id="rId4"/>
    <p:sldId id="387" r:id="rId5"/>
    <p:sldId id="398" r:id="rId6"/>
    <p:sldId id="399" r:id="rId7"/>
    <p:sldId id="400" r:id="rId8"/>
    <p:sldId id="401" r:id="rId9"/>
    <p:sldId id="402" r:id="rId10"/>
    <p:sldId id="403" r:id="rId11"/>
    <p:sldId id="404" r:id="rId12"/>
    <p:sldId id="405" r:id="rId13"/>
    <p:sldId id="394" r:id="rId14"/>
    <p:sldId id="395" r:id="rId15"/>
    <p:sldId id="406" r:id="rId16"/>
    <p:sldId id="407" r:id="rId17"/>
    <p:sldId id="396" r:id="rId18"/>
    <p:sldId id="397" r:id="rId19"/>
    <p:sldId id="408" r:id="rId20"/>
    <p:sldId id="409" r:id="rId21"/>
    <p:sldId id="410" r:id="rId22"/>
    <p:sldId id="411" r:id="rId23"/>
    <p:sldId id="412" r:id="rId24"/>
    <p:sldId id="413" r:id="rId25"/>
    <p:sldId id="414" r:id="rId26"/>
    <p:sldId id="415" r:id="rId27"/>
    <p:sldId id="416" r:id="rId28"/>
    <p:sldId id="417" r:id="rId29"/>
    <p:sldId id="418" r:id="rId30"/>
    <p:sldId id="419" r:id="rId31"/>
    <p:sldId id="420" r:id="rId32"/>
    <p:sldId id="421" r:id="rId33"/>
    <p:sldId id="422" r:id="rId34"/>
  </p:sldIdLst>
  <p:sldSz cx="9144000" cy="5143500" type="screen16x9"/>
  <p:notesSz cx="7315200" cy="96012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650" userDrawn="1">
          <p15:clr>
            <a:srgbClr val="A4A3A4"/>
          </p15:clr>
        </p15:guide>
        <p15:guide id="2" orient="horz" pos="2041" userDrawn="1">
          <p15:clr>
            <a:srgbClr val="A4A3A4"/>
          </p15:clr>
        </p15:guide>
        <p15:guide id="3" orient="horz" pos="1954" userDrawn="1">
          <p15:clr>
            <a:srgbClr val="A4A3A4"/>
          </p15:clr>
        </p15:guide>
        <p15:guide id="4" orient="horz" pos="2536" userDrawn="1">
          <p15:clr>
            <a:srgbClr val="A4A3A4"/>
          </p15:clr>
        </p15:guide>
        <p15:guide id="5" orient="horz" pos="2358" userDrawn="1">
          <p15:clr>
            <a:srgbClr val="A4A3A4"/>
          </p15:clr>
        </p15:guide>
        <p15:guide id="6" orient="horz" pos="324" userDrawn="1">
          <p15:clr>
            <a:srgbClr val="A4A3A4"/>
          </p15:clr>
        </p15:guide>
        <p15:guide id="7" pos="340" userDrawn="1">
          <p15:clr>
            <a:srgbClr val="A4A3A4"/>
          </p15:clr>
        </p15:guide>
        <p15:guide id="8" pos="1696" userDrawn="1">
          <p15:clr>
            <a:srgbClr val="A4A3A4"/>
          </p15:clr>
        </p15:guide>
        <p15:guide id="9" pos="3026" userDrawn="1">
          <p15:clr>
            <a:srgbClr val="A4A3A4"/>
          </p15:clr>
        </p15:guide>
      </p15:sldGuideLst>
    </p:ext>
    <p:ext uri="{2D200454-40CA-4A62-9FC3-DE9A4176ACB9}">
      <p15:notesGuideLst xmlns:p15="http://schemas.microsoft.com/office/powerpoint/2012/main">
        <p15:guide id="1" orient="horz" pos="2909" userDrawn="1">
          <p15:clr>
            <a:srgbClr val="A4A3A4"/>
          </p15:clr>
        </p15:guide>
        <p15:guide id="2" pos="2208" userDrawn="1">
          <p15:clr>
            <a:srgbClr val="A4A3A4"/>
          </p15:clr>
        </p15:guide>
        <p15:guide id="3" orient="horz" pos="3024">
          <p15:clr>
            <a:srgbClr val="A4A3A4"/>
          </p15:clr>
        </p15:guide>
        <p15:guide id="4" pos="230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ob Emery" initials="BE" lastIdx="1" clrIdx="0"/>
  <p:cmAuthor id="1" name="DUC" initials="DU" lastIdx="75" clrIdx="1"/>
  <p:cmAuthor id="2" name="David Howerter" initials="DWH" lastIdx="19"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4A452A"/>
    <a:srgbClr val="804000"/>
    <a:srgbClr val="646464"/>
    <a:srgbClr val="66CCFF"/>
    <a:srgbClr val="0099FF"/>
    <a:srgbClr val="FFCC00"/>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448" autoAdjust="0"/>
    <p:restoredTop sz="93298" autoAdjust="0"/>
  </p:normalViewPr>
  <p:slideViewPr>
    <p:cSldViewPr>
      <p:cViewPr varScale="1">
        <p:scale>
          <a:sx n="145" d="100"/>
          <a:sy n="145" d="100"/>
        </p:scale>
        <p:origin x="180" y="132"/>
      </p:cViewPr>
      <p:guideLst>
        <p:guide orient="horz" pos="650"/>
        <p:guide orient="horz" pos="2041"/>
        <p:guide orient="horz" pos="1954"/>
        <p:guide orient="horz" pos="2536"/>
        <p:guide orient="horz" pos="2358"/>
        <p:guide orient="horz" pos="324"/>
        <p:guide pos="340"/>
        <p:guide pos="1696"/>
        <p:guide pos="3026"/>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100" d="100"/>
          <a:sy n="100" d="100"/>
        </p:scale>
        <p:origin x="-1662" y="-72"/>
      </p:cViewPr>
      <p:guideLst>
        <p:guide orient="horz" pos="2909"/>
        <p:guide pos="2208"/>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microsoft.com/office/2016/11/relationships/changesInfo" Target="changesInfos/changesInfo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handoutMaster" Target="handoutMasters/handout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te Belmore" userId="S::k_belmore@ducks.ca::ffaed782-8387-40be-ab53-d5d79282cd59" providerId="AD" clId="Web-{E85CF64E-8AF0-5824-8584-C5470A38BBF1}"/>
    <pc:docChg chg="modSld">
      <pc:chgData name="Kate Belmore" userId="S::k_belmore@ducks.ca::ffaed782-8387-40be-ab53-d5d79282cd59" providerId="AD" clId="Web-{E85CF64E-8AF0-5824-8584-C5470A38BBF1}" dt="2021-09-02T21:27:53.369" v="88" actId="1076"/>
      <pc:docMkLst>
        <pc:docMk/>
      </pc:docMkLst>
      <pc:sldChg chg="modSp">
        <pc:chgData name="Kate Belmore" userId="S::k_belmore@ducks.ca::ffaed782-8387-40be-ab53-d5d79282cd59" providerId="AD" clId="Web-{E85CF64E-8AF0-5824-8584-C5470A38BBF1}" dt="2021-09-02T20:51:10.809" v="1" actId="20577"/>
        <pc:sldMkLst>
          <pc:docMk/>
          <pc:sldMk cId="2586892675" sldId="387"/>
        </pc:sldMkLst>
        <pc:spChg chg="mod">
          <ac:chgData name="Kate Belmore" userId="S::k_belmore@ducks.ca::ffaed782-8387-40be-ab53-d5d79282cd59" providerId="AD" clId="Web-{E85CF64E-8AF0-5824-8584-C5470A38BBF1}" dt="2021-09-02T20:51:10.809" v="1" actId="20577"/>
          <ac:spMkLst>
            <pc:docMk/>
            <pc:sldMk cId="2586892675" sldId="387"/>
            <ac:spMk id="7" creationId="{28BCF93F-816F-F144-85BF-69140811F373}"/>
          </ac:spMkLst>
        </pc:spChg>
      </pc:sldChg>
      <pc:sldChg chg="modSp">
        <pc:chgData name="Kate Belmore" userId="S::k_belmore@ducks.ca::ffaed782-8387-40be-ab53-d5d79282cd59" providerId="AD" clId="Web-{E85CF64E-8AF0-5824-8584-C5470A38BBF1}" dt="2021-09-02T21:17:01.807" v="49" actId="20577"/>
        <pc:sldMkLst>
          <pc:docMk/>
          <pc:sldMk cId="3002791904" sldId="397"/>
        </pc:sldMkLst>
        <pc:spChg chg="mod">
          <ac:chgData name="Kate Belmore" userId="S::k_belmore@ducks.ca::ffaed782-8387-40be-ab53-d5d79282cd59" providerId="AD" clId="Web-{E85CF64E-8AF0-5824-8584-C5470A38BBF1}" dt="2021-09-02T21:17:01.807" v="49" actId="20577"/>
          <ac:spMkLst>
            <pc:docMk/>
            <pc:sldMk cId="3002791904" sldId="397"/>
            <ac:spMk id="3" creationId="{00000000-0000-0000-0000-000000000000}"/>
          </ac:spMkLst>
        </pc:spChg>
      </pc:sldChg>
      <pc:sldChg chg="modSp">
        <pc:chgData name="Kate Belmore" userId="S::k_belmore@ducks.ca::ffaed782-8387-40be-ab53-d5d79282cd59" providerId="AD" clId="Web-{E85CF64E-8AF0-5824-8584-C5470A38BBF1}" dt="2021-09-02T21:08:29.158" v="2" actId="20577"/>
        <pc:sldMkLst>
          <pc:docMk/>
          <pc:sldMk cId="0" sldId="402"/>
        </pc:sldMkLst>
        <pc:spChg chg="mod">
          <ac:chgData name="Kate Belmore" userId="S::k_belmore@ducks.ca::ffaed782-8387-40be-ab53-d5d79282cd59" providerId="AD" clId="Web-{E85CF64E-8AF0-5824-8584-C5470A38BBF1}" dt="2021-09-02T21:08:29.158" v="2" actId="20577"/>
          <ac:spMkLst>
            <pc:docMk/>
            <pc:sldMk cId="0" sldId="402"/>
            <ac:spMk id="3" creationId="{00000000-0000-0000-0000-000000000000}"/>
          </ac:spMkLst>
        </pc:spChg>
      </pc:sldChg>
      <pc:sldChg chg="modSp">
        <pc:chgData name="Kate Belmore" userId="S::k_belmore@ducks.ca::ffaed782-8387-40be-ab53-d5d79282cd59" providerId="AD" clId="Web-{E85CF64E-8AF0-5824-8584-C5470A38BBF1}" dt="2021-09-02T21:09:56.725" v="6" actId="20577"/>
        <pc:sldMkLst>
          <pc:docMk/>
          <pc:sldMk cId="0" sldId="403"/>
        </pc:sldMkLst>
        <pc:spChg chg="mod">
          <ac:chgData name="Kate Belmore" userId="S::k_belmore@ducks.ca::ffaed782-8387-40be-ab53-d5d79282cd59" providerId="AD" clId="Web-{E85CF64E-8AF0-5824-8584-C5470A38BBF1}" dt="2021-09-02T21:09:56.725" v="6" actId="20577"/>
          <ac:spMkLst>
            <pc:docMk/>
            <pc:sldMk cId="0" sldId="403"/>
            <ac:spMk id="10" creationId="{00000000-0000-0000-0000-000000000000}"/>
          </ac:spMkLst>
        </pc:spChg>
      </pc:sldChg>
      <pc:sldChg chg="modSp">
        <pc:chgData name="Kate Belmore" userId="S::k_belmore@ducks.ca::ffaed782-8387-40be-ab53-d5d79282cd59" providerId="AD" clId="Web-{E85CF64E-8AF0-5824-8584-C5470A38BBF1}" dt="2021-09-02T21:12:59.171" v="45" actId="20577"/>
        <pc:sldMkLst>
          <pc:docMk/>
          <pc:sldMk cId="0" sldId="405"/>
        </pc:sldMkLst>
        <pc:spChg chg="mod">
          <ac:chgData name="Kate Belmore" userId="S::k_belmore@ducks.ca::ffaed782-8387-40be-ab53-d5d79282cd59" providerId="AD" clId="Web-{E85CF64E-8AF0-5824-8584-C5470A38BBF1}" dt="2021-09-02T21:12:59.171" v="45" actId="20577"/>
          <ac:spMkLst>
            <pc:docMk/>
            <pc:sldMk cId="0" sldId="405"/>
            <ac:spMk id="3" creationId="{E1A6C117-B518-4755-949A-15FA0C84EAE8}"/>
          </ac:spMkLst>
        </pc:spChg>
      </pc:sldChg>
      <pc:sldChg chg="modSp">
        <pc:chgData name="Kate Belmore" userId="S::k_belmore@ducks.ca::ffaed782-8387-40be-ab53-d5d79282cd59" providerId="AD" clId="Web-{E85CF64E-8AF0-5824-8584-C5470A38BBF1}" dt="2021-09-02T21:26:06.067" v="80" actId="20577"/>
        <pc:sldMkLst>
          <pc:docMk/>
          <pc:sldMk cId="0" sldId="417"/>
        </pc:sldMkLst>
        <pc:spChg chg="mod">
          <ac:chgData name="Kate Belmore" userId="S::k_belmore@ducks.ca::ffaed782-8387-40be-ab53-d5d79282cd59" providerId="AD" clId="Web-{E85CF64E-8AF0-5824-8584-C5470A38BBF1}" dt="2021-09-02T21:26:06.067" v="80" actId="20577"/>
          <ac:spMkLst>
            <pc:docMk/>
            <pc:sldMk cId="0" sldId="417"/>
            <ac:spMk id="9" creationId="{00000000-0000-0000-0000-000000000000}"/>
          </ac:spMkLst>
        </pc:spChg>
      </pc:sldChg>
      <pc:sldChg chg="addSp delSp modSp">
        <pc:chgData name="Kate Belmore" userId="S::k_belmore@ducks.ca::ffaed782-8387-40be-ab53-d5d79282cd59" providerId="AD" clId="Web-{E85CF64E-8AF0-5824-8584-C5470A38BBF1}" dt="2021-09-02T21:27:30.290" v="85"/>
        <pc:sldMkLst>
          <pc:docMk/>
          <pc:sldMk cId="1617049047" sldId="421"/>
        </pc:sldMkLst>
        <pc:spChg chg="add">
          <ac:chgData name="Kate Belmore" userId="S::k_belmore@ducks.ca::ffaed782-8387-40be-ab53-d5d79282cd59" providerId="AD" clId="Web-{E85CF64E-8AF0-5824-8584-C5470A38BBF1}" dt="2021-09-02T21:27:30.290" v="85"/>
          <ac:spMkLst>
            <pc:docMk/>
            <pc:sldMk cId="1617049047" sldId="421"/>
            <ac:spMk id="9" creationId="{716AB1C9-D1F9-4762-AF3A-52D3DD8F5204}"/>
          </ac:spMkLst>
        </pc:spChg>
        <pc:spChg chg="del mod">
          <ac:chgData name="Kate Belmore" userId="S::k_belmore@ducks.ca::ffaed782-8387-40be-ab53-d5d79282cd59" providerId="AD" clId="Web-{E85CF64E-8AF0-5824-8584-C5470A38BBF1}" dt="2021-09-02T21:27:24.743" v="84"/>
          <ac:spMkLst>
            <pc:docMk/>
            <pc:sldMk cId="1617049047" sldId="421"/>
            <ac:spMk id="22" creationId="{B7D1C194-6F64-4841-9C19-768436487F97}"/>
          </ac:spMkLst>
        </pc:spChg>
      </pc:sldChg>
      <pc:sldChg chg="addSp delSp modSp">
        <pc:chgData name="Kate Belmore" userId="S::k_belmore@ducks.ca::ffaed782-8387-40be-ab53-d5d79282cd59" providerId="AD" clId="Web-{E85CF64E-8AF0-5824-8584-C5470A38BBF1}" dt="2021-09-02T21:27:53.369" v="88" actId="1076"/>
        <pc:sldMkLst>
          <pc:docMk/>
          <pc:sldMk cId="2495265087" sldId="422"/>
        </pc:sldMkLst>
        <pc:spChg chg="add mod">
          <ac:chgData name="Kate Belmore" userId="S::k_belmore@ducks.ca::ffaed782-8387-40be-ab53-d5d79282cd59" providerId="AD" clId="Web-{E85CF64E-8AF0-5824-8584-C5470A38BBF1}" dt="2021-09-02T21:27:53.369" v="88" actId="1076"/>
          <ac:spMkLst>
            <pc:docMk/>
            <pc:sldMk cId="2495265087" sldId="422"/>
            <ac:spMk id="10" creationId="{E70DDA91-90EE-4C4F-87A3-BEA974ACE32F}"/>
          </ac:spMkLst>
        </pc:spChg>
        <pc:spChg chg="del">
          <ac:chgData name="Kate Belmore" userId="S::k_belmore@ducks.ca::ffaed782-8387-40be-ab53-d5d79282cd59" providerId="AD" clId="Web-{E85CF64E-8AF0-5824-8584-C5470A38BBF1}" dt="2021-09-02T21:27:44.572" v="86"/>
          <ac:spMkLst>
            <pc:docMk/>
            <pc:sldMk cId="2495265087" sldId="422"/>
            <ac:spMk id="18" creationId="{A8D06054-21AB-AC4B-917D-2C0331EC7E90}"/>
          </ac:spMkLst>
        </pc:spChg>
      </pc:sldChg>
    </pc:docChg>
  </pc:docChgLst>
  <pc:docChgLst>
    <pc:chgData name="Aquila Samson" userId="6395ddbae746c238" providerId="LiveId" clId="{786ACC1E-092B-F44A-9106-8651A622DA9C}"/>
    <pc:docChg chg="undo custSel addSld delSld modSld">
      <pc:chgData name="Aquila Samson" userId="6395ddbae746c238" providerId="LiveId" clId="{786ACC1E-092B-F44A-9106-8651A622DA9C}" dt="2021-06-09T21:00:14.216" v="186"/>
      <pc:docMkLst>
        <pc:docMk/>
      </pc:docMkLst>
      <pc:sldChg chg="del">
        <pc:chgData name="Aquila Samson" userId="6395ddbae746c238" providerId="LiveId" clId="{786ACC1E-092B-F44A-9106-8651A622DA9C}" dt="2021-06-09T21:00:13.664" v="185" actId="2696"/>
        <pc:sldMkLst>
          <pc:docMk/>
          <pc:sldMk cId="1370342076" sldId="359"/>
        </pc:sldMkLst>
      </pc:sldChg>
      <pc:sldChg chg="addSp delSp modSp mod">
        <pc:chgData name="Aquila Samson" userId="6395ddbae746c238" providerId="LiveId" clId="{786ACC1E-092B-F44A-9106-8651A622DA9C}" dt="2021-06-09T20:40:08.613" v="31" actId="20577"/>
        <pc:sldMkLst>
          <pc:docMk/>
          <pc:sldMk cId="14168215" sldId="380"/>
        </pc:sldMkLst>
        <pc:spChg chg="mod">
          <ac:chgData name="Aquila Samson" userId="6395ddbae746c238" providerId="LiveId" clId="{786ACC1E-092B-F44A-9106-8651A622DA9C}" dt="2021-06-09T20:39:34.600" v="5" actId="255"/>
          <ac:spMkLst>
            <pc:docMk/>
            <pc:sldMk cId="14168215" sldId="380"/>
            <ac:spMk id="10" creationId="{00000000-0000-0000-0000-000000000000}"/>
          </ac:spMkLst>
        </pc:spChg>
        <pc:spChg chg="mod">
          <ac:chgData name="Aquila Samson" userId="6395ddbae746c238" providerId="LiveId" clId="{786ACC1E-092B-F44A-9106-8651A622DA9C}" dt="2021-06-09T20:40:00.853" v="17" actId="14100"/>
          <ac:spMkLst>
            <pc:docMk/>
            <pc:sldMk cId="14168215" sldId="380"/>
            <ac:spMk id="16" creationId="{1FB4FD0C-D8E1-9F47-B78B-953C158EF389}"/>
          </ac:spMkLst>
        </pc:spChg>
        <pc:spChg chg="mod">
          <ac:chgData name="Aquila Samson" userId="6395ddbae746c238" providerId="LiveId" clId="{786ACC1E-092B-F44A-9106-8651A622DA9C}" dt="2021-06-09T20:40:08.613" v="31" actId="20577"/>
          <ac:spMkLst>
            <pc:docMk/>
            <pc:sldMk cId="14168215" sldId="380"/>
            <ac:spMk id="17" creationId="{027C5571-6AE6-8F47-9F8D-921D04578E85}"/>
          </ac:spMkLst>
        </pc:spChg>
        <pc:picChg chg="add mod">
          <ac:chgData name="Aquila Samson" userId="6395ddbae746c238" providerId="LiveId" clId="{786ACC1E-092B-F44A-9106-8651A622DA9C}" dt="2021-06-09T20:38:57.790" v="3" actId="1076"/>
          <ac:picMkLst>
            <pc:docMk/>
            <pc:sldMk cId="14168215" sldId="380"/>
            <ac:picMk id="8" creationId="{D94691B6-0E6B-6E4A-B218-1E121798534B}"/>
          </ac:picMkLst>
        </pc:picChg>
        <pc:picChg chg="del">
          <ac:chgData name="Aquila Samson" userId="6395ddbae746c238" providerId="LiveId" clId="{786ACC1E-092B-F44A-9106-8651A622DA9C}" dt="2021-06-09T20:38:51.934" v="1" actId="478"/>
          <ac:picMkLst>
            <pc:docMk/>
            <pc:sldMk cId="14168215" sldId="380"/>
            <ac:picMk id="15" creationId="{F8754019-2BBF-9D47-B1B1-D8659E249CF6}"/>
          </ac:picMkLst>
        </pc:picChg>
      </pc:sldChg>
      <pc:sldChg chg="modSp mod">
        <pc:chgData name="Aquila Samson" userId="6395ddbae746c238" providerId="LiveId" clId="{786ACC1E-092B-F44A-9106-8651A622DA9C}" dt="2021-06-09T20:40:43.375" v="35" actId="20577"/>
        <pc:sldMkLst>
          <pc:docMk/>
          <pc:sldMk cId="2586892675" sldId="387"/>
        </pc:sldMkLst>
        <pc:spChg chg="mod">
          <ac:chgData name="Aquila Samson" userId="6395ddbae746c238" providerId="LiveId" clId="{786ACC1E-092B-F44A-9106-8651A622DA9C}" dt="2021-06-09T20:40:43.375" v="35" actId="20577"/>
          <ac:spMkLst>
            <pc:docMk/>
            <pc:sldMk cId="2586892675" sldId="387"/>
            <ac:spMk id="7" creationId="{28BCF93F-816F-F144-85BF-69140811F373}"/>
          </ac:spMkLst>
        </pc:spChg>
      </pc:sldChg>
      <pc:sldChg chg="modSp mod">
        <pc:chgData name="Aquila Samson" userId="6395ddbae746c238" providerId="LiveId" clId="{786ACC1E-092B-F44A-9106-8651A622DA9C}" dt="2021-06-09T20:43:55.537" v="57" actId="20577"/>
        <pc:sldMkLst>
          <pc:docMk/>
          <pc:sldMk cId="3310773436" sldId="390"/>
        </pc:sldMkLst>
        <pc:spChg chg="mod">
          <ac:chgData name="Aquila Samson" userId="6395ddbae746c238" providerId="LiveId" clId="{786ACC1E-092B-F44A-9106-8651A622DA9C}" dt="2021-06-09T20:43:51.335" v="55"/>
          <ac:spMkLst>
            <pc:docMk/>
            <pc:sldMk cId="3310773436" sldId="390"/>
            <ac:spMk id="4" creationId="{00000000-0000-0000-0000-000000000000}"/>
          </ac:spMkLst>
        </pc:spChg>
        <pc:spChg chg="mod">
          <ac:chgData name="Aquila Samson" userId="6395ddbae746c238" providerId="LiveId" clId="{786ACC1E-092B-F44A-9106-8651A622DA9C}" dt="2021-06-09T20:43:55.537" v="57" actId="20577"/>
          <ac:spMkLst>
            <pc:docMk/>
            <pc:sldMk cId="3310773436" sldId="390"/>
            <ac:spMk id="6" creationId="{00000000-0000-0000-0000-000000000000}"/>
          </ac:spMkLst>
        </pc:spChg>
        <pc:grpChg chg="mod">
          <ac:chgData name="Aquila Samson" userId="6395ddbae746c238" providerId="LiveId" clId="{786ACC1E-092B-F44A-9106-8651A622DA9C}" dt="2021-06-09T20:43:51.335" v="55"/>
          <ac:grpSpMkLst>
            <pc:docMk/>
            <pc:sldMk cId="3310773436" sldId="390"/>
            <ac:grpSpMk id="3" creationId="{00000000-0000-0000-0000-000000000000}"/>
          </ac:grpSpMkLst>
        </pc:grpChg>
      </pc:sldChg>
      <pc:sldChg chg="modSp mod">
        <pc:chgData name="Aquila Samson" userId="6395ddbae746c238" providerId="LiveId" clId="{786ACC1E-092B-F44A-9106-8651A622DA9C}" dt="2021-06-09T20:44:44.956" v="62"/>
        <pc:sldMkLst>
          <pc:docMk/>
          <pc:sldMk cId="398571732" sldId="391"/>
        </pc:sldMkLst>
        <pc:spChg chg="mod">
          <ac:chgData name="Aquila Samson" userId="6395ddbae746c238" providerId="LiveId" clId="{786ACC1E-092B-F44A-9106-8651A622DA9C}" dt="2021-06-09T20:44:44.956" v="62"/>
          <ac:spMkLst>
            <pc:docMk/>
            <pc:sldMk cId="398571732" sldId="391"/>
            <ac:spMk id="6" creationId="{00000000-0000-0000-0000-000000000000}"/>
          </ac:spMkLst>
        </pc:spChg>
        <pc:spChg chg="mod">
          <ac:chgData name="Aquila Samson" userId="6395ddbae746c238" providerId="LiveId" clId="{786ACC1E-092B-F44A-9106-8651A622DA9C}" dt="2021-06-09T20:44:44.956" v="62"/>
          <ac:spMkLst>
            <pc:docMk/>
            <pc:sldMk cId="398571732" sldId="391"/>
            <ac:spMk id="7" creationId="{00000000-0000-0000-0000-000000000000}"/>
          </ac:spMkLst>
        </pc:spChg>
        <pc:grpChg chg="mod">
          <ac:chgData name="Aquila Samson" userId="6395ddbae746c238" providerId="LiveId" clId="{786ACC1E-092B-F44A-9106-8651A622DA9C}" dt="2021-06-09T20:44:44.956" v="62"/>
          <ac:grpSpMkLst>
            <pc:docMk/>
            <pc:sldMk cId="398571732" sldId="391"/>
            <ac:grpSpMk id="2" creationId="{00000000-0000-0000-0000-000000000000}"/>
          </ac:grpSpMkLst>
        </pc:grpChg>
      </pc:sldChg>
      <pc:sldChg chg="modSp mod">
        <pc:chgData name="Aquila Samson" userId="6395ddbae746c238" providerId="LiveId" clId="{786ACC1E-092B-F44A-9106-8651A622DA9C}" dt="2021-06-09T20:49:30.541" v="98" actId="20577"/>
        <pc:sldMkLst>
          <pc:docMk/>
          <pc:sldMk cId="2340275274" sldId="394"/>
        </pc:sldMkLst>
        <pc:spChg chg="mod">
          <ac:chgData name="Aquila Samson" userId="6395ddbae746c238" providerId="LiveId" clId="{786ACC1E-092B-F44A-9106-8651A622DA9C}" dt="2021-06-09T20:49:30.541" v="98" actId="20577"/>
          <ac:spMkLst>
            <pc:docMk/>
            <pc:sldMk cId="2340275274" sldId="394"/>
            <ac:spMk id="10" creationId="{00000000-0000-0000-0000-000000000000}"/>
          </ac:spMkLst>
        </pc:spChg>
      </pc:sldChg>
      <pc:sldChg chg="modSp mod">
        <pc:chgData name="Aquila Samson" userId="6395ddbae746c238" providerId="LiveId" clId="{786ACC1E-092B-F44A-9106-8651A622DA9C}" dt="2021-06-09T20:50:19.673" v="103" actId="255"/>
        <pc:sldMkLst>
          <pc:docMk/>
          <pc:sldMk cId="2614288427" sldId="395"/>
        </pc:sldMkLst>
        <pc:spChg chg="mod">
          <ac:chgData name="Aquila Samson" userId="6395ddbae746c238" providerId="LiveId" clId="{786ACC1E-092B-F44A-9106-8651A622DA9C}" dt="2021-06-09T20:50:19.673" v="103" actId="255"/>
          <ac:spMkLst>
            <pc:docMk/>
            <pc:sldMk cId="2614288427" sldId="395"/>
            <ac:spMk id="10" creationId="{00000000-0000-0000-0000-000000000000}"/>
          </ac:spMkLst>
        </pc:spChg>
      </pc:sldChg>
      <pc:sldChg chg="modSp mod">
        <pc:chgData name="Aquila Samson" userId="6395ddbae746c238" providerId="LiveId" clId="{786ACC1E-092B-F44A-9106-8651A622DA9C}" dt="2021-06-09T20:41:08.264" v="39" actId="20577"/>
        <pc:sldMkLst>
          <pc:docMk/>
          <pc:sldMk cId="0" sldId="398"/>
        </pc:sldMkLst>
        <pc:spChg chg="mod">
          <ac:chgData name="Aquila Samson" userId="6395ddbae746c238" providerId="LiveId" clId="{786ACC1E-092B-F44A-9106-8651A622DA9C}" dt="2021-06-09T20:41:08.264" v="39" actId="20577"/>
          <ac:spMkLst>
            <pc:docMk/>
            <pc:sldMk cId="0" sldId="398"/>
            <ac:spMk id="4" creationId="{00000000-0000-0000-0000-000000000000}"/>
          </ac:spMkLst>
        </pc:spChg>
      </pc:sldChg>
      <pc:sldChg chg="modSp mod">
        <pc:chgData name="Aquila Samson" userId="6395ddbae746c238" providerId="LiveId" clId="{786ACC1E-092B-F44A-9106-8651A622DA9C}" dt="2021-06-09T20:42:13.823" v="42"/>
        <pc:sldMkLst>
          <pc:docMk/>
          <pc:sldMk cId="0" sldId="399"/>
        </pc:sldMkLst>
        <pc:spChg chg="mod">
          <ac:chgData name="Aquila Samson" userId="6395ddbae746c238" providerId="LiveId" clId="{786ACC1E-092B-F44A-9106-8651A622DA9C}" dt="2021-06-09T20:42:13.823" v="42"/>
          <ac:spMkLst>
            <pc:docMk/>
            <pc:sldMk cId="0" sldId="399"/>
            <ac:spMk id="3" creationId="{00000000-0000-0000-0000-000000000000}"/>
          </ac:spMkLst>
        </pc:spChg>
      </pc:sldChg>
      <pc:sldChg chg="modSp mod">
        <pc:chgData name="Aquila Samson" userId="6395ddbae746c238" providerId="LiveId" clId="{786ACC1E-092B-F44A-9106-8651A622DA9C}" dt="2021-06-09T20:42:53.137" v="46" actId="20577"/>
        <pc:sldMkLst>
          <pc:docMk/>
          <pc:sldMk cId="0" sldId="400"/>
        </pc:sldMkLst>
        <pc:spChg chg="mod">
          <ac:chgData name="Aquila Samson" userId="6395ddbae746c238" providerId="LiveId" clId="{786ACC1E-092B-F44A-9106-8651A622DA9C}" dt="2021-06-09T20:42:51.622" v="45"/>
          <ac:spMkLst>
            <pc:docMk/>
            <pc:sldMk cId="0" sldId="400"/>
            <ac:spMk id="3" creationId="{00000000-0000-0000-0000-000000000000}"/>
          </ac:spMkLst>
        </pc:spChg>
        <pc:spChg chg="mod">
          <ac:chgData name="Aquila Samson" userId="6395ddbae746c238" providerId="LiveId" clId="{786ACC1E-092B-F44A-9106-8651A622DA9C}" dt="2021-06-09T20:42:53.137" v="46" actId="20577"/>
          <ac:spMkLst>
            <pc:docMk/>
            <pc:sldMk cId="0" sldId="400"/>
            <ac:spMk id="7" creationId="{00000000-0000-0000-0000-000000000000}"/>
          </ac:spMkLst>
        </pc:spChg>
        <pc:grpChg chg="mod">
          <ac:chgData name="Aquila Samson" userId="6395ddbae746c238" providerId="LiveId" clId="{786ACC1E-092B-F44A-9106-8651A622DA9C}" dt="2021-06-09T20:42:51.622" v="45"/>
          <ac:grpSpMkLst>
            <pc:docMk/>
            <pc:sldMk cId="0" sldId="400"/>
            <ac:grpSpMk id="2" creationId="{00000000-0000-0000-0000-000000000000}"/>
          </ac:grpSpMkLst>
        </pc:grpChg>
      </pc:sldChg>
      <pc:sldChg chg="modSp mod">
        <pc:chgData name="Aquila Samson" userId="6395ddbae746c238" providerId="LiveId" clId="{786ACC1E-092B-F44A-9106-8651A622DA9C}" dt="2021-06-09T20:43:25.408" v="52" actId="20577"/>
        <pc:sldMkLst>
          <pc:docMk/>
          <pc:sldMk cId="0" sldId="401"/>
        </pc:sldMkLst>
        <pc:spChg chg="mod">
          <ac:chgData name="Aquila Samson" userId="6395ddbae746c238" providerId="LiveId" clId="{786ACC1E-092B-F44A-9106-8651A622DA9C}" dt="2021-06-09T20:43:23.733" v="51"/>
          <ac:spMkLst>
            <pc:docMk/>
            <pc:sldMk cId="0" sldId="401"/>
            <ac:spMk id="3" creationId="{00000000-0000-0000-0000-000000000000}"/>
          </ac:spMkLst>
        </pc:spChg>
        <pc:spChg chg="mod">
          <ac:chgData name="Aquila Samson" userId="6395ddbae746c238" providerId="LiveId" clId="{786ACC1E-092B-F44A-9106-8651A622DA9C}" dt="2021-06-09T20:43:25.408" v="52" actId="20577"/>
          <ac:spMkLst>
            <pc:docMk/>
            <pc:sldMk cId="0" sldId="401"/>
            <ac:spMk id="5" creationId="{00000000-0000-0000-0000-000000000000}"/>
          </ac:spMkLst>
        </pc:spChg>
        <pc:grpChg chg="mod">
          <ac:chgData name="Aquila Samson" userId="6395ddbae746c238" providerId="LiveId" clId="{786ACC1E-092B-F44A-9106-8651A622DA9C}" dt="2021-06-09T20:43:23.733" v="51"/>
          <ac:grpSpMkLst>
            <pc:docMk/>
            <pc:sldMk cId="0" sldId="401"/>
            <ac:grpSpMk id="2" creationId="{00000000-0000-0000-0000-000000000000}"/>
          </ac:grpSpMkLst>
        </pc:grpChg>
      </pc:sldChg>
      <pc:sldChg chg="modSp mod">
        <pc:chgData name="Aquila Samson" userId="6395ddbae746c238" providerId="LiveId" clId="{786ACC1E-092B-F44A-9106-8651A622DA9C}" dt="2021-06-09T20:45:16.714" v="65" actId="20577"/>
        <pc:sldMkLst>
          <pc:docMk/>
          <pc:sldMk cId="0" sldId="402"/>
        </pc:sldMkLst>
        <pc:spChg chg="mod">
          <ac:chgData name="Aquila Samson" userId="6395ddbae746c238" providerId="LiveId" clId="{786ACC1E-092B-F44A-9106-8651A622DA9C}" dt="2021-06-09T20:45:14.726" v="64"/>
          <ac:spMkLst>
            <pc:docMk/>
            <pc:sldMk cId="0" sldId="402"/>
            <ac:spMk id="3" creationId="{00000000-0000-0000-0000-000000000000}"/>
          </ac:spMkLst>
        </pc:spChg>
        <pc:spChg chg="mod">
          <ac:chgData name="Aquila Samson" userId="6395ddbae746c238" providerId="LiveId" clId="{786ACC1E-092B-F44A-9106-8651A622DA9C}" dt="2021-06-09T20:45:16.714" v="65" actId="20577"/>
          <ac:spMkLst>
            <pc:docMk/>
            <pc:sldMk cId="0" sldId="402"/>
            <ac:spMk id="5" creationId="{00000000-0000-0000-0000-000000000000}"/>
          </ac:spMkLst>
        </pc:spChg>
        <pc:grpChg chg="mod">
          <ac:chgData name="Aquila Samson" userId="6395ddbae746c238" providerId="LiveId" clId="{786ACC1E-092B-F44A-9106-8651A622DA9C}" dt="2021-06-09T20:45:14.726" v="64"/>
          <ac:grpSpMkLst>
            <pc:docMk/>
            <pc:sldMk cId="0" sldId="402"/>
            <ac:grpSpMk id="4" creationId="{00000000-0000-0000-0000-000000000000}"/>
          </ac:grpSpMkLst>
        </pc:grpChg>
      </pc:sldChg>
      <pc:sldChg chg="modSp mod">
        <pc:chgData name="Aquila Samson" userId="6395ddbae746c238" providerId="LiveId" clId="{786ACC1E-092B-F44A-9106-8651A622DA9C}" dt="2021-06-09T20:46:05.083" v="74" actId="1076"/>
        <pc:sldMkLst>
          <pc:docMk/>
          <pc:sldMk cId="0" sldId="403"/>
        </pc:sldMkLst>
        <pc:spChg chg="mod">
          <ac:chgData name="Aquila Samson" userId="6395ddbae746c238" providerId="LiveId" clId="{786ACC1E-092B-F44A-9106-8651A622DA9C}" dt="2021-06-09T20:45:44.254" v="69" actId="20577"/>
          <ac:spMkLst>
            <pc:docMk/>
            <pc:sldMk cId="0" sldId="403"/>
            <ac:spMk id="10" creationId="{00000000-0000-0000-0000-000000000000}"/>
          </ac:spMkLst>
        </pc:spChg>
        <pc:spChg chg="mod">
          <ac:chgData name="Aquila Samson" userId="6395ddbae746c238" providerId="LiveId" clId="{786ACC1E-092B-F44A-9106-8651A622DA9C}" dt="2021-06-09T20:45:40.618" v="68"/>
          <ac:spMkLst>
            <pc:docMk/>
            <pc:sldMk cId="0" sldId="403"/>
            <ac:spMk id="13" creationId="{00000000-0000-0000-0000-000000000000}"/>
          </ac:spMkLst>
        </pc:spChg>
        <pc:grpChg chg="mod">
          <ac:chgData name="Aquila Samson" userId="6395ddbae746c238" providerId="LiveId" clId="{786ACC1E-092B-F44A-9106-8651A622DA9C}" dt="2021-06-09T20:45:55.436" v="72" actId="1076"/>
          <ac:grpSpMkLst>
            <pc:docMk/>
            <pc:sldMk cId="0" sldId="403"/>
            <ac:grpSpMk id="9" creationId="{00000000-0000-0000-0000-000000000000}"/>
          </ac:grpSpMkLst>
        </pc:grpChg>
        <pc:picChg chg="mod">
          <ac:chgData name="Aquila Samson" userId="6395ddbae746c238" providerId="LiveId" clId="{786ACC1E-092B-F44A-9106-8651A622DA9C}" dt="2021-06-09T20:46:05.083" v="74" actId="1076"/>
          <ac:picMkLst>
            <pc:docMk/>
            <pc:sldMk cId="0" sldId="403"/>
            <ac:picMk id="12" creationId="{102FF818-E3E5-2A44-8E74-E75F662FCE53}"/>
          </ac:picMkLst>
        </pc:picChg>
      </pc:sldChg>
      <pc:sldChg chg="modSp mod">
        <pc:chgData name="Aquila Samson" userId="6395ddbae746c238" providerId="LiveId" clId="{786ACC1E-092B-F44A-9106-8651A622DA9C}" dt="2021-06-09T20:47:51.621" v="87" actId="1076"/>
        <pc:sldMkLst>
          <pc:docMk/>
          <pc:sldMk cId="0" sldId="404"/>
        </pc:sldMkLst>
        <pc:spChg chg="mod">
          <ac:chgData name="Aquila Samson" userId="6395ddbae746c238" providerId="LiveId" clId="{786ACC1E-092B-F44A-9106-8651A622DA9C}" dt="2021-06-09T20:47:33.053" v="84" actId="255"/>
          <ac:spMkLst>
            <pc:docMk/>
            <pc:sldMk cId="0" sldId="404"/>
            <ac:spMk id="2" creationId="{00000000-0000-0000-0000-000000000000}"/>
          </ac:spMkLst>
        </pc:spChg>
        <pc:spChg chg="mod">
          <ac:chgData name="Aquila Samson" userId="6395ddbae746c238" providerId="LiveId" clId="{786ACC1E-092B-F44A-9106-8651A622DA9C}" dt="2021-06-09T20:47:51.621" v="87" actId="1076"/>
          <ac:spMkLst>
            <pc:docMk/>
            <pc:sldMk cId="0" sldId="404"/>
            <ac:spMk id="6" creationId="{00000000-0000-0000-0000-000000000000}"/>
          </ac:spMkLst>
        </pc:spChg>
        <pc:spChg chg="mod">
          <ac:chgData name="Aquila Samson" userId="6395ddbae746c238" providerId="LiveId" clId="{786ACC1E-092B-F44A-9106-8651A622DA9C}" dt="2021-06-09T20:47:44.163" v="86" actId="20577"/>
          <ac:spMkLst>
            <pc:docMk/>
            <pc:sldMk cId="0" sldId="404"/>
            <ac:spMk id="8" creationId="{00000000-0000-0000-0000-000000000000}"/>
          </ac:spMkLst>
        </pc:spChg>
        <pc:grpChg chg="mod">
          <ac:chgData name="Aquila Samson" userId="6395ddbae746c238" providerId="LiveId" clId="{786ACC1E-092B-F44A-9106-8651A622DA9C}" dt="2021-06-09T20:47:06.417" v="82"/>
          <ac:grpSpMkLst>
            <pc:docMk/>
            <pc:sldMk cId="0" sldId="404"/>
            <ac:grpSpMk id="3" creationId="{00000000-0000-0000-0000-000000000000}"/>
          </ac:grpSpMkLst>
        </pc:grpChg>
      </pc:sldChg>
      <pc:sldChg chg="modSp mod">
        <pc:chgData name="Aquila Samson" userId="6395ddbae746c238" providerId="LiveId" clId="{786ACC1E-092B-F44A-9106-8651A622DA9C}" dt="2021-06-09T20:48:57.986" v="93" actId="255"/>
        <pc:sldMkLst>
          <pc:docMk/>
          <pc:sldMk cId="0" sldId="405"/>
        </pc:sldMkLst>
        <pc:spChg chg="mod">
          <ac:chgData name="Aquila Samson" userId="6395ddbae746c238" providerId="LiveId" clId="{786ACC1E-092B-F44A-9106-8651A622DA9C}" dt="2021-06-09T20:48:57.986" v="93" actId="255"/>
          <ac:spMkLst>
            <pc:docMk/>
            <pc:sldMk cId="0" sldId="405"/>
            <ac:spMk id="7" creationId="{00000000-0000-0000-0000-000000000000}"/>
          </ac:spMkLst>
        </pc:spChg>
      </pc:sldChg>
      <pc:sldChg chg="modSp mod">
        <pc:chgData name="Aquila Samson" userId="6395ddbae746c238" providerId="LiveId" clId="{786ACC1E-092B-F44A-9106-8651A622DA9C}" dt="2021-06-09T20:51:07.891" v="107" actId="20577"/>
        <pc:sldMkLst>
          <pc:docMk/>
          <pc:sldMk cId="0" sldId="406"/>
        </pc:sldMkLst>
        <pc:spChg chg="mod">
          <ac:chgData name="Aquila Samson" userId="6395ddbae746c238" providerId="LiveId" clId="{786ACC1E-092B-F44A-9106-8651A622DA9C}" dt="2021-06-09T20:50:48.763" v="105" actId="20577"/>
          <ac:spMkLst>
            <pc:docMk/>
            <pc:sldMk cId="0" sldId="406"/>
            <ac:spMk id="4" creationId="{00000000-0000-0000-0000-000000000000}"/>
          </ac:spMkLst>
        </pc:spChg>
        <pc:spChg chg="mod">
          <ac:chgData name="Aquila Samson" userId="6395ddbae746c238" providerId="LiveId" clId="{786ACC1E-092B-F44A-9106-8651A622DA9C}" dt="2021-06-09T20:51:07.891" v="107" actId="20577"/>
          <ac:spMkLst>
            <pc:docMk/>
            <pc:sldMk cId="0" sldId="406"/>
            <ac:spMk id="7" creationId="{00000000-0000-0000-0000-000000000000}"/>
          </ac:spMkLst>
        </pc:spChg>
      </pc:sldChg>
      <pc:sldChg chg="modSp mod">
        <pc:chgData name="Aquila Samson" userId="6395ddbae746c238" providerId="LiveId" clId="{786ACC1E-092B-F44A-9106-8651A622DA9C}" dt="2021-06-09T20:51:43.834" v="114" actId="20577"/>
        <pc:sldMkLst>
          <pc:docMk/>
          <pc:sldMk cId="0" sldId="407"/>
        </pc:sldMkLst>
        <pc:spChg chg="mod">
          <ac:chgData name="Aquila Samson" userId="6395ddbae746c238" providerId="LiveId" clId="{786ACC1E-092B-F44A-9106-8651A622DA9C}" dt="2021-06-09T20:51:43.834" v="114" actId="20577"/>
          <ac:spMkLst>
            <pc:docMk/>
            <pc:sldMk cId="0" sldId="407"/>
            <ac:spMk id="6" creationId="{00000000-0000-0000-0000-000000000000}"/>
          </ac:spMkLst>
        </pc:spChg>
      </pc:sldChg>
      <pc:sldChg chg="modSp mod">
        <pc:chgData name="Aquila Samson" userId="6395ddbae746c238" providerId="LiveId" clId="{786ACC1E-092B-F44A-9106-8651A622DA9C}" dt="2021-06-09T20:52:45.554" v="118" actId="20577"/>
        <pc:sldMkLst>
          <pc:docMk/>
          <pc:sldMk cId="0" sldId="408"/>
        </pc:sldMkLst>
        <pc:spChg chg="mod">
          <ac:chgData name="Aquila Samson" userId="6395ddbae746c238" providerId="LiveId" clId="{786ACC1E-092B-F44A-9106-8651A622DA9C}" dt="2021-06-09T20:52:45.554" v="118" actId="20577"/>
          <ac:spMkLst>
            <pc:docMk/>
            <pc:sldMk cId="0" sldId="408"/>
            <ac:spMk id="6" creationId="{00000000-0000-0000-0000-000000000000}"/>
          </ac:spMkLst>
        </pc:spChg>
      </pc:sldChg>
      <pc:sldChg chg="modSp mod">
        <pc:chgData name="Aquila Samson" userId="6395ddbae746c238" providerId="LiveId" clId="{786ACC1E-092B-F44A-9106-8651A622DA9C}" dt="2021-06-09T20:53:23.820" v="123"/>
        <pc:sldMkLst>
          <pc:docMk/>
          <pc:sldMk cId="0" sldId="409"/>
        </pc:sldMkLst>
        <pc:spChg chg="mod">
          <ac:chgData name="Aquila Samson" userId="6395ddbae746c238" providerId="LiveId" clId="{786ACC1E-092B-F44A-9106-8651A622DA9C}" dt="2021-06-09T20:53:23.820" v="123"/>
          <ac:spMkLst>
            <pc:docMk/>
            <pc:sldMk cId="0" sldId="409"/>
            <ac:spMk id="5" creationId="{00000000-0000-0000-0000-000000000000}"/>
          </ac:spMkLst>
        </pc:spChg>
      </pc:sldChg>
      <pc:sldChg chg="modSp mod">
        <pc:chgData name="Aquila Samson" userId="6395ddbae746c238" providerId="LiveId" clId="{786ACC1E-092B-F44A-9106-8651A622DA9C}" dt="2021-06-09T20:54:17.915" v="130" actId="20577"/>
        <pc:sldMkLst>
          <pc:docMk/>
          <pc:sldMk cId="0" sldId="410"/>
        </pc:sldMkLst>
        <pc:spChg chg="mod">
          <ac:chgData name="Aquila Samson" userId="6395ddbae746c238" providerId="LiveId" clId="{786ACC1E-092B-F44A-9106-8651A622DA9C}" dt="2021-06-09T20:54:17.915" v="130" actId="20577"/>
          <ac:spMkLst>
            <pc:docMk/>
            <pc:sldMk cId="0" sldId="410"/>
            <ac:spMk id="10" creationId="{00000000-0000-0000-0000-000000000000}"/>
          </ac:spMkLst>
        </pc:spChg>
      </pc:sldChg>
      <pc:sldChg chg="modSp mod">
        <pc:chgData name="Aquila Samson" userId="6395ddbae746c238" providerId="LiveId" clId="{786ACC1E-092B-F44A-9106-8651A622DA9C}" dt="2021-06-09T20:54:51.438" v="135" actId="20577"/>
        <pc:sldMkLst>
          <pc:docMk/>
          <pc:sldMk cId="0" sldId="411"/>
        </pc:sldMkLst>
        <pc:spChg chg="mod">
          <ac:chgData name="Aquila Samson" userId="6395ddbae746c238" providerId="LiveId" clId="{786ACC1E-092B-F44A-9106-8651A622DA9C}" dt="2021-06-09T20:54:51.438" v="135" actId="20577"/>
          <ac:spMkLst>
            <pc:docMk/>
            <pc:sldMk cId="0" sldId="411"/>
            <ac:spMk id="3" creationId="{00000000-0000-0000-0000-000000000000}"/>
          </ac:spMkLst>
        </pc:spChg>
      </pc:sldChg>
      <pc:sldChg chg="modSp mod">
        <pc:chgData name="Aquila Samson" userId="6395ddbae746c238" providerId="LiveId" clId="{786ACC1E-092B-F44A-9106-8651A622DA9C}" dt="2021-06-09T20:55:27.660" v="144" actId="20577"/>
        <pc:sldMkLst>
          <pc:docMk/>
          <pc:sldMk cId="0" sldId="412"/>
        </pc:sldMkLst>
        <pc:spChg chg="mod">
          <ac:chgData name="Aquila Samson" userId="6395ddbae746c238" providerId="LiveId" clId="{786ACC1E-092B-F44A-9106-8651A622DA9C}" dt="2021-06-09T20:55:27.660" v="144" actId="20577"/>
          <ac:spMkLst>
            <pc:docMk/>
            <pc:sldMk cId="0" sldId="412"/>
            <ac:spMk id="2" creationId="{00000000-0000-0000-0000-000000000000}"/>
          </ac:spMkLst>
        </pc:spChg>
      </pc:sldChg>
      <pc:sldChg chg="modSp mod">
        <pc:chgData name="Aquila Samson" userId="6395ddbae746c238" providerId="LiveId" clId="{786ACC1E-092B-F44A-9106-8651A622DA9C}" dt="2021-06-09T20:56:21.266" v="154" actId="20577"/>
        <pc:sldMkLst>
          <pc:docMk/>
          <pc:sldMk cId="0" sldId="413"/>
        </pc:sldMkLst>
        <pc:spChg chg="mod">
          <ac:chgData name="Aquila Samson" userId="6395ddbae746c238" providerId="LiveId" clId="{786ACC1E-092B-F44A-9106-8651A622DA9C}" dt="2021-06-09T20:56:21.266" v="154" actId="20577"/>
          <ac:spMkLst>
            <pc:docMk/>
            <pc:sldMk cId="0" sldId="413"/>
            <ac:spMk id="5" creationId="{00000000-0000-0000-0000-000000000000}"/>
          </ac:spMkLst>
        </pc:spChg>
      </pc:sldChg>
      <pc:sldChg chg="modSp mod">
        <pc:chgData name="Aquila Samson" userId="6395ddbae746c238" providerId="LiveId" clId="{786ACC1E-092B-F44A-9106-8651A622DA9C}" dt="2021-06-09T20:56:39.996" v="156" actId="20577"/>
        <pc:sldMkLst>
          <pc:docMk/>
          <pc:sldMk cId="0" sldId="414"/>
        </pc:sldMkLst>
        <pc:spChg chg="mod">
          <ac:chgData name="Aquila Samson" userId="6395ddbae746c238" providerId="LiveId" clId="{786ACC1E-092B-F44A-9106-8651A622DA9C}" dt="2021-06-09T20:56:39.996" v="156" actId="20577"/>
          <ac:spMkLst>
            <pc:docMk/>
            <pc:sldMk cId="0" sldId="414"/>
            <ac:spMk id="2" creationId="{00000000-0000-0000-0000-000000000000}"/>
          </ac:spMkLst>
        </pc:spChg>
      </pc:sldChg>
      <pc:sldChg chg="modSp mod">
        <pc:chgData name="Aquila Samson" userId="6395ddbae746c238" providerId="LiveId" clId="{786ACC1E-092B-F44A-9106-8651A622DA9C}" dt="2021-06-09T20:57:09.626" v="163" actId="20577"/>
        <pc:sldMkLst>
          <pc:docMk/>
          <pc:sldMk cId="0" sldId="415"/>
        </pc:sldMkLst>
        <pc:spChg chg="mod">
          <ac:chgData name="Aquila Samson" userId="6395ddbae746c238" providerId="LiveId" clId="{786ACC1E-092B-F44A-9106-8651A622DA9C}" dt="2021-06-09T20:57:09.626" v="163" actId="20577"/>
          <ac:spMkLst>
            <pc:docMk/>
            <pc:sldMk cId="0" sldId="415"/>
            <ac:spMk id="5" creationId="{00000000-0000-0000-0000-000000000000}"/>
          </ac:spMkLst>
        </pc:spChg>
      </pc:sldChg>
      <pc:sldChg chg="modSp mod">
        <pc:chgData name="Aquila Samson" userId="6395ddbae746c238" providerId="LiveId" clId="{786ACC1E-092B-F44A-9106-8651A622DA9C}" dt="2021-06-09T20:57:25.365" v="164"/>
        <pc:sldMkLst>
          <pc:docMk/>
          <pc:sldMk cId="0" sldId="416"/>
        </pc:sldMkLst>
        <pc:spChg chg="mod">
          <ac:chgData name="Aquila Samson" userId="6395ddbae746c238" providerId="LiveId" clId="{786ACC1E-092B-F44A-9106-8651A622DA9C}" dt="2021-06-09T20:57:25.365" v="164"/>
          <ac:spMkLst>
            <pc:docMk/>
            <pc:sldMk cId="0" sldId="416"/>
            <ac:spMk id="2" creationId="{00000000-0000-0000-0000-000000000000}"/>
          </ac:spMkLst>
        </pc:spChg>
      </pc:sldChg>
      <pc:sldChg chg="modSp mod">
        <pc:chgData name="Aquila Samson" userId="6395ddbae746c238" providerId="LiveId" clId="{786ACC1E-092B-F44A-9106-8651A622DA9C}" dt="2021-06-09T20:57:58.917" v="170" actId="255"/>
        <pc:sldMkLst>
          <pc:docMk/>
          <pc:sldMk cId="0" sldId="417"/>
        </pc:sldMkLst>
        <pc:spChg chg="mod">
          <ac:chgData name="Aquila Samson" userId="6395ddbae746c238" providerId="LiveId" clId="{786ACC1E-092B-F44A-9106-8651A622DA9C}" dt="2021-06-09T20:57:58.917" v="170" actId="255"/>
          <ac:spMkLst>
            <pc:docMk/>
            <pc:sldMk cId="0" sldId="417"/>
            <ac:spMk id="9" creationId="{00000000-0000-0000-0000-000000000000}"/>
          </ac:spMkLst>
        </pc:spChg>
      </pc:sldChg>
      <pc:sldChg chg="modSp mod">
        <pc:chgData name="Aquila Samson" userId="6395ddbae746c238" providerId="LiveId" clId="{786ACC1E-092B-F44A-9106-8651A622DA9C}" dt="2021-06-09T20:58:31.233" v="176" actId="255"/>
        <pc:sldMkLst>
          <pc:docMk/>
          <pc:sldMk cId="0" sldId="418"/>
        </pc:sldMkLst>
        <pc:spChg chg="mod">
          <ac:chgData name="Aquila Samson" userId="6395ddbae746c238" providerId="LiveId" clId="{786ACC1E-092B-F44A-9106-8651A622DA9C}" dt="2021-06-09T20:58:31.233" v="176" actId="255"/>
          <ac:spMkLst>
            <pc:docMk/>
            <pc:sldMk cId="0" sldId="418"/>
            <ac:spMk id="10" creationId="{00000000-0000-0000-0000-000000000000}"/>
          </ac:spMkLst>
        </pc:spChg>
      </pc:sldChg>
      <pc:sldChg chg="modSp mod">
        <pc:chgData name="Aquila Samson" userId="6395ddbae746c238" providerId="LiveId" clId="{786ACC1E-092B-F44A-9106-8651A622DA9C}" dt="2021-06-09T20:58:59.084" v="180" actId="20577"/>
        <pc:sldMkLst>
          <pc:docMk/>
          <pc:sldMk cId="0" sldId="419"/>
        </pc:sldMkLst>
        <pc:spChg chg="mod">
          <ac:chgData name="Aquila Samson" userId="6395ddbae746c238" providerId="LiveId" clId="{786ACC1E-092B-F44A-9106-8651A622DA9C}" dt="2021-06-09T20:58:59.084" v="180" actId="20577"/>
          <ac:spMkLst>
            <pc:docMk/>
            <pc:sldMk cId="0" sldId="419"/>
            <ac:spMk id="11" creationId="{00000000-0000-0000-0000-000000000000}"/>
          </ac:spMkLst>
        </pc:spChg>
      </pc:sldChg>
      <pc:sldChg chg="modSp mod">
        <pc:chgData name="Aquila Samson" userId="6395ddbae746c238" providerId="LiveId" clId="{786ACC1E-092B-F44A-9106-8651A622DA9C}" dt="2021-06-09T20:59:30.086" v="184" actId="20577"/>
        <pc:sldMkLst>
          <pc:docMk/>
          <pc:sldMk cId="4206155606" sldId="420"/>
        </pc:sldMkLst>
        <pc:spChg chg="mod">
          <ac:chgData name="Aquila Samson" userId="6395ddbae746c238" providerId="LiveId" clId="{786ACC1E-092B-F44A-9106-8651A622DA9C}" dt="2021-06-09T20:59:30.086" v="184" actId="20577"/>
          <ac:spMkLst>
            <pc:docMk/>
            <pc:sldMk cId="4206155606" sldId="420"/>
            <ac:spMk id="4" creationId="{00000000-0000-0000-0000-000000000000}"/>
          </ac:spMkLst>
        </pc:spChg>
        <pc:spChg chg="mod">
          <ac:chgData name="Aquila Samson" userId="6395ddbae746c238" providerId="LiveId" clId="{786ACC1E-092B-F44A-9106-8651A622DA9C}" dt="2021-06-09T20:59:19.236" v="182" actId="20577"/>
          <ac:spMkLst>
            <pc:docMk/>
            <pc:sldMk cId="4206155606" sldId="420"/>
            <ac:spMk id="6" creationId="{00000000-0000-0000-0000-000000000000}"/>
          </ac:spMkLst>
        </pc:spChg>
      </pc:sldChg>
      <pc:sldChg chg="del">
        <pc:chgData name="Aquila Samson" userId="6395ddbae746c238" providerId="LiveId" clId="{786ACC1E-092B-F44A-9106-8651A622DA9C}" dt="2021-06-09T21:00:13.664" v="185" actId="2696"/>
        <pc:sldMkLst>
          <pc:docMk/>
          <pc:sldMk cId="879317193" sldId="421"/>
        </pc:sldMkLst>
      </pc:sldChg>
      <pc:sldChg chg="add">
        <pc:chgData name="Aquila Samson" userId="6395ddbae746c238" providerId="LiveId" clId="{786ACC1E-092B-F44A-9106-8651A622DA9C}" dt="2021-06-09T21:00:14.216" v="186"/>
        <pc:sldMkLst>
          <pc:docMk/>
          <pc:sldMk cId="1617049047" sldId="421"/>
        </pc:sldMkLst>
      </pc:sldChg>
      <pc:sldChg chg="add">
        <pc:chgData name="Aquila Samson" userId="6395ddbae746c238" providerId="LiveId" clId="{786ACC1E-092B-F44A-9106-8651A622DA9C}" dt="2021-06-09T21:00:14.216" v="186"/>
        <pc:sldMkLst>
          <pc:docMk/>
          <pc:sldMk cId="2495265087" sldId="422"/>
        </pc:sldMkLst>
      </pc:sldChg>
    </pc:docChg>
  </pc:docChgLst>
  <pc:docChgLst>
    <pc:chgData name="Mariane Bolla" userId="0dae2f18-cb79-44f9-8056-9fd0fe141dfb" providerId="ADAL" clId="{4D17927D-4366-44CE-A704-D5E8342176EC}"/>
    <pc:docChg chg="modSld">
      <pc:chgData name="Mariane Bolla" userId="0dae2f18-cb79-44f9-8056-9fd0fe141dfb" providerId="ADAL" clId="{4D17927D-4366-44CE-A704-D5E8342176EC}" dt="2021-09-16T19:57:13.921" v="1" actId="20577"/>
      <pc:docMkLst>
        <pc:docMk/>
      </pc:docMkLst>
      <pc:sldChg chg="modSp">
        <pc:chgData name="Mariane Bolla" userId="0dae2f18-cb79-44f9-8056-9fd0fe141dfb" providerId="ADAL" clId="{4D17927D-4366-44CE-A704-D5E8342176EC}" dt="2021-09-16T19:57:13.921" v="1" actId="20577"/>
        <pc:sldMkLst>
          <pc:docMk/>
          <pc:sldMk cId="0" sldId="401"/>
        </pc:sldMkLst>
        <pc:spChg chg="mod">
          <ac:chgData name="Mariane Bolla" userId="0dae2f18-cb79-44f9-8056-9fd0fe141dfb" providerId="ADAL" clId="{4D17927D-4366-44CE-A704-D5E8342176EC}" dt="2021-09-16T19:57:13.921" v="1" actId="20577"/>
          <ac:spMkLst>
            <pc:docMk/>
            <pc:sldMk cId="0" sldId="401"/>
            <ac:spMk id="3" creationId="{00000000-0000-0000-0000-000000000000}"/>
          </ac:spMkLst>
        </pc:spChg>
      </pc:sldChg>
    </pc:docChg>
  </pc:docChgLst>
  <pc:docChgLst>
    <pc:chgData name="Mariane Bolla" userId="0dae2f18-cb79-44f9-8056-9fd0fe141dfb" providerId="ADAL" clId="{B1B84A9A-63E9-430E-822F-38B3F2DE5B3A}"/>
    <pc:docChg chg="custSel delSld modSld">
      <pc:chgData name="Mariane Bolla" userId="0dae2f18-cb79-44f9-8056-9fd0fe141dfb" providerId="ADAL" clId="{B1B84A9A-63E9-430E-822F-38B3F2DE5B3A}" dt="2021-08-16T15:54:12.438" v="70"/>
      <pc:docMkLst>
        <pc:docMk/>
      </pc:docMkLst>
      <pc:sldChg chg="modSp">
        <pc:chgData name="Mariane Bolla" userId="0dae2f18-cb79-44f9-8056-9fd0fe141dfb" providerId="ADAL" clId="{B1B84A9A-63E9-430E-822F-38B3F2DE5B3A}" dt="2021-08-11T15:09:47.402" v="42" actId="20577"/>
        <pc:sldMkLst>
          <pc:docMk/>
          <pc:sldMk cId="14168215" sldId="380"/>
        </pc:sldMkLst>
        <pc:spChg chg="mod">
          <ac:chgData name="Mariane Bolla" userId="0dae2f18-cb79-44f9-8056-9fd0fe141dfb" providerId="ADAL" clId="{B1B84A9A-63E9-430E-822F-38B3F2DE5B3A}" dt="2021-08-11T15:09:47.402" v="42" actId="20577"/>
          <ac:spMkLst>
            <pc:docMk/>
            <pc:sldMk cId="14168215" sldId="380"/>
            <ac:spMk id="17" creationId="{027C5571-6AE6-8F47-9F8D-921D04578E85}"/>
          </ac:spMkLst>
        </pc:spChg>
      </pc:sldChg>
      <pc:sldChg chg="del">
        <pc:chgData name="Mariane Bolla" userId="0dae2f18-cb79-44f9-8056-9fd0fe141dfb" providerId="ADAL" clId="{B1B84A9A-63E9-430E-822F-38B3F2DE5B3A}" dt="2021-08-16T15:51:43.303" v="51" actId="2696"/>
        <pc:sldMkLst>
          <pc:docMk/>
          <pc:sldMk cId="3310773436" sldId="390"/>
        </pc:sldMkLst>
      </pc:sldChg>
      <pc:sldChg chg="del">
        <pc:chgData name="Mariane Bolla" userId="0dae2f18-cb79-44f9-8056-9fd0fe141dfb" providerId="ADAL" clId="{B1B84A9A-63E9-430E-822F-38B3F2DE5B3A}" dt="2021-08-16T15:51:43.321" v="52" actId="2696"/>
        <pc:sldMkLst>
          <pc:docMk/>
          <pc:sldMk cId="398571732" sldId="391"/>
        </pc:sldMkLst>
      </pc:sldChg>
      <pc:sldChg chg="modSp">
        <pc:chgData name="Mariane Bolla" userId="0dae2f18-cb79-44f9-8056-9fd0fe141dfb" providerId="ADAL" clId="{B1B84A9A-63E9-430E-822F-38B3F2DE5B3A}" dt="2021-08-11T15:01:23.802" v="28" actId="6549"/>
        <pc:sldMkLst>
          <pc:docMk/>
          <pc:sldMk cId="1190848388" sldId="396"/>
        </pc:sldMkLst>
        <pc:spChg chg="mod">
          <ac:chgData name="Mariane Bolla" userId="0dae2f18-cb79-44f9-8056-9fd0fe141dfb" providerId="ADAL" clId="{B1B84A9A-63E9-430E-822F-38B3F2DE5B3A}" dt="2021-08-11T15:01:23.802" v="28" actId="6549"/>
          <ac:spMkLst>
            <pc:docMk/>
            <pc:sldMk cId="1190848388" sldId="396"/>
            <ac:spMk id="3" creationId="{00000000-0000-0000-0000-000000000000}"/>
          </ac:spMkLst>
        </pc:spChg>
      </pc:sldChg>
      <pc:sldChg chg="modSp">
        <pc:chgData name="Mariane Bolla" userId="0dae2f18-cb79-44f9-8056-9fd0fe141dfb" providerId="ADAL" clId="{B1B84A9A-63E9-430E-822F-38B3F2DE5B3A}" dt="2021-08-16T15:53:47.895" v="67"/>
        <pc:sldMkLst>
          <pc:docMk/>
          <pc:sldMk cId="3002791904" sldId="397"/>
        </pc:sldMkLst>
        <pc:spChg chg="mod">
          <ac:chgData name="Mariane Bolla" userId="0dae2f18-cb79-44f9-8056-9fd0fe141dfb" providerId="ADAL" clId="{B1B84A9A-63E9-430E-822F-38B3F2DE5B3A}" dt="2021-08-16T15:53:47.895" v="67"/>
          <ac:spMkLst>
            <pc:docMk/>
            <pc:sldMk cId="3002791904" sldId="397"/>
            <ac:spMk id="3" creationId="{00000000-0000-0000-0000-000000000000}"/>
          </ac:spMkLst>
        </pc:spChg>
      </pc:sldChg>
      <pc:sldChg chg="modSp">
        <pc:chgData name="Mariane Bolla" userId="0dae2f18-cb79-44f9-8056-9fd0fe141dfb" providerId="ADAL" clId="{B1B84A9A-63E9-430E-822F-38B3F2DE5B3A}" dt="2021-08-16T15:51:30.902" v="49" actId="20577"/>
        <pc:sldMkLst>
          <pc:docMk/>
          <pc:sldMk cId="0" sldId="399"/>
        </pc:sldMkLst>
        <pc:spChg chg="mod">
          <ac:chgData name="Mariane Bolla" userId="0dae2f18-cb79-44f9-8056-9fd0fe141dfb" providerId="ADAL" clId="{B1B84A9A-63E9-430E-822F-38B3F2DE5B3A}" dt="2021-08-16T15:51:30.902" v="49" actId="20577"/>
          <ac:spMkLst>
            <pc:docMk/>
            <pc:sldMk cId="0" sldId="399"/>
            <ac:spMk id="3" creationId="{00000000-0000-0000-0000-000000000000}"/>
          </ac:spMkLst>
        </pc:spChg>
      </pc:sldChg>
      <pc:sldChg chg="modSp">
        <pc:chgData name="Mariane Bolla" userId="0dae2f18-cb79-44f9-8056-9fd0fe141dfb" providerId="ADAL" clId="{B1B84A9A-63E9-430E-822F-38B3F2DE5B3A}" dt="2021-08-16T15:51:36.770" v="50" actId="20577"/>
        <pc:sldMkLst>
          <pc:docMk/>
          <pc:sldMk cId="0" sldId="401"/>
        </pc:sldMkLst>
        <pc:spChg chg="mod">
          <ac:chgData name="Mariane Bolla" userId="0dae2f18-cb79-44f9-8056-9fd0fe141dfb" providerId="ADAL" clId="{B1B84A9A-63E9-430E-822F-38B3F2DE5B3A}" dt="2021-08-16T15:51:36.770" v="50" actId="20577"/>
          <ac:spMkLst>
            <pc:docMk/>
            <pc:sldMk cId="0" sldId="401"/>
            <ac:spMk id="3" creationId="{00000000-0000-0000-0000-000000000000}"/>
          </ac:spMkLst>
        </pc:spChg>
      </pc:sldChg>
      <pc:sldChg chg="modSp">
        <pc:chgData name="Mariane Bolla" userId="0dae2f18-cb79-44f9-8056-9fd0fe141dfb" providerId="ADAL" clId="{B1B84A9A-63E9-430E-822F-38B3F2DE5B3A}" dt="2021-08-11T15:14:00.300" v="48" actId="108"/>
        <pc:sldMkLst>
          <pc:docMk/>
          <pc:sldMk cId="0" sldId="402"/>
        </pc:sldMkLst>
        <pc:spChg chg="mod">
          <ac:chgData name="Mariane Bolla" userId="0dae2f18-cb79-44f9-8056-9fd0fe141dfb" providerId="ADAL" clId="{B1B84A9A-63E9-430E-822F-38B3F2DE5B3A}" dt="2021-08-11T15:14:00.300" v="48" actId="108"/>
          <ac:spMkLst>
            <pc:docMk/>
            <pc:sldMk cId="0" sldId="402"/>
            <ac:spMk id="3" creationId="{00000000-0000-0000-0000-000000000000}"/>
          </ac:spMkLst>
        </pc:spChg>
      </pc:sldChg>
      <pc:sldChg chg="addSp delSp modSp">
        <pc:chgData name="Mariane Bolla" userId="0dae2f18-cb79-44f9-8056-9fd0fe141dfb" providerId="ADAL" clId="{B1B84A9A-63E9-430E-822F-38B3F2DE5B3A}" dt="2021-08-16T15:52:51.224" v="66" actId="1076"/>
        <pc:sldMkLst>
          <pc:docMk/>
          <pc:sldMk cId="0" sldId="405"/>
        </pc:sldMkLst>
        <pc:spChg chg="add del">
          <ac:chgData name="Mariane Bolla" userId="0dae2f18-cb79-44f9-8056-9fd0fe141dfb" providerId="ADAL" clId="{B1B84A9A-63E9-430E-822F-38B3F2DE5B3A}" dt="2021-08-16T15:52:04.293" v="55"/>
          <ac:spMkLst>
            <pc:docMk/>
            <pc:sldMk cId="0" sldId="405"/>
            <ac:spMk id="2" creationId="{3BD65BD9-DC54-4934-871A-97C4AEED4E98}"/>
          </ac:spMkLst>
        </pc:spChg>
        <pc:spChg chg="add mod">
          <ac:chgData name="Mariane Bolla" userId="0dae2f18-cb79-44f9-8056-9fd0fe141dfb" providerId="ADAL" clId="{B1B84A9A-63E9-430E-822F-38B3F2DE5B3A}" dt="2021-08-16T15:52:51.224" v="66" actId="1076"/>
          <ac:spMkLst>
            <pc:docMk/>
            <pc:sldMk cId="0" sldId="405"/>
            <ac:spMk id="3" creationId="{E1A6C117-B518-4755-949A-15FA0C84EAE8}"/>
          </ac:spMkLst>
        </pc:spChg>
        <pc:spChg chg="del">
          <ac:chgData name="Mariane Bolla" userId="0dae2f18-cb79-44f9-8056-9fd0fe141dfb" providerId="ADAL" clId="{B1B84A9A-63E9-430E-822F-38B3F2DE5B3A}" dt="2021-08-16T15:52:00.763" v="53" actId="478"/>
          <ac:spMkLst>
            <pc:docMk/>
            <pc:sldMk cId="0" sldId="405"/>
            <ac:spMk id="7" creationId="{00000000-0000-0000-0000-000000000000}"/>
          </ac:spMkLst>
        </pc:spChg>
        <pc:picChg chg="mod">
          <ac:chgData name="Mariane Bolla" userId="0dae2f18-cb79-44f9-8056-9fd0fe141dfb" providerId="ADAL" clId="{B1B84A9A-63E9-430E-822F-38B3F2DE5B3A}" dt="2021-08-16T15:52:34.021" v="60" actId="1076"/>
          <ac:picMkLst>
            <pc:docMk/>
            <pc:sldMk cId="0" sldId="405"/>
            <ac:picMk id="9" creationId="{91647E76-409C-C44B-A116-5C6B4145F5B8}"/>
          </ac:picMkLst>
        </pc:picChg>
      </pc:sldChg>
      <pc:sldChg chg="modSp">
        <pc:chgData name="Mariane Bolla" userId="0dae2f18-cb79-44f9-8056-9fd0fe141dfb" providerId="ADAL" clId="{B1B84A9A-63E9-430E-822F-38B3F2DE5B3A}" dt="2021-08-16T15:54:12.438" v="70"/>
        <pc:sldMkLst>
          <pc:docMk/>
          <pc:sldMk cId="0" sldId="419"/>
        </pc:sldMkLst>
        <pc:spChg chg="mod">
          <ac:chgData name="Mariane Bolla" userId="0dae2f18-cb79-44f9-8056-9fd0fe141dfb" providerId="ADAL" clId="{B1B84A9A-63E9-430E-822F-38B3F2DE5B3A}" dt="2021-08-16T15:54:12.438" v="70"/>
          <ac:spMkLst>
            <pc:docMk/>
            <pc:sldMk cId="0" sldId="419"/>
            <ac:spMk id="11" creationId="{00000000-0000-0000-0000-000000000000}"/>
          </ac:spMkLst>
        </pc:spChg>
      </pc:sldChg>
    </pc:docChg>
  </pc:docChgLst>
  <pc:docChgLst>
    <pc:chgData name="Kate Belmore" userId="S::k_belmore@ducks.ca::ffaed782-8387-40be-ab53-d5d79282cd59" providerId="AD" clId="Web-{8D70D34F-51DF-0D12-D750-72A743FD2FD9}"/>
    <pc:docChg chg="modSld">
      <pc:chgData name="Kate Belmore" userId="S::k_belmore@ducks.ca::ffaed782-8387-40be-ab53-d5d79282cd59" providerId="AD" clId="Web-{8D70D34F-51DF-0D12-D750-72A743FD2FD9}" dt="2021-09-02T22:46:54.896" v="7" actId="20577"/>
      <pc:docMkLst>
        <pc:docMk/>
      </pc:docMkLst>
      <pc:sldChg chg="addSp delSp modSp">
        <pc:chgData name="Kate Belmore" userId="S::k_belmore@ducks.ca::ffaed782-8387-40be-ab53-d5d79282cd59" providerId="AD" clId="Web-{8D70D34F-51DF-0D12-D750-72A743FD2FD9}" dt="2021-09-02T22:46:54.896" v="7" actId="20577"/>
        <pc:sldMkLst>
          <pc:docMk/>
          <pc:sldMk cId="2495265087" sldId="422"/>
        </pc:sldMkLst>
        <pc:spChg chg="del">
          <ac:chgData name="Kate Belmore" userId="S::k_belmore@ducks.ca::ffaed782-8387-40be-ab53-d5d79282cd59" providerId="AD" clId="Web-{8D70D34F-51DF-0D12-D750-72A743FD2FD9}" dt="2021-09-02T22:46:39.442" v="0"/>
          <ac:spMkLst>
            <pc:docMk/>
            <pc:sldMk cId="2495265087" sldId="422"/>
            <ac:spMk id="10" creationId="{E70DDA91-90EE-4C4F-87A3-BEA974ACE32F}"/>
          </ac:spMkLst>
        </pc:spChg>
        <pc:spChg chg="add">
          <ac:chgData name="Kate Belmore" userId="S::k_belmore@ducks.ca::ffaed782-8387-40be-ab53-d5d79282cd59" providerId="AD" clId="Web-{8D70D34F-51DF-0D12-D750-72A743FD2FD9}" dt="2021-09-02T22:46:39.661" v="1"/>
          <ac:spMkLst>
            <pc:docMk/>
            <pc:sldMk cId="2495265087" sldId="422"/>
            <ac:spMk id="11" creationId="{85B32E00-201D-4C30-8703-20C3166FC858}"/>
          </ac:spMkLst>
        </pc:spChg>
        <pc:spChg chg="mod">
          <ac:chgData name="Kate Belmore" userId="S::k_belmore@ducks.ca::ffaed782-8387-40be-ab53-d5d79282cd59" providerId="AD" clId="Web-{8D70D34F-51DF-0D12-D750-72A743FD2FD9}" dt="2021-09-02T22:46:45.411" v="2" actId="1076"/>
          <ac:spMkLst>
            <pc:docMk/>
            <pc:sldMk cId="2495265087" sldId="422"/>
            <ac:spMk id="19" creationId="{FD3994EC-8DA6-D245-976B-112283AB5F86}"/>
          </ac:spMkLst>
        </pc:spChg>
        <pc:spChg chg="mod">
          <ac:chgData name="Kate Belmore" userId="S::k_belmore@ducks.ca::ffaed782-8387-40be-ab53-d5d79282cd59" providerId="AD" clId="Web-{8D70D34F-51DF-0D12-D750-72A743FD2FD9}" dt="2021-09-02T22:46:54.896" v="7" actId="20577"/>
          <ac:spMkLst>
            <pc:docMk/>
            <pc:sldMk cId="2495265087" sldId="422"/>
            <ac:spMk id="23" creationId="{89D3AFA9-11F0-9D4A-B313-BBEC24C3B736}"/>
          </ac:spMkLst>
        </pc:spChg>
      </pc:sldChg>
    </pc:docChg>
  </pc:docChgLst>
</pc:chgInfo>
</file>

<file path=ppt/handoutMasters/_rels/handoutMaster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636104" y="206282"/>
            <a:ext cx="2533816" cy="480060"/>
          </a:xfrm>
          <a:prstGeom prst="rect">
            <a:avLst/>
          </a:prstGeom>
        </p:spPr>
        <p:txBody>
          <a:bodyPr vert="horz" lIns="96627" tIns="48313" rIns="96627" bIns="48313" rtlCol="0"/>
          <a:lstStyle>
            <a:lvl1pPr algn="l">
              <a:defRPr sz="1200"/>
            </a:lvl1pPr>
          </a:lstStyle>
          <a:p>
            <a:r>
              <a:rPr lang="en-CA" dirty="0"/>
              <a:t>Shoot or Don't Shoot? Quiz</a:t>
            </a:r>
          </a:p>
          <a:p>
            <a:r>
              <a:rPr lang="en-CA" dirty="0"/>
              <a:t>Central and Pacific Flyways</a:t>
            </a:r>
          </a:p>
        </p:txBody>
      </p:sp>
      <p:sp>
        <p:nvSpPr>
          <p:cNvPr id="3" name="Date Placeholder 2"/>
          <p:cNvSpPr>
            <a:spLocks noGrp="1"/>
          </p:cNvSpPr>
          <p:nvPr>
            <p:ph type="dt" sz="quarter" idx="1"/>
          </p:nvPr>
        </p:nvSpPr>
        <p:spPr>
          <a:xfrm>
            <a:off x="4145281" y="206282"/>
            <a:ext cx="2613328" cy="480060"/>
          </a:xfrm>
          <a:prstGeom prst="rect">
            <a:avLst/>
          </a:prstGeom>
        </p:spPr>
        <p:txBody>
          <a:bodyPr vert="horz" lIns="96627" tIns="48313" rIns="96627" bIns="48313" rtlCol="0"/>
          <a:lstStyle>
            <a:lvl1pPr algn="r">
              <a:defRPr sz="1200"/>
            </a:lvl1pPr>
          </a:lstStyle>
          <a:p>
            <a:endParaRPr lang="en-CA" dirty="0"/>
          </a:p>
        </p:txBody>
      </p:sp>
      <p:sp>
        <p:nvSpPr>
          <p:cNvPr id="4" name="Footer Placeholder 3"/>
          <p:cNvSpPr>
            <a:spLocks noGrp="1"/>
          </p:cNvSpPr>
          <p:nvPr>
            <p:ph type="ftr" sz="quarter" idx="2"/>
          </p:nvPr>
        </p:nvSpPr>
        <p:spPr>
          <a:xfrm>
            <a:off x="556592" y="9119474"/>
            <a:ext cx="2613328" cy="480060"/>
          </a:xfrm>
          <a:prstGeom prst="rect">
            <a:avLst/>
          </a:prstGeom>
        </p:spPr>
        <p:txBody>
          <a:bodyPr vert="horz" lIns="96627" tIns="48313" rIns="96627" bIns="48313" rtlCol="0" anchor="t"/>
          <a:lstStyle>
            <a:lvl1pPr algn="l">
              <a:defRPr sz="1200"/>
            </a:lvl1pPr>
          </a:lstStyle>
          <a:p>
            <a:endParaRPr lang="en-CA" dirty="0"/>
          </a:p>
        </p:txBody>
      </p:sp>
      <p:sp>
        <p:nvSpPr>
          <p:cNvPr id="5" name="Slide Number Placeholder 4"/>
          <p:cNvSpPr>
            <a:spLocks noGrp="1"/>
          </p:cNvSpPr>
          <p:nvPr>
            <p:ph type="sldNum" sz="quarter" idx="3"/>
          </p:nvPr>
        </p:nvSpPr>
        <p:spPr>
          <a:xfrm>
            <a:off x="4143588" y="9119474"/>
            <a:ext cx="2615021" cy="480060"/>
          </a:xfrm>
          <a:prstGeom prst="rect">
            <a:avLst/>
          </a:prstGeom>
        </p:spPr>
        <p:txBody>
          <a:bodyPr vert="horz" lIns="96627" tIns="48313" rIns="96627" bIns="48313" rtlCol="0" anchor="t"/>
          <a:lstStyle>
            <a:lvl1pPr algn="r">
              <a:defRPr sz="1200"/>
            </a:lvl1pPr>
          </a:lstStyle>
          <a:p>
            <a:pPr algn="l"/>
            <a:r>
              <a:rPr lang="en-CA" dirty="0">
                <a:latin typeface="Calibri"/>
              </a:rPr>
              <a:t>© Ducks Unlimited Canada             </a:t>
            </a:r>
            <a:fld id="{9E35B386-64EF-4AB1-8E94-24D4746F383A}" type="slidenum">
              <a:rPr lang="en-CA" smtClean="0"/>
              <a:t>‹#›</a:t>
            </a:fld>
            <a:endParaRPr lang="en-CA"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3400" y="8849550"/>
            <a:ext cx="1447800" cy="751650"/>
          </a:xfrm>
          <a:prstGeom prst="rect">
            <a:avLst/>
          </a:prstGeom>
        </p:spPr>
      </p:pic>
    </p:spTree>
    <p:extLst>
      <p:ext uri="{BB962C8B-B14F-4D97-AF65-F5344CB8AC3E}">
        <p14:creationId xmlns:p14="http://schemas.microsoft.com/office/powerpoint/2010/main" val="1450084131"/>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27" tIns="48313" rIns="96627" bIns="48313" rtlCol="0"/>
          <a:lstStyle>
            <a:lvl1pPr algn="l">
              <a:defRPr sz="1200"/>
            </a:lvl1pPr>
          </a:lstStyle>
          <a:p>
            <a:r>
              <a:rPr lang="en-CA" dirty="0"/>
              <a:t>"Shoot or Don't Shoot" Quiz</a:t>
            </a:r>
          </a:p>
          <a:p>
            <a:r>
              <a:rPr lang="en-CA" dirty="0"/>
              <a:t>Central and Pacific Flyways</a:t>
            </a:r>
          </a:p>
        </p:txBody>
      </p:sp>
      <p:sp>
        <p:nvSpPr>
          <p:cNvPr id="3" name="Date Placeholder 2"/>
          <p:cNvSpPr>
            <a:spLocks noGrp="1"/>
          </p:cNvSpPr>
          <p:nvPr>
            <p:ph type="dt" idx="1"/>
          </p:nvPr>
        </p:nvSpPr>
        <p:spPr>
          <a:xfrm>
            <a:off x="4143588" y="0"/>
            <a:ext cx="3169920" cy="480060"/>
          </a:xfrm>
          <a:prstGeom prst="rect">
            <a:avLst/>
          </a:prstGeom>
        </p:spPr>
        <p:txBody>
          <a:bodyPr vert="horz" lIns="96627" tIns="48313" rIns="96627" bIns="48313" rtlCol="0"/>
          <a:lstStyle>
            <a:lvl1pPr algn="r">
              <a:defRPr sz="1200"/>
            </a:lvl1pPr>
          </a:lstStyle>
          <a:p>
            <a:endParaRPr lang="en-CA" dirty="0"/>
          </a:p>
        </p:txBody>
      </p:sp>
      <p:sp>
        <p:nvSpPr>
          <p:cNvPr id="4" name="Slide Image Placeholder 3"/>
          <p:cNvSpPr>
            <a:spLocks noGrp="1" noRot="1" noChangeAspect="1"/>
          </p:cNvSpPr>
          <p:nvPr>
            <p:ph type="sldImg" idx="2"/>
          </p:nvPr>
        </p:nvSpPr>
        <p:spPr>
          <a:xfrm>
            <a:off x="458788" y="720725"/>
            <a:ext cx="6397625" cy="3598863"/>
          </a:xfrm>
          <a:prstGeom prst="rect">
            <a:avLst/>
          </a:prstGeom>
          <a:noFill/>
          <a:ln w="12700">
            <a:solidFill>
              <a:prstClr val="black"/>
            </a:solidFill>
          </a:ln>
        </p:spPr>
        <p:txBody>
          <a:bodyPr vert="horz" lIns="96627" tIns="48313" rIns="96627" bIns="48313" rtlCol="0" anchor="ctr"/>
          <a:lstStyle/>
          <a:p>
            <a:endParaRPr lang="en-CA"/>
          </a:p>
        </p:txBody>
      </p:sp>
      <p:sp>
        <p:nvSpPr>
          <p:cNvPr id="5" name="Notes Placeholder 4"/>
          <p:cNvSpPr>
            <a:spLocks noGrp="1"/>
          </p:cNvSpPr>
          <p:nvPr>
            <p:ph type="body" sz="quarter" idx="3"/>
          </p:nvPr>
        </p:nvSpPr>
        <p:spPr>
          <a:xfrm>
            <a:off x="731522" y="4560571"/>
            <a:ext cx="5852160" cy="4320540"/>
          </a:xfrm>
          <a:prstGeom prst="rect">
            <a:avLst/>
          </a:prstGeom>
        </p:spPr>
        <p:txBody>
          <a:bodyPr vert="horz" lIns="96627" tIns="48313" rIns="96627" bIns="48313"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9119474"/>
            <a:ext cx="3169920" cy="480060"/>
          </a:xfrm>
          <a:prstGeom prst="rect">
            <a:avLst/>
          </a:prstGeom>
        </p:spPr>
        <p:txBody>
          <a:bodyPr vert="horz" lIns="96627" tIns="48313" rIns="96627" bIns="48313" rtlCol="0" anchor="b"/>
          <a:lstStyle>
            <a:lvl1pPr algn="l">
              <a:defRPr sz="1200"/>
            </a:lvl1pPr>
          </a:lstStyle>
          <a:p>
            <a:endParaRPr lang="en-CA"/>
          </a:p>
        </p:txBody>
      </p:sp>
      <p:sp>
        <p:nvSpPr>
          <p:cNvPr id="7" name="Slide Number Placeholder 6"/>
          <p:cNvSpPr>
            <a:spLocks noGrp="1"/>
          </p:cNvSpPr>
          <p:nvPr>
            <p:ph type="sldNum" sz="quarter" idx="5"/>
          </p:nvPr>
        </p:nvSpPr>
        <p:spPr>
          <a:xfrm>
            <a:off x="4143588" y="9119474"/>
            <a:ext cx="3169920" cy="480060"/>
          </a:xfrm>
          <a:prstGeom prst="rect">
            <a:avLst/>
          </a:prstGeom>
        </p:spPr>
        <p:txBody>
          <a:bodyPr vert="horz" lIns="96627" tIns="48313" rIns="96627" bIns="48313" rtlCol="0" anchor="t"/>
          <a:lstStyle>
            <a:lvl1pPr algn="r">
              <a:defRPr sz="1200"/>
            </a:lvl1pPr>
          </a:lstStyle>
          <a:p>
            <a:pPr algn="l"/>
            <a:r>
              <a:rPr lang="en-CA" dirty="0">
                <a:latin typeface="Calibri"/>
              </a:rPr>
              <a:t>© Ducks Unlimited Canada                        </a:t>
            </a:r>
            <a:fld id="{1AD39240-1D0E-4AD7-A910-D74920B34133}" type="slidenum">
              <a:rPr lang="en-CA" smtClean="0"/>
              <a:pPr algn="l"/>
              <a:t>‹#›</a:t>
            </a:fld>
            <a:endParaRPr lang="en-CA" dirty="0"/>
          </a:p>
        </p:txBody>
      </p:sp>
      <p:pic>
        <p:nvPicPr>
          <p:cNvPr id="8" name="Picture 7"/>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25898" y="8696927"/>
            <a:ext cx="1569645" cy="811735"/>
          </a:xfrm>
          <a:prstGeom prst="rect">
            <a:avLst/>
          </a:prstGeom>
        </p:spPr>
      </p:pic>
    </p:spTree>
    <p:extLst>
      <p:ext uri="{BB962C8B-B14F-4D97-AF65-F5344CB8AC3E}">
        <p14:creationId xmlns:p14="http://schemas.microsoft.com/office/powerpoint/2010/main" val="3354404160"/>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1</a:t>
            </a:fld>
            <a:endParaRPr lang="en-CA" dirty="0"/>
          </a:p>
        </p:txBody>
      </p:sp>
    </p:spTree>
    <p:extLst>
      <p:ext uri="{BB962C8B-B14F-4D97-AF65-F5344CB8AC3E}">
        <p14:creationId xmlns:p14="http://schemas.microsoft.com/office/powerpoint/2010/main" val="18478317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10</a:t>
            </a:fld>
            <a:endParaRPr lang="en-CA" dirty="0"/>
          </a:p>
        </p:txBody>
      </p:sp>
    </p:spTree>
    <p:extLst>
      <p:ext uri="{BB962C8B-B14F-4D97-AF65-F5344CB8AC3E}">
        <p14:creationId xmlns:p14="http://schemas.microsoft.com/office/powerpoint/2010/main" val="14347856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13</a:t>
            </a:fld>
            <a:endParaRPr lang="en-CA" dirty="0"/>
          </a:p>
        </p:txBody>
      </p:sp>
    </p:spTree>
    <p:extLst>
      <p:ext uri="{BB962C8B-B14F-4D97-AF65-F5344CB8AC3E}">
        <p14:creationId xmlns:p14="http://schemas.microsoft.com/office/powerpoint/2010/main" val="16664013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14</a:t>
            </a:fld>
            <a:endParaRPr lang="en-CA" dirty="0"/>
          </a:p>
        </p:txBody>
      </p:sp>
    </p:spTree>
    <p:extLst>
      <p:ext uri="{BB962C8B-B14F-4D97-AF65-F5344CB8AC3E}">
        <p14:creationId xmlns:p14="http://schemas.microsoft.com/office/powerpoint/2010/main" val="22250931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Mississippi and Atlantic Flyways</a:t>
            </a:r>
            <a:endParaRPr lang="en-CA" dirty="0"/>
          </a:p>
        </p:txBody>
      </p:sp>
      <p:sp>
        <p:nvSpPr>
          <p:cNvPr id="5" name="Slide Number Placeholder 4"/>
          <p:cNvSpPr>
            <a:spLocks noGrp="1"/>
          </p:cNvSpPr>
          <p:nvPr>
            <p:ph type="sldNum" sz="quarter" idx="11"/>
          </p:nvPr>
        </p:nvSpPr>
        <p:spPr/>
        <p:txBody>
          <a:bodyPr/>
          <a:lstStyle/>
          <a:p>
            <a:r>
              <a:rPr lang="en-CA">
                <a:latin typeface="Calibri"/>
              </a:rPr>
              <a:t>© Ducks Unlimited Canada</a:t>
            </a:r>
            <a:endParaRPr lang="en-CA" dirty="0"/>
          </a:p>
        </p:txBody>
      </p:sp>
    </p:spTree>
    <p:extLst>
      <p:ext uri="{BB962C8B-B14F-4D97-AF65-F5344CB8AC3E}">
        <p14:creationId xmlns:p14="http://schemas.microsoft.com/office/powerpoint/2010/main" val="23801006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Mississippi and Atlantic Flyways</a:t>
            </a:r>
            <a:endParaRPr lang="en-CA" dirty="0"/>
          </a:p>
        </p:txBody>
      </p:sp>
      <p:sp>
        <p:nvSpPr>
          <p:cNvPr id="5" name="Slide Number Placeholder 4"/>
          <p:cNvSpPr>
            <a:spLocks noGrp="1"/>
          </p:cNvSpPr>
          <p:nvPr>
            <p:ph type="sldNum" sz="quarter" idx="11"/>
          </p:nvPr>
        </p:nvSpPr>
        <p:spPr/>
        <p:txBody>
          <a:bodyPr/>
          <a:lstStyle/>
          <a:p>
            <a:r>
              <a:rPr lang="en-CA">
                <a:latin typeface="Calibri"/>
              </a:rPr>
              <a:t>© Ducks Unlimited Canada</a:t>
            </a:r>
            <a:endParaRPr lang="en-CA" dirty="0"/>
          </a:p>
        </p:txBody>
      </p:sp>
    </p:spTree>
    <p:extLst>
      <p:ext uri="{BB962C8B-B14F-4D97-AF65-F5344CB8AC3E}">
        <p14:creationId xmlns:p14="http://schemas.microsoft.com/office/powerpoint/2010/main" val="8933841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17</a:t>
            </a:fld>
            <a:endParaRPr lang="en-CA" dirty="0"/>
          </a:p>
        </p:txBody>
      </p:sp>
    </p:spTree>
    <p:extLst>
      <p:ext uri="{BB962C8B-B14F-4D97-AF65-F5344CB8AC3E}">
        <p14:creationId xmlns:p14="http://schemas.microsoft.com/office/powerpoint/2010/main" val="1042866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18</a:t>
            </a:fld>
            <a:endParaRPr lang="en-CA" dirty="0"/>
          </a:p>
        </p:txBody>
      </p:sp>
    </p:spTree>
    <p:extLst>
      <p:ext uri="{BB962C8B-B14F-4D97-AF65-F5344CB8AC3E}">
        <p14:creationId xmlns:p14="http://schemas.microsoft.com/office/powerpoint/2010/main" val="1519069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19</a:t>
            </a:fld>
            <a:endParaRPr lang="en-CA" dirty="0"/>
          </a:p>
        </p:txBody>
      </p:sp>
    </p:spTree>
    <p:extLst>
      <p:ext uri="{BB962C8B-B14F-4D97-AF65-F5344CB8AC3E}">
        <p14:creationId xmlns:p14="http://schemas.microsoft.com/office/powerpoint/2010/main" val="4585159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20</a:t>
            </a:fld>
            <a:endParaRPr lang="en-CA" dirty="0"/>
          </a:p>
        </p:txBody>
      </p:sp>
    </p:spTree>
    <p:extLst>
      <p:ext uri="{BB962C8B-B14F-4D97-AF65-F5344CB8AC3E}">
        <p14:creationId xmlns:p14="http://schemas.microsoft.com/office/powerpoint/2010/main" val="42098046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1AD39240-1D0E-4AD7-A910-D74920B34133}" type="slidenum">
              <a:rPr lang="en-CA" smtClean="0"/>
              <a:t>21</a:t>
            </a:fld>
            <a:endParaRPr lang="en-CA"/>
          </a:p>
        </p:txBody>
      </p:sp>
      <p:sp>
        <p:nvSpPr>
          <p:cNvPr id="5" name="Header Placeholder 4"/>
          <p:cNvSpPr>
            <a:spLocks noGrp="1"/>
          </p:cNvSpPr>
          <p:nvPr>
            <p:ph type="hdr" sz="quarter" idx="11"/>
          </p:nvPr>
        </p:nvSpPr>
        <p:spPr/>
        <p:txBody>
          <a:bodyPr/>
          <a:lstStyle/>
          <a:p>
            <a:r>
              <a:rPr lang="en-CA"/>
              <a:t>"Shoot or Don't Shoot" Powerpoint</a:t>
            </a:r>
          </a:p>
        </p:txBody>
      </p:sp>
    </p:spTree>
    <p:extLst>
      <p:ext uri="{BB962C8B-B14F-4D97-AF65-F5344CB8AC3E}">
        <p14:creationId xmlns:p14="http://schemas.microsoft.com/office/powerpoint/2010/main" val="4088968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2</a:t>
            </a:fld>
            <a:endParaRPr lang="en-CA" dirty="0"/>
          </a:p>
        </p:txBody>
      </p:sp>
    </p:spTree>
    <p:extLst>
      <p:ext uri="{BB962C8B-B14F-4D97-AF65-F5344CB8AC3E}">
        <p14:creationId xmlns:p14="http://schemas.microsoft.com/office/powerpoint/2010/main" val="24921980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22</a:t>
            </a:fld>
            <a:endParaRPr lang="en-CA" dirty="0"/>
          </a:p>
        </p:txBody>
      </p:sp>
    </p:spTree>
    <p:extLst>
      <p:ext uri="{BB962C8B-B14F-4D97-AF65-F5344CB8AC3E}">
        <p14:creationId xmlns:p14="http://schemas.microsoft.com/office/powerpoint/2010/main" val="9925239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23</a:t>
            </a:fld>
            <a:endParaRPr lang="en-CA" dirty="0"/>
          </a:p>
        </p:txBody>
      </p:sp>
    </p:spTree>
    <p:extLst>
      <p:ext uri="{BB962C8B-B14F-4D97-AF65-F5344CB8AC3E}">
        <p14:creationId xmlns:p14="http://schemas.microsoft.com/office/powerpoint/2010/main" val="6084469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24</a:t>
            </a:fld>
            <a:endParaRPr lang="en-CA" dirty="0"/>
          </a:p>
        </p:txBody>
      </p:sp>
    </p:spTree>
    <p:extLst>
      <p:ext uri="{BB962C8B-B14F-4D97-AF65-F5344CB8AC3E}">
        <p14:creationId xmlns:p14="http://schemas.microsoft.com/office/powerpoint/2010/main" val="23946022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25</a:t>
            </a:fld>
            <a:endParaRPr lang="en-CA" dirty="0"/>
          </a:p>
        </p:txBody>
      </p:sp>
    </p:spTree>
    <p:extLst>
      <p:ext uri="{BB962C8B-B14F-4D97-AF65-F5344CB8AC3E}">
        <p14:creationId xmlns:p14="http://schemas.microsoft.com/office/powerpoint/2010/main" val="27738319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26</a:t>
            </a:fld>
            <a:endParaRPr lang="en-CA" dirty="0"/>
          </a:p>
        </p:txBody>
      </p:sp>
    </p:spTree>
    <p:extLst>
      <p:ext uri="{BB962C8B-B14F-4D97-AF65-F5344CB8AC3E}">
        <p14:creationId xmlns:p14="http://schemas.microsoft.com/office/powerpoint/2010/main" val="13239855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27</a:t>
            </a:fld>
            <a:endParaRPr lang="en-CA" dirty="0"/>
          </a:p>
        </p:txBody>
      </p:sp>
    </p:spTree>
    <p:extLst>
      <p:ext uri="{BB962C8B-B14F-4D97-AF65-F5344CB8AC3E}">
        <p14:creationId xmlns:p14="http://schemas.microsoft.com/office/powerpoint/2010/main" val="13543562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28</a:t>
            </a:fld>
            <a:endParaRPr lang="en-CA" dirty="0"/>
          </a:p>
        </p:txBody>
      </p:sp>
    </p:spTree>
    <p:extLst>
      <p:ext uri="{BB962C8B-B14F-4D97-AF65-F5344CB8AC3E}">
        <p14:creationId xmlns:p14="http://schemas.microsoft.com/office/powerpoint/2010/main" val="10334009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29</a:t>
            </a:fld>
            <a:endParaRPr lang="en-CA" dirty="0"/>
          </a:p>
        </p:txBody>
      </p:sp>
    </p:spTree>
    <p:extLst>
      <p:ext uri="{BB962C8B-B14F-4D97-AF65-F5344CB8AC3E}">
        <p14:creationId xmlns:p14="http://schemas.microsoft.com/office/powerpoint/2010/main" val="37948504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704850"/>
            <a:ext cx="6257925" cy="3521075"/>
          </a:xfrm>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8EC526F3-E7E8-4F08-806E-FF19B9FBC1C7}" type="slidenum">
              <a:rPr lang="en-CA" smtClean="0"/>
              <a:t>30</a:t>
            </a:fld>
            <a:endParaRPr lang="en-CA"/>
          </a:p>
        </p:txBody>
      </p:sp>
      <p:sp>
        <p:nvSpPr>
          <p:cNvPr id="5" name="Footer Placeholder 4"/>
          <p:cNvSpPr>
            <a:spLocks noGrp="1"/>
          </p:cNvSpPr>
          <p:nvPr>
            <p:ph type="ftr" sz="quarter" idx="11"/>
          </p:nvPr>
        </p:nvSpPr>
        <p:spPr/>
        <p:txBody>
          <a:bodyPr/>
          <a:lstStyle/>
          <a:p>
            <a:endParaRPr lang="en-CA"/>
          </a:p>
        </p:txBody>
      </p:sp>
      <p:sp>
        <p:nvSpPr>
          <p:cNvPr id="6" name="Header Placeholder 5"/>
          <p:cNvSpPr>
            <a:spLocks noGrp="1"/>
          </p:cNvSpPr>
          <p:nvPr>
            <p:ph type="hdr" sz="quarter" idx="12"/>
          </p:nvPr>
        </p:nvSpPr>
        <p:spPr/>
        <p:txBody>
          <a:bodyPr/>
          <a:lstStyle/>
          <a:p>
            <a:r>
              <a:rPr lang="en-CA"/>
              <a:t>Waterfowl Identification Basics</a:t>
            </a:r>
          </a:p>
          <a:p>
            <a:r>
              <a:rPr lang="en-CA"/>
              <a:t>Central and Mississippi Flyways</a:t>
            </a:r>
            <a:endParaRPr lang="en-CA" dirty="0"/>
          </a:p>
        </p:txBody>
      </p:sp>
    </p:spTree>
    <p:extLst>
      <p:ext uri="{BB962C8B-B14F-4D97-AF65-F5344CB8AC3E}">
        <p14:creationId xmlns:p14="http://schemas.microsoft.com/office/powerpoint/2010/main" val="3946911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704850"/>
            <a:ext cx="6257925" cy="3521075"/>
          </a:xfrm>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8EC526F3-E7E8-4F08-806E-FF19B9FBC1C7}" type="slidenum">
              <a:rPr lang="en-CA" smtClean="0"/>
              <a:t>31</a:t>
            </a:fld>
            <a:endParaRPr lang="en-CA"/>
          </a:p>
        </p:txBody>
      </p:sp>
      <p:sp>
        <p:nvSpPr>
          <p:cNvPr id="5" name="Footer Placeholder 4"/>
          <p:cNvSpPr>
            <a:spLocks noGrp="1"/>
          </p:cNvSpPr>
          <p:nvPr>
            <p:ph type="ftr" sz="quarter" idx="11"/>
          </p:nvPr>
        </p:nvSpPr>
        <p:spPr/>
        <p:txBody>
          <a:bodyPr/>
          <a:lstStyle/>
          <a:p>
            <a:endParaRPr lang="en-CA"/>
          </a:p>
        </p:txBody>
      </p:sp>
      <p:sp>
        <p:nvSpPr>
          <p:cNvPr id="6" name="Header Placeholder 5"/>
          <p:cNvSpPr>
            <a:spLocks noGrp="1"/>
          </p:cNvSpPr>
          <p:nvPr>
            <p:ph type="hdr" sz="quarter" idx="12"/>
          </p:nvPr>
        </p:nvSpPr>
        <p:spPr/>
        <p:txBody>
          <a:bodyPr/>
          <a:lstStyle/>
          <a:p>
            <a:r>
              <a:rPr lang="en-CA"/>
              <a:t>Waterfowl Identification Basics</a:t>
            </a:r>
          </a:p>
          <a:p>
            <a:r>
              <a:rPr lang="en-CA"/>
              <a:t>Central and Mississippi Flyways</a:t>
            </a:r>
            <a:endParaRPr lang="en-CA" dirty="0"/>
          </a:p>
        </p:txBody>
      </p:sp>
    </p:spTree>
    <p:extLst>
      <p:ext uri="{BB962C8B-B14F-4D97-AF65-F5344CB8AC3E}">
        <p14:creationId xmlns:p14="http://schemas.microsoft.com/office/powerpoint/2010/main" val="41515024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3</a:t>
            </a:fld>
            <a:endParaRPr lang="en-CA" dirty="0"/>
          </a:p>
        </p:txBody>
      </p:sp>
    </p:spTree>
    <p:extLst>
      <p:ext uri="{BB962C8B-B14F-4D97-AF65-F5344CB8AC3E}">
        <p14:creationId xmlns:p14="http://schemas.microsoft.com/office/powerpoint/2010/main" val="30874873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4</a:t>
            </a:fld>
            <a:endParaRPr lang="en-CA" dirty="0"/>
          </a:p>
        </p:txBody>
      </p:sp>
    </p:spTree>
    <p:extLst>
      <p:ext uri="{BB962C8B-B14F-4D97-AF65-F5344CB8AC3E}">
        <p14:creationId xmlns:p14="http://schemas.microsoft.com/office/powerpoint/2010/main" val="18208216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5</a:t>
            </a:fld>
            <a:endParaRPr lang="en-CA" dirty="0"/>
          </a:p>
        </p:txBody>
      </p:sp>
    </p:spTree>
    <p:extLst>
      <p:ext uri="{BB962C8B-B14F-4D97-AF65-F5344CB8AC3E}">
        <p14:creationId xmlns:p14="http://schemas.microsoft.com/office/powerpoint/2010/main" val="1305159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6</a:t>
            </a:fld>
            <a:endParaRPr lang="en-CA" dirty="0"/>
          </a:p>
        </p:txBody>
      </p:sp>
    </p:spTree>
    <p:extLst>
      <p:ext uri="{BB962C8B-B14F-4D97-AF65-F5344CB8AC3E}">
        <p14:creationId xmlns:p14="http://schemas.microsoft.com/office/powerpoint/2010/main" val="6595365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7</a:t>
            </a:fld>
            <a:endParaRPr lang="en-CA" dirty="0"/>
          </a:p>
        </p:txBody>
      </p:sp>
    </p:spTree>
    <p:extLst>
      <p:ext uri="{BB962C8B-B14F-4D97-AF65-F5344CB8AC3E}">
        <p14:creationId xmlns:p14="http://schemas.microsoft.com/office/powerpoint/2010/main" val="39019408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8</a:t>
            </a:fld>
            <a:endParaRPr lang="en-CA" dirty="0"/>
          </a:p>
        </p:txBody>
      </p:sp>
    </p:spTree>
    <p:extLst>
      <p:ext uri="{BB962C8B-B14F-4D97-AF65-F5344CB8AC3E}">
        <p14:creationId xmlns:p14="http://schemas.microsoft.com/office/powerpoint/2010/main" val="38106638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9</a:t>
            </a:fld>
            <a:endParaRPr lang="en-CA" dirty="0"/>
          </a:p>
        </p:txBody>
      </p:sp>
    </p:spTree>
    <p:extLst>
      <p:ext uri="{BB962C8B-B14F-4D97-AF65-F5344CB8AC3E}">
        <p14:creationId xmlns:p14="http://schemas.microsoft.com/office/powerpoint/2010/main" val="27540906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CA"/>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CA"/>
              <a:t>Click to edit Master subtitle style</a:t>
            </a:r>
            <a:endParaRPr lang="en-US"/>
          </a:p>
        </p:txBody>
      </p:sp>
      <p:sp>
        <p:nvSpPr>
          <p:cNvPr id="4" name="Date Placeholder 3"/>
          <p:cNvSpPr>
            <a:spLocks noGrp="1"/>
          </p:cNvSpPr>
          <p:nvPr>
            <p:ph type="dt" sz="half" idx="10"/>
          </p:nvPr>
        </p:nvSpPr>
        <p:spPr/>
        <p:txBody>
          <a:bodyPr/>
          <a:lstStyle/>
          <a:p>
            <a:fld id="{7C4CB6B0-D0F6-1E4D-B7DC-3FBE6B4D87EC}" type="datetimeFigureOut">
              <a:rPr lang="en-US" smtClean="0"/>
              <a:pPr/>
              <a:t>9/16/2021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3167891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7C4CB6B0-D0F6-1E4D-B7DC-3FBE6B4D87EC}" type="datetimeFigureOut">
              <a:rPr lang="en-US" smtClean="0"/>
              <a:pPr/>
              <a:t>9/16/2021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315395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CA"/>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7C4CB6B0-D0F6-1E4D-B7DC-3FBE6B4D87EC}" type="datetimeFigureOut">
              <a:rPr lang="en-US" smtClean="0"/>
              <a:pPr/>
              <a:t>9/16/2021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25575744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p>
            <a:r>
              <a:rPr lang="en-US"/>
              <a:t>Click to edit Master title style</a:t>
            </a:r>
          </a:p>
        </p:txBody>
      </p:sp>
      <p:sp>
        <p:nvSpPr>
          <p:cNvPr id="3" name="Text Placeholder 2"/>
          <p:cNvSpPr>
            <a:spLocks noGrp="1"/>
          </p:cNvSpPr>
          <p:nvPr>
            <p:ph type="body" sz="half" idx="1"/>
          </p:nvPr>
        </p:nvSpPr>
        <p:spPr>
          <a:xfrm>
            <a:off x="457200" y="1200151"/>
            <a:ext cx="4038600" cy="33944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4683919"/>
            <a:ext cx="2133600" cy="357188"/>
          </a:xfrm>
        </p:spPr>
        <p:txBody>
          <a:bodyPr/>
          <a:lstStyle>
            <a:lvl1pPr>
              <a:defRPr/>
            </a:lvl1pPr>
          </a:lstStyle>
          <a:p>
            <a:endParaRPr lang="en-US" dirty="0"/>
          </a:p>
        </p:txBody>
      </p:sp>
      <p:sp>
        <p:nvSpPr>
          <p:cNvPr id="6" name="Footer Placeholder 5"/>
          <p:cNvSpPr>
            <a:spLocks noGrp="1"/>
          </p:cNvSpPr>
          <p:nvPr>
            <p:ph type="ftr" sz="quarter" idx="11"/>
          </p:nvPr>
        </p:nvSpPr>
        <p:spPr>
          <a:xfrm>
            <a:off x="3124200" y="4683919"/>
            <a:ext cx="2895600" cy="357188"/>
          </a:xfrm>
        </p:spPr>
        <p:txBody>
          <a:bodyPr/>
          <a:lstStyle>
            <a:lvl1pPr>
              <a:defRPr/>
            </a:lvl1pPr>
          </a:lstStyle>
          <a:p>
            <a:endParaRPr lang="en-US" dirty="0"/>
          </a:p>
        </p:txBody>
      </p:sp>
      <p:sp>
        <p:nvSpPr>
          <p:cNvPr id="7" name="Slide Number Placeholder 6"/>
          <p:cNvSpPr>
            <a:spLocks noGrp="1"/>
          </p:cNvSpPr>
          <p:nvPr>
            <p:ph type="sldNum" sz="quarter" idx="12"/>
          </p:nvPr>
        </p:nvSpPr>
        <p:spPr>
          <a:xfrm>
            <a:off x="6553200" y="4683919"/>
            <a:ext cx="2133600" cy="357188"/>
          </a:xfrm>
        </p:spPr>
        <p:txBody>
          <a:bodyPr/>
          <a:lstStyle>
            <a:lvl1pPr>
              <a:defRPr/>
            </a:lvl1pPr>
          </a:lstStyle>
          <a:p>
            <a:fld id="{FED7A2E7-74F2-4845-AF22-7623129074C2}" type="slidenum">
              <a:rPr lang="en-US"/>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CA"/>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CA"/>
              <a:t>Click to edit Master subtitle style</a:t>
            </a:r>
            <a:endParaRPr lang="en-US"/>
          </a:p>
        </p:txBody>
      </p:sp>
      <p:sp>
        <p:nvSpPr>
          <p:cNvPr id="4" name="Date Placeholder 3"/>
          <p:cNvSpPr>
            <a:spLocks noGrp="1"/>
          </p:cNvSpPr>
          <p:nvPr>
            <p:ph type="dt" sz="half" idx="10"/>
          </p:nvPr>
        </p:nvSpPr>
        <p:spPr/>
        <p:txBody>
          <a:bodyPr/>
          <a:lstStyle/>
          <a:p>
            <a:fld id="{9ADFE23D-8E8F-424D-884D-F78F56335EF5}" type="datetimeFigureOut">
              <a:rPr lang="en-US" smtClean="0"/>
              <a:pPr/>
              <a:t>9/16/2021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33938781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idx="1"/>
          </p:nvPr>
        </p:nvSpPr>
        <p:spPr/>
        <p:txBody>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9ADFE23D-8E8F-424D-884D-F78F56335EF5}" type="datetimeFigureOut">
              <a:rPr lang="en-US" smtClean="0"/>
              <a:pPr/>
              <a:t>9/16/2021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41782256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CA"/>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CA"/>
              <a:t>Click to edit Master text styles</a:t>
            </a:r>
          </a:p>
        </p:txBody>
      </p:sp>
      <p:sp>
        <p:nvSpPr>
          <p:cNvPr id="4" name="Date Placeholder 3"/>
          <p:cNvSpPr>
            <a:spLocks noGrp="1"/>
          </p:cNvSpPr>
          <p:nvPr>
            <p:ph type="dt" sz="half" idx="10"/>
          </p:nvPr>
        </p:nvSpPr>
        <p:spPr/>
        <p:txBody>
          <a:bodyPr/>
          <a:lstStyle/>
          <a:p>
            <a:fld id="{9ADFE23D-8E8F-424D-884D-F78F56335EF5}" type="datetimeFigureOut">
              <a:rPr lang="en-US" smtClean="0"/>
              <a:pPr/>
              <a:t>9/16/2021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40585406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Date Placeholder 4"/>
          <p:cNvSpPr>
            <a:spLocks noGrp="1"/>
          </p:cNvSpPr>
          <p:nvPr>
            <p:ph type="dt" sz="half" idx="10"/>
          </p:nvPr>
        </p:nvSpPr>
        <p:spPr/>
        <p:txBody>
          <a:bodyPr/>
          <a:lstStyle/>
          <a:p>
            <a:fld id="{9ADFE23D-8E8F-424D-884D-F78F56335EF5}" type="datetimeFigureOut">
              <a:rPr lang="en-US" smtClean="0"/>
              <a:pPr/>
              <a:t>9/16/2021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4343067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CA"/>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CA"/>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CA"/>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7" name="Date Placeholder 6"/>
          <p:cNvSpPr>
            <a:spLocks noGrp="1"/>
          </p:cNvSpPr>
          <p:nvPr>
            <p:ph type="dt" sz="half" idx="10"/>
          </p:nvPr>
        </p:nvSpPr>
        <p:spPr/>
        <p:txBody>
          <a:bodyPr/>
          <a:lstStyle/>
          <a:p>
            <a:fld id="{9ADFE23D-8E8F-424D-884D-F78F56335EF5}" type="datetimeFigureOut">
              <a:rPr lang="en-US" smtClean="0"/>
              <a:pPr/>
              <a:t>9/16/2021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37419853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Date Placeholder 2"/>
          <p:cNvSpPr>
            <a:spLocks noGrp="1"/>
          </p:cNvSpPr>
          <p:nvPr>
            <p:ph type="dt" sz="half" idx="10"/>
          </p:nvPr>
        </p:nvSpPr>
        <p:spPr/>
        <p:txBody>
          <a:bodyPr/>
          <a:lstStyle/>
          <a:p>
            <a:fld id="{9ADFE23D-8E8F-424D-884D-F78F56335EF5}" type="datetimeFigureOut">
              <a:rPr lang="en-US" smtClean="0"/>
              <a:pPr/>
              <a:t>9/16/2021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23308170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ADFE23D-8E8F-424D-884D-F78F56335EF5}" type="datetimeFigureOut">
              <a:rPr lang="en-US" smtClean="0"/>
              <a:pPr/>
              <a:t>9/16/2021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24609139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idx="1"/>
          </p:nvPr>
        </p:nvSpPr>
        <p:spPr/>
        <p:txBody>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7C4CB6B0-D0F6-1E4D-B7DC-3FBE6B4D87EC}" type="datetimeFigureOut">
              <a:rPr lang="en-US" smtClean="0"/>
              <a:pPr/>
              <a:t>9/16/2021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301540382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CA"/>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CA"/>
              <a:t>Click to edit Master text styles</a:t>
            </a:r>
          </a:p>
        </p:txBody>
      </p:sp>
      <p:sp>
        <p:nvSpPr>
          <p:cNvPr id="5" name="Date Placeholder 4"/>
          <p:cNvSpPr>
            <a:spLocks noGrp="1"/>
          </p:cNvSpPr>
          <p:nvPr>
            <p:ph type="dt" sz="half" idx="10"/>
          </p:nvPr>
        </p:nvSpPr>
        <p:spPr/>
        <p:txBody>
          <a:bodyPr/>
          <a:lstStyle/>
          <a:p>
            <a:fld id="{9ADFE23D-8E8F-424D-884D-F78F56335EF5}" type="datetimeFigureOut">
              <a:rPr lang="en-US" smtClean="0"/>
              <a:pPr/>
              <a:t>9/16/2021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30355641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CA"/>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CA"/>
              <a:t>Click to edit Master text styles</a:t>
            </a:r>
          </a:p>
        </p:txBody>
      </p:sp>
      <p:sp>
        <p:nvSpPr>
          <p:cNvPr id="5" name="Date Placeholder 4"/>
          <p:cNvSpPr>
            <a:spLocks noGrp="1"/>
          </p:cNvSpPr>
          <p:nvPr>
            <p:ph type="dt" sz="half" idx="10"/>
          </p:nvPr>
        </p:nvSpPr>
        <p:spPr/>
        <p:txBody>
          <a:bodyPr/>
          <a:lstStyle/>
          <a:p>
            <a:fld id="{9ADFE23D-8E8F-424D-884D-F78F56335EF5}" type="datetimeFigureOut">
              <a:rPr lang="en-US" smtClean="0"/>
              <a:pPr/>
              <a:t>9/16/2021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81428822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9ADFE23D-8E8F-424D-884D-F78F56335EF5}" type="datetimeFigureOut">
              <a:rPr lang="en-US" smtClean="0"/>
              <a:pPr/>
              <a:t>9/16/2021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309154074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CA"/>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9ADFE23D-8E8F-424D-884D-F78F56335EF5}" type="datetimeFigureOut">
              <a:rPr lang="en-US" smtClean="0"/>
              <a:pPr/>
              <a:t>9/16/2021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243974209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CA"/>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CA"/>
              <a:t>Click to edit Master subtitle style</a:t>
            </a:r>
            <a:endParaRPr lang="en-US"/>
          </a:p>
        </p:txBody>
      </p:sp>
      <p:sp>
        <p:nvSpPr>
          <p:cNvPr id="4" name="Date Placeholder 3"/>
          <p:cNvSpPr>
            <a:spLocks noGrp="1"/>
          </p:cNvSpPr>
          <p:nvPr>
            <p:ph type="dt" sz="half" idx="10"/>
          </p:nvPr>
        </p:nvSpPr>
        <p:spPr/>
        <p:txBody>
          <a:bodyPr/>
          <a:lstStyle/>
          <a:p>
            <a:fld id="{FE73BAFC-64A4-E840-9AE4-05DA7D3C8F94}" type="datetimeFigureOut">
              <a:rPr lang="en-US" smtClean="0"/>
              <a:pPr/>
              <a:t>9/16/2021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63122763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idx="1"/>
          </p:nvPr>
        </p:nvSpPr>
        <p:spPr/>
        <p:txBody>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FE73BAFC-64A4-E840-9AE4-05DA7D3C8F94}" type="datetimeFigureOut">
              <a:rPr lang="en-US" smtClean="0"/>
              <a:pPr/>
              <a:t>9/16/2021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228668798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CA"/>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CA"/>
              <a:t>Click to edit Master text styles</a:t>
            </a:r>
          </a:p>
        </p:txBody>
      </p:sp>
      <p:sp>
        <p:nvSpPr>
          <p:cNvPr id="4" name="Date Placeholder 3"/>
          <p:cNvSpPr>
            <a:spLocks noGrp="1"/>
          </p:cNvSpPr>
          <p:nvPr>
            <p:ph type="dt" sz="half" idx="10"/>
          </p:nvPr>
        </p:nvSpPr>
        <p:spPr/>
        <p:txBody>
          <a:bodyPr/>
          <a:lstStyle/>
          <a:p>
            <a:fld id="{FE73BAFC-64A4-E840-9AE4-05DA7D3C8F94}" type="datetimeFigureOut">
              <a:rPr lang="en-US" smtClean="0"/>
              <a:pPr/>
              <a:t>9/16/2021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129893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Date Placeholder 4"/>
          <p:cNvSpPr>
            <a:spLocks noGrp="1"/>
          </p:cNvSpPr>
          <p:nvPr>
            <p:ph type="dt" sz="half" idx="10"/>
          </p:nvPr>
        </p:nvSpPr>
        <p:spPr/>
        <p:txBody>
          <a:bodyPr/>
          <a:lstStyle/>
          <a:p>
            <a:fld id="{FE73BAFC-64A4-E840-9AE4-05DA7D3C8F94}" type="datetimeFigureOut">
              <a:rPr lang="en-US" smtClean="0"/>
              <a:pPr/>
              <a:t>9/16/2021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204356055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CA"/>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CA"/>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CA"/>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7" name="Date Placeholder 6"/>
          <p:cNvSpPr>
            <a:spLocks noGrp="1"/>
          </p:cNvSpPr>
          <p:nvPr>
            <p:ph type="dt" sz="half" idx="10"/>
          </p:nvPr>
        </p:nvSpPr>
        <p:spPr/>
        <p:txBody>
          <a:bodyPr/>
          <a:lstStyle/>
          <a:p>
            <a:fld id="{FE73BAFC-64A4-E840-9AE4-05DA7D3C8F94}" type="datetimeFigureOut">
              <a:rPr lang="en-US" smtClean="0"/>
              <a:pPr/>
              <a:t>9/16/2021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395508820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Date Placeholder 2"/>
          <p:cNvSpPr>
            <a:spLocks noGrp="1"/>
          </p:cNvSpPr>
          <p:nvPr>
            <p:ph type="dt" sz="half" idx="10"/>
          </p:nvPr>
        </p:nvSpPr>
        <p:spPr/>
        <p:txBody>
          <a:bodyPr/>
          <a:lstStyle/>
          <a:p>
            <a:fld id="{FE73BAFC-64A4-E840-9AE4-05DA7D3C8F94}" type="datetimeFigureOut">
              <a:rPr lang="en-US" smtClean="0"/>
              <a:pPr/>
              <a:t>9/16/2021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31103483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CA"/>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CA"/>
              <a:t>Click to edit Master text styles</a:t>
            </a:r>
          </a:p>
        </p:txBody>
      </p:sp>
      <p:sp>
        <p:nvSpPr>
          <p:cNvPr id="4" name="Date Placeholder 3"/>
          <p:cNvSpPr>
            <a:spLocks noGrp="1"/>
          </p:cNvSpPr>
          <p:nvPr>
            <p:ph type="dt" sz="half" idx="10"/>
          </p:nvPr>
        </p:nvSpPr>
        <p:spPr/>
        <p:txBody>
          <a:bodyPr/>
          <a:lstStyle/>
          <a:p>
            <a:fld id="{7C4CB6B0-D0F6-1E4D-B7DC-3FBE6B4D87EC}" type="datetimeFigureOut">
              <a:rPr lang="en-US" smtClean="0"/>
              <a:pPr/>
              <a:t>9/16/2021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25787464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E73BAFC-64A4-E840-9AE4-05DA7D3C8F94}" type="datetimeFigureOut">
              <a:rPr lang="en-US" smtClean="0"/>
              <a:pPr/>
              <a:t>9/16/2021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66805491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CA"/>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CA"/>
              <a:t>Click to edit Master text styles</a:t>
            </a:r>
          </a:p>
        </p:txBody>
      </p:sp>
      <p:sp>
        <p:nvSpPr>
          <p:cNvPr id="5" name="Date Placeholder 4"/>
          <p:cNvSpPr>
            <a:spLocks noGrp="1"/>
          </p:cNvSpPr>
          <p:nvPr>
            <p:ph type="dt" sz="half" idx="10"/>
          </p:nvPr>
        </p:nvSpPr>
        <p:spPr/>
        <p:txBody>
          <a:bodyPr/>
          <a:lstStyle/>
          <a:p>
            <a:fld id="{FE73BAFC-64A4-E840-9AE4-05DA7D3C8F94}" type="datetimeFigureOut">
              <a:rPr lang="en-US" smtClean="0"/>
              <a:pPr/>
              <a:t>9/16/2021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80445179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CA"/>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CA"/>
              <a:t>Click to edit Master text styles</a:t>
            </a:r>
          </a:p>
        </p:txBody>
      </p:sp>
      <p:sp>
        <p:nvSpPr>
          <p:cNvPr id="5" name="Date Placeholder 4"/>
          <p:cNvSpPr>
            <a:spLocks noGrp="1"/>
          </p:cNvSpPr>
          <p:nvPr>
            <p:ph type="dt" sz="half" idx="10"/>
          </p:nvPr>
        </p:nvSpPr>
        <p:spPr/>
        <p:txBody>
          <a:bodyPr/>
          <a:lstStyle/>
          <a:p>
            <a:fld id="{FE73BAFC-64A4-E840-9AE4-05DA7D3C8F94}" type="datetimeFigureOut">
              <a:rPr lang="en-US" smtClean="0"/>
              <a:pPr/>
              <a:t>9/16/2021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348510583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FE73BAFC-64A4-E840-9AE4-05DA7D3C8F94}" type="datetimeFigureOut">
              <a:rPr lang="en-US" smtClean="0"/>
              <a:pPr/>
              <a:t>9/16/2021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51340575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CA"/>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FE73BAFC-64A4-E840-9AE4-05DA7D3C8F94}" type="datetimeFigureOut">
              <a:rPr lang="en-US" smtClean="0"/>
              <a:pPr/>
              <a:t>9/16/2021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34420177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Date Placeholder 4"/>
          <p:cNvSpPr>
            <a:spLocks noGrp="1"/>
          </p:cNvSpPr>
          <p:nvPr>
            <p:ph type="dt" sz="half" idx="10"/>
          </p:nvPr>
        </p:nvSpPr>
        <p:spPr/>
        <p:txBody>
          <a:bodyPr/>
          <a:lstStyle/>
          <a:p>
            <a:fld id="{7C4CB6B0-D0F6-1E4D-B7DC-3FBE6B4D87EC}" type="datetimeFigureOut">
              <a:rPr lang="en-US" smtClean="0"/>
              <a:pPr/>
              <a:t>9/16/2021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31970380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CA"/>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CA"/>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CA"/>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7" name="Date Placeholder 6"/>
          <p:cNvSpPr>
            <a:spLocks noGrp="1"/>
          </p:cNvSpPr>
          <p:nvPr>
            <p:ph type="dt" sz="half" idx="10"/>
          </p:nvPr>
        </p:nvSpPr>
        <p:spPr/>
        <p:txBody>
          <a:bodyPr/>
          <a:lstStyle/>
          <a:p>
            <a:fld id="{7C4CB6B0-D0F6-1E4D-B7DC-3FBE6B4D87EC}" type="datetimeFigureOut">
              <a:rPr lang="en-US" smtClean="0"/>
              <a:pPr/>
              <a:t>9/16/2021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11327552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Date Placeholder 2"/>
          <p:cNvSpPr>
            <a:spLocks noGrp="1"/>
          </p:cNvSpPr>
          <p:nvPr>
            <p:ph type="dt" sz="half" idx="10"/>
          </p:nvPr>
        </p:nvSpPr>
        <p:spPr/>
        <p:txBody>
          <a:bodyPr/>
          <a:lstStyle/>
          <a:p>
            <a:fld id="{7C4CB6B0-D0F6-1E4D-B7DC-3FBE6B4D87EC}" type="datetimeFigureOut">
              <a:rPr lang="en-US" smtClean="0"/>
              <a:pPr/>
              <a:t>9/16/2021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37636350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4CB6B0-D0F6-1E4D-B7DC-3FBE6B4D87EC}" type="datetimeFigureOut">
              <a:rPr lang="en-US" smtClean="0"/>
              <a:pPr/>
              <a:t>9/16/2021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10964836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CA"/>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CA"/>
              <a:t>Click to edit Master text styles</a:t>
            </a:r>
          </a:p>
        </p:txBody>
      </p:sp>
      <p:sp>
        <p:nvSpPr>
          <p:cNvPr id="5" name="Date Placeholder 4"/>
          <p:cNvSpPr>
            <a:spLocks noGrp="1"/>
          </p:cNvSpPr>
          <p:nvPr>
            <p:ph type="dt" sz="half" idx="10"/>
          </p:nvPr>
        </p:nvSpPr>
        <p:spPr/>
        <p:txBody>
          <a:bodyPr/>
          <a:lstStyle/>
          <a:p>
            <a:fld id="{7C4CB6B0-D0F6-1E4D-B7DC-3FBE6B4D87EC}" type="datetimeFigureOut">
              <a:rPr lang="en-US" smtClean="0"/>
              <a:pPr/>
              <a:t>9/16/2021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18713105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CA"/>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CA"/>
              <a:t>Click to edit Master text styles</a:t>
            </a:r>
          </a:p>
        </p:txBody>
      </p:sp>
      <p:sp>
        <p:nvSpPr>
          <p:cNvPr id="5" name="Date Placeholder 4"/>
          <p:cNvSpPr>
            <a:spLocks noGrp="1"/>
          </p:cNvSpPr>
          <p:nvPr>
            <p:ph type="dt" sz="half" idx="10"/>
          </p:nvPr>
        </p:nvSpPr>
        <p:spPr/>
        <p:txBody>
          <a:bodyPr/>
          <a:lstStyle/>
          <a:p>
            <a:fld id="{7C4CB6B0-D0F6-1E4D-B7DC-3FBE6B4D87EC}" type="datetimeFigureOut">
              <a:rPr lang="en-US" smtClean="0"/>
              <a:pPr/>
              <a:t>9/16/2021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3185700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85750"/>
            <a:ext cx="8229600" cy="857250"/>
          </a:xfrm>
          <a:prstGeom prst="rect">
            <a:avLst/>
          </a:prstGeom>
        </p:spPr>
        <p:txBody>
          <a:bodyPr vert="horz" lIns="91440" tIns="45720" rIns="91440" bIns="45720" rtlCol="0" anchor="ctr">
            <a:normAutofit/>
          </a:bodyPr>
          <a:lstStyle/>
          <a:p>
            <a:r>
              <a:rPr lang="en-CA" dirty="0"/>
              <a:t>Click to edit Master title style</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7C4CB6B0-D0F6-1E4D-B7DC-3FBE6B4D87EC}" type="datetimeFigureOut">
              <a:rPr lang="en-US" smtClean="0"/>
              <a:pPr/>
              <a:t>9/16/2021</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469C4A9-C3B3-8949-BC26-65C79149C486}" type="slidenum">
              <a:rPr lang="en-US" smtClean="0"/>
              <a:pPr/>
              <a:t>‹#›</a:t>
            </a:fld>
            <a:endParaRPr lang="en-US"/>
          </a:p>
        </p:txBody>
      </p:sp>
      <p:sp>
        <p:nvSpPr>
          <p:cNvPr id="8" name="Rectangle 2"/>
          <p:cNvSpPr txBox="1">
            <a:spLocks noChangeArrowheads="1"/>
          </p:cNvSpPr>
          <p:nvPr/>
        </p:nvSpPr>
        <p:spPr>
          <a:xfrm>
            <a:off x="6553200" y="82894"/>
            <a:ext cx="2362200" cy="228600"/>
          </a:xfrm>
          <a:prstGeom prst="rect">
            <a:avLst/>
          </a:prstGeom>
          <a:noFill/>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r"/>
            <a:r>
              <a:rPr lang="en-US" sz="1200" b="1" dirty="0">
                <a:solidFill>
                  <a:srgbClr val="FFFFFF"/>
                </a:solidFill>
                <a:latin typeface="Bookman Old Style" pitchFamily="18" charset="0"/>
              </a:rPr>
              <a:t>DIVING DUCKS</a:t>
            </a:r>
          </a:p>
        </p:txBody>
      </p:sp>
    </p:spTree>
    <p:extLst>
      <p:ext uri="{BB962C8B-B14F-4D97-AF65-F5344CB8AC3E}">
        <p14:creationId xmlns:p14="http://schemas.microsoft.com/office/powerpoint/2010/main" val="3663678251"/>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703" r:id="rId12"/>
  </p:sldLayoutIdLst>
  <p:txStyles>
    <p:titleStyle>
      <a:lvl1pPr algn="l" defTabSz="342900" rtl="0" eaLnBrk="1" latinLnBrk="0" hangingPunct="1">
        <a:spcBef>
          <a:spcPct val="0"/>
        </a:spcBef>
        <a:buNone/>
        <a:defRPr sz="3000" b="1" i="0" kern="1200">
          <a:solidFill>
            <a:srgbClr val="4A452A"/>
          </a:solidFill>
          <a:latin typeface="Bookman Old Style"/>
          <a:ea typeface="+mj-ea"/>
          <a:cs typeface="Bookman Old Style"/>
        </a:defRPr>
      </a:lvl1pPr>
    </p:titleStyle>
    <p:bodyStyle>
      <a:lvl1pPr marL="257175" indent="-257175" algn="l" defTabSz="342900" rtl="0" eaLnBrk="1" latinLnBrk="0" hangingPunct="1">
        <a:spcBef>
          <a:spcPct val="20000"/>
        </a:spcBef>
        <a:buFont typeface="Arial"/>
        <a:buChar char="•"/>
        <a:defRPr sz="2400" kern="1200">
          <a:solidFill>
            <a:schemeClr val="tx1"/>
          </a:solidFill>
          <a:latin typeface="+mn-lt"/>
          <a:ea typeface="+mn-ea"/>
          <a:cs typeface="+mn-cs"/>
        </a:defRPr>
      </a:lvl1pPr>
      <a:lvl2pPr marL="557213" indent="-214313" algn="l" defTabSz="342900" rtl="0" eaLnBrk="1" latinLnBrk="0" hangingPunct="1">
        <a:spcBef>
          <a:spcPct val="20000"/>
        </a:spcBef>
        <a:buFont typeface="Arial"/>
        <a:buChar char="–"/>
        <a:defRPr sz="21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29740" y="280601"/>
            <a:ext cx="8229600" cy="857250"/>
          </a:xfrm>
          <a:prstGeom prst="rect">
            <a:avLst/>
          </a:prstGeom>
        </p:spPr>
        <p:txBody>
          <a:bodyPr vert="horz" lIns="91440" tIns="45720" rIns="91440" bIns="45720" rtlCol="0" anchor="ctr">
            <a:normAutofit/>
          </a:bodyPr>
          <a:lstStyle/>
          <a:p>
            <a:r>
              <a:rPr lang="en-CA" dirty="0"/>
              <a:t>Click to edit Master title style</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9ADFE23D-8E8F-424D-884D-F78F56335EF5}" type="datetimeFigureOut">
              <a:rPr lang="en-US" smtClean="0"/>
              <a:pPr/>
              <a:t>9/16/2021</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BD10E5BC-BF08-D54D-B9F0-E8612A725CC4}" type="slidenum">
              <a:rPr lang="en-US" smtClean="0"/>
              <a:pPr/>
              <a:t>‹#›</a:t>
            </a:fld>
            <a:endParaRPr lang="en-US"/>
          </a:p>
        </p:txBody>
      </p:sp>
      <p:sp>
        <p:nvSpPr>
          <p:cNvPr id="8" name="Rectangle 2"/>
          <p:cNvSpPr txBox="1">
            <a:spLocks noChangeArrowheads="1"/>
          </p:cNvSpPr>
          <p:nvPr/>
        </p:nvSpPr>
        <p:spPr>
          <a:xfrm>
            <a:off x="6553200" y="82894"/>
            <a:ext cx="2362200" cy="228600"/>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r"/>
            <a:r>
              <a:rPr lang="en-US" sz="1200" b="1" dirty="0">
                <a:solidFill>
                  <a:srgbClr val="FFFFFF"/>
                </a:solidFill>
                <a:latin typeface="Bookman Old Style" pitchFamily="18" charset="0"/>
              </a:rPr>
              <a:t>PUDDLE DUCKS</a:t>
            </a:r>
          </a:p>
        </p:txBody>
      </p:sp>
    </p:spTree>
    <p:extLst>
      <p:ext uri="{BB962C8B-B14F-4D97-AF65-F5344CB8AC3E}">
        <p14:creationId xmlns:p14="http://schemas.microsoft.com/office/powerpoint/2010/main" val="1755877378"/>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ctr" defTabSz="342900" rtl="0" eaLnBrk="1" latinLnBrk="0" hangingPunct="1">
        <a:spcBef>
          <a:spcPct val="0"/>
        </a:spcBef>
        <a:buNone/>
        <a:defRPr sz="3000" b="1" i="0" kern="1200">
          <a:solidFill>
            <a:schemeClr val="tx1"/>
          </a:solidFill>
          <a:latin typeface="Bookman Old Style"/>
          <a:ea typeface="+mj-ea"/>
          <a:cs typeface="Bookman Old Style"/>
        </a:defRPr>
      </a:lvl1pPr>
    </p:titleStyle>
    <p:bodyStyle>
      <a:lvl1pPr marL="257175" indent="-257175" algn="l" defTabSz="342900" rtl="0" eaLnBrk="1" latinLnBrk="0" hangingPunct="1">
        <a:spcBef>
          <a:spcPct val="20000"/>
        </a:spcBef>
        <a:buFont typeface="Arial"/>
        <a:buChar char="•"/>
        <a:defRPr sz="2400" kern="1200">
          <a:solidFill>
            <a:schemeClr val="tx1"/>
          </a:solidFill>
          <a:latin typeface="+mn-lt"/>
          <a:ea typeface="+mn-ea"/>
          <a:cs typeface="+mn-cs"/>
        </a:defRPr>
      </a:lvl1pPr>
      <a:lvl2pPr marL="557213" indent="-214313" algn="l" defTabSz="342900" rtl="0" eaLnBrk="1" latinLnBrk="0" hangingPunct="1">
        <a:spcBef>
          <a:spcPct val="20000"/>
        </a:spcBef>
        <a:buFont typeface="Arial"/>
        <a:buChar char="–"/>
        <a:defRPr sz="21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CA" dirty="0"/>
              <a:t>Click to edit Master title style</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FE73BAFC-64A4-E840-9AE4-05DA7D3C8F94}" type="datetimeFigureOut">
              <a:rPr lang="en-US" smtClean="0"/>
              <a:pPr/>
              <a:t>9/16/2021</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2AE6605D-ED7C-0D45-BD78-93E0CFDF497C}" type="slidenum">
              <a:rPr lang="en-US" smtClean="0"/>
              <a:pPr/>
              <a:t>‹#›</a:t>
            </a:fld>
            <a:endParaRPr lang="en-US"/>
          </a:p>
        </p:txBody>
      </p:sp>
    </p:spTree>
    <p:extLst>
      <p:ext uri="{BB962C8B-B14F-4D97-AF65-F5344CB8AC3E}">
        <p14:creationId xmlns:p14="http://schemas.microsoft.com/office/powerpoint/2010/main" val="4120676327"/>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Lst>
  <p:txStyles>
    <p:titleStyle>
      <a:lvl1pPr algn="l" defTabSz="342900" rtl="0" eaLnBrk="1" latinLnBrk="0" hangingPunct="1">
        <a:spcBef>
          <a:spcPct val="0"/>
        </a:spcBef>
        <a:buNone/>
        <a:defRPr sz="3000" b="1" i="0" kern="1200">
          <a:solidFill>
            <a:schemeClr val="tx1"/>
          </a:solidFill>
          <a:latin typeface="Bookman Old Style"/>
          <a:ea typeface="+mj-ea"/>
          <a:cs typeface="Bookman Old Style"/>
        </a:defRPr>
      </a:lvl1pPr>
    </p:titleStyle>
    <p:bodyStyle>
      <a:lvl1pPr marL="257175" indent="-257175" algn="l" defTabSz="342900" rtl="0" eaLnBrk="1" latinLnBrk="0" hangingPunct="1">
        <a:spcBef>
          <a:spcPct val="20000"/>
        </a:spcBef>
        <a:buFont typeface="Arial"/>
        <a:buChar char="•"/>
        <a:defRPr sz="2400" kern="1200">
          <a:solidFill>
            <a:schemeClr val="tx1"/>
          </a:solidFill>
          <a:latin typeface="+mn-lt"/>
          <a:ea typeface="+mn-ea"/>
          <a:cs typeface="+mn-cs"/>
        </a:defRPr>
      </a:lvl1pPr>
      <a:lvl2pPr marL="557213" indent="-214313" algn="l" defTabSz="342900" rtl="0" eaLnBrk="1" latinLnBrk="0" hangingPunct="1">
        <a:spcBef>
          <a:spcPct val="20000"/>
        </a:spcBef>
        <a:buFont typeface="Arial"/>
        <a:buChar char="–"/>
        <a:defRPr sz="21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5.emf"/><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hyperlink" Target="http://www.whc.org/" TargetMode="External"/><Relationship Id="rId4" Type="http://schemas.openxmlformats.org/officeDocument/2006/relationships/image" Target="../media/image23.jpeg"/></Relationships>
</file>

<file path=ppt/slides/_rels/slide31.xml.rels><?xml version="1.0" encoding="UTF-8" standalone="yes"?>
<Relationships xmlns="http://schemas.openxmlformats.org/package/2006/relationships"><Relationship Id="rId8" Type="http://schemas.openxmlformats.org/officeDocument/2006/relationships/image" Target="../media/image26.emf"/><Relationship Id="rId3" Type="http://schemas.openxmlformats.org/officeDocument/2006/relationships/hyperlink" Target="http://www.ducks.org/" TargetMode="External"/><Relationship Id="rId7" Type="http://schemas.openxmlformats.org/officeDocument/2006/relationships/image" Target="../media/image25.jpe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hyperlink" Target="http://longpointwaterfowl.org/" TargetMode="External"/><Relationship Id="rId5" Type="http://schemas.openxmlformats.org/officeDocument/2006/relationships/hyperlink" Target="http://www.canards.ca" TargetMode="External"/><Relationship Id="rId4" Type="http://schemas.openxmlformats.org/officeDocument/2006/relationships/image" Target="../media/image24.emf"/></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rotWithShape="1">
          <a:blip r:embed="rId3" cstate="print">
            <a:extLst>
              <a:ext uri="{28A0092B-C50C-407E-A947-70E740481C1C}">
                <a14:useLocalDpi xmlns:a14="http://schemas.microsoft.com/office/drawing/2010/main" val="0"/>
              </a:ext>
            </a:extLst>
          </a:blip>
          <a:srcRect l="-142" t="24417" r="9788" b="1348"/>
          <a:stretch/>
        </p:blipFill>
        <p:spPr>
          <a:xfrm>
            <a:off x="0" y="0"/>
            <a:ext cx="9144000" cy="5143500"/>
          </a:xfrm>
          <a:prstGeom prst="rect">
            <a:avLst/>
          </a:prstGeom>
        </p:spPr>
      </p:pic>
      <p:sp>
        <p:nvSpPr>
          <p:cNvPr id="10" name="Rectangle 9"/>
          <p:cNvSpPr/>
          <p:nvPr/>
        </p:nvSpPr>
        <p:spPr>
          <a:xfrm>
            <a:off x="6858000" y="4646103"/>
            <a:ext cx="1771650" cy="215444"/>
          </a:xfrm>
          <a:prstGeom prst="rect">
            <a:avLst/>
          </a:prstGeom>
        </p:spPr>
        <p:txBody>
          <a:bodyPr wrap="square">
            <a:spAutoFit/>
          </a:bodyPr>
          <a:lstStyle/>
          <a:p>
            <a:pPr algn="r"/>
            <a:r>
              <a:rPr lang="en-US" sz="800" dirty="0">
                <a:solidFill>
                  <a:srgbClr val="FFFFFF"/>
                </a:solidFill>
                <a:latin typeface="+mj-lt"/>
              </a:rPr>
              <a:t>©Dean Davenport</a:t>
            </a:r>
            <a:endParaRPr lang="en-US" sz="800" dirty="0">
              <a:solidFill>
                <a:srgbClr val="FFFFFF"/>
              </a:solidFill>
            </a:endParaRPr>
          </a:p>
        </p:txBody>
      </p:sp>
      <p:sp>
        <p:nvSpPr>
          <p:cNvPr id="16" name="TextBox 15">
            <a:extLst>
              <a:ext uri="{FF2B5EF4-FFF2-40B4-BE49-F238E27FC236}">
                <a16:creationId xmlns:a16="http://schemas.microsoft.com/office/drawing/2014/main" id="{1FB4FD0C-D8E1-9F47-B78B-953C158EF389}"/>
              </a:ext>
            </a:extLst>
          </p:cNvPr>
          <p:cNvSpPr txBox="1"/>
          <p:nvPr/>
        </p:nvSpPr>
        <p:spPr>
          <a:xfrm>
            <a:off x="381000" y="1470759"/>
            <a:ext cx="7924800" cy="1554272"/>
          </a:xfrm>
          <a:prstGeom prst="rect">
            <a:avLst/>
          </a:prstGeom>
          <a:noFill/>
        </p:spPr>
        <p:txBody>
          <a:bodyPr wrap="square" rtlCol="0">
            <a:spAutoFit/>
          </a:bodyPr>
          <a:lstStyle/>
          <a:p>
            <a:r>
              <a:rPr lang="en-US" sz="9500" b="1" dirty="0" err="1">
                <a:solidFill>
                  <a:srgbClr val="FFFFFF"/>
                </a:solidFill>
              </a:rPr>
              <a:t>Pouvez-vous</a:t>
            </a:r>
            <a:endParaRPr lang="en-US" sz="9500" b="1" dirty="0">
              <a:solidFill>
                <a:srgbClr val="FFFFFF"/>
              </a:solidFill>
            </a:endParaRPr>
          </a:p>
        </p:txBody>
      </p:sp>
      <p:sp>
        <p:nvSpPr>
          <p:cNvPr id="17" name="Rectangle 16">
            <a:extLst>
              <a:ext uri="{FF2B5EF4-FFF2-40B4-BE49-F238E27FC236}">
                <a16:creationId xmlns:a16="http://schemas.microsoft.com/office/drawing/2014/main" id="{027C5571-6AE6-8F47-9F8D-921D04578E85}"/>
              </a:ext>
            </a:extLst>
          </p:cNvPr>
          <p:cNvSpPr/>
          <p:nvPr/>
        </p:nvSpPr>
        <p:spPr>
          <a:xfrm>
            <a:off x="399738" y="2488888"/>
            <a:ext cx="8460738" cy="1400383"/>
          </a:xfrm>
          <a:prstGeom prst="rect">
            <a:avLst/>
          </a:prstGeom>
        </p:spPr>
        <p:txBody>
          <a:bodyPr wrap="square">
            <a:spAutoFit/>
          </a:bodyPr>
          <a:lstStyle/>
          <a:p>
            <a:r>
              <a:rPr lang="en-US" sz="8500" b="1" dirty="0" err="1">
                <a:solidFill>
                  <a:srgbClr val="FFFFFF"/>
                </a:solidFill>
              </a:rPr>
              <a:t>tirer</a:t>
            </a:r>
            <a:r>
              <a:rPr lang="en-US" sz="8500" b="1" dirty="0">
                <a:solidFill>
                  <a:srgbClr val="FFFFFF"/>
                </a:solidFill>
              </a:rPr>
              <a:t> </a:t>
            </a:r>
            <a:r>
              <a:rPr lang="en-US" sz="8500" b="1" dirty="0" err="1">
                <a:solidFill>
                  <a:srgbClr val="FFFFFF"/>
                </a:solidFill>
              </a:rPr>
              <a:t>ou</a:t>
            </a:r>
            <a:r>
              <a:rPr lang="en-US" sz="8500" b="1" dirty="0">
                <a:solidFill>
                  <a:srgbClr val="FFFFFF"/>
                </a:solidFill>
              </a:rPr>
              <a:t> non?</a:t>
            </a:r>
          </a:p>
        </p:txBody>
      </p:sp>
      <p:pic>
        <p:nvPicPr>
          <p:cNvPr id="18" name="Picture 17" descr="WHC_logo.png">
            <a:extLst>
              <a:ext uri="{FF2B5EF4-FFF2-40B4-BE49-F238E27FC236}">
                <a16:creationId xmlns:a16="http://schemas.microsoft.com/office/drawing/2014/main" id="{290B7598-E704-8340-AE41-BC924FCDB17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41853" y="4195873"/>
            <a:ext cx="993416" cy="642245"/>
          </a:xfrm>
          <a:prstGeom prst="rect">
            <a:avLst/>
          </a:prstGeom>
        </p:spPr>
      </p:pic>
      <p:pic>
        <p:nvPicPr>
          <p:cNvPr id="8" name="Picture 7">
            <a:extLst>
              <a:ext uri="{FF2B5EF4-FFF2-40B4-BE49-F238E27FC236}">
                <a16:creationId xmlns:a16="http://schemas.microsoft.com/office/drawing/2014/main" id="{D94691B6-0E6B-6E4A-B218-1E121798534B}"/>
              </a:ext>
            </a:extLst>
          </p:cNvPr>
          <p:cNvPicPr>
            <a:picLocks noChangeAspect="1"/>
          </p:cNvPicPr>
          <p:nvPr/>
        </p:nvPicPr>
        <p:blipFill>
          <a:blip r:embed="rId5"/>
          <a:stretch>
            <a:fillRect/>
          </a:stretch>
        </p:blipFill>
        <p:spPr>
          <a:xfrm>
            <a:off x="399738" y="4043160"/>
            <a:ext cx="993416" cy="787609"/>
          </a:xfrm>
          <a:prstGeom prst="rect">
            <a:avLst/>
          </a:prstGeom>
        </p:spPr>
      </p:pic>
    </p:spTree>
    <p:extLst>
      <p:ext uri="{BB962C8B-B14F-4D97-AF65-F5344CB8AC3E}">
        <p14:creationId xmlns:p14="http://schemas.microsoft.com/office/powerpoint/2010/main" val="141682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10" descr="http://c2491652.r52.cf0.rackcdn.com/v3/large/160213095403.jpg">
            <a:extLst>
              <a:ext uri="{FF2B5EF4-FFF2-40B4-BE49-F238E27FC236}">
                <a16:creationId xmlns:a16="http://schemas.microsoft.com/office/drawing/2014/main" id="{91647E76-409C-C44B-A116-5C6B4145F5B8}"/>
              </a:ext>
            </a:extLst>
          </p:cNvPr>
          <p:cNvPicPr>
            <a:picLocks noChangeAspect="1" noChangeArrowheads="1"/>
          </p:cNvPicPr>
          <p:nvPr/>
        </p:nvPicPr>
        <p:blipFill rotWithShape="1">
          <a:blip r:embed="rId3" cstate="print"/>
          <a:srcRect l="12095" t="33849" r="12095" b="6417"/>
          <a:stretch/>
        </p:blipFill>
        <p:spPr bwMode="auto">
          <a:xfrm>
            <a:off x="0" y="0"/>
            <a:ext cx="9144000" cy="5143500"/>
          </a:xfrm>
          <a:prstGeom prst="rect">
            <a:avLst/>
          </a:prstGeom>
          <a:noFill/>
        </p:spPr>
      </p:pic>
      <p:sp>
        <p:nvSpPr>
          <p:cNvPr id="10" name="Rectangle 9">
            <a:extLst>
              <a:ext uri="{FF2B5EF4-FFF2-40B4-BE49-F238E27FC236}">
                <a16:creationId xmlns:a16="http://schemas.microsoft.com/office/drawing/2014/main" id="{14517EEC-56BB-E246-BAD1-C3C88AB60673}"/>
              </a:ext>
            </a:extLst>
          </p:cNvPr>
          <p:cNvSpPr/>
          <p:nvPr/>
        </p:nvSpPr>
        <p:spPr>
          <a:xfrm>
            <a:off x="7067550" y="4629150"/>
            <a:ext cx="1771650" cy="215444"/>
          </a:xfrm>
          <a:prstGeom prst="rect">
            <a:avLst/>
          </a:prstGeom>
        </p:spPr>
        <p:txBody>
          <a:bodyPr wrap="square">
            <a:spAutoFit/>
          </a:bodyPr>
          <a:lstStyle/>
          <a:p>
            <a:pPr algn="r"/>
            <a:r>
              <a:rPr lang="en-US" sz="800" dirty="0">
                <a:solidFill>
                  <a:srgbClr val="FFFFFF"/>
                </a:solidFill>
                <a:latin typeface="+mj-lt"/>
              </a:rPr>
              <a:t>©Cecil Calloway</a:t>
            </a:r>
            <a:endParaRPr lang="en-US" sz="800" dirty="0">
              <a:solidFill>
                <a:srgbClr val="FFFFFF"/>
              </a:solidFill>
            </a:endParaRPr>
          </a:p>
        </p:txBody>
      </p:sp>
      <p:sp>
        <p:nvSpPr>
          <p:cNvPr id="3" name="Rectangle 2">
            <a:extLst>
              <a:ext uri="{FF2B5EF4-FFF2-40B4-BE49-F238E27FC236}">
                <a16:creationId xmlns:a16="http://schemas.microsoft.com/office/drawing/2014/main" id="{E1A6C117-B518-4755-949A-15FA0C84EAE8}"/>
              </a:ext>
            </a:extLst>
          </p:cNvPr>
          <p:cNvSpPr/>
          <p:nvPr/>
        </p:nvSpPr>
        <p:spPr>
          <a:xfrm>
            <a:off x="485422" y="2523772"/>
            <a:ext cx="6169377" cy="2446824"/>
          </a:xfrm>
          <a:prstGeom prst="rect">
            <a:avLst/>
          </a:prstGeom>
        </p:spPr>
        <p:txBody>
          <a:bodyPr wrap="square" lIns="91440" tIns="45720" rIns="91440" bIns="45720" anchor="t">
            <a:spAutoFit/>
          </a:bodyPr>
          <a:lstStyle/>
          <a:p>
            <a:r>
              <a:rPr lang="en-US" sz="3500" b="1" dirty="0">
                <a:solidFill>
                  <a:srgbClr val="FFFFFF"/>
                </a:solidFill>
                <a:latin typeface="Arial"/>
                <a:cs typeface="Arial"/>
              </a:rPr>
              <a:t>        Ne </a:t>
            </a:r>
            <a:r>
              <a:rPr lang="en-US" sz="3500" b="1" dirty="0" err="1">
                <a:solidFill>
                  <a:srgbClr val="FFFFFF"/>
                </a:solidFill>
                <a:latin typeface="Arial"/>
                <a:cs typeface="Arial"/>
              </a:rPr>
              <a:t>tirez</a:t>
            </a:r>
            <a:r>
              <a:rPr lang="en-US" sz="3500" b="1" dirty="0">
                <a:solidFill>
                  <a:srgbClr val="FFFFFF"/>
                </a:solidFill>
                <a:latin typeface="Arial"/>
                <a:cs typeface="Arial"/>
              </a:rPr>
              <a:t> pas! </a:t>
            </a:r>
            <a:endParaRPr lang="en-US" sz="3500" b="1" dirty="0">
              <a:solidFill>
                <a:srgbClr val="FFFFFF"/>
              </a:solidFill>
              <a:latin typeface="Arial" panose="020B0604020202020204" pitchFamily="34" charset="0"/>
              <a:cs typeface="Arial" panose="020B0604020202020204" pitchFamily="34" charset="0"/>
            </a:endParaRPr>
          </a:p>
          <a:p>
            <a:endParaRPr lang="en-US" sz="1000" b="1" dirty="0">
              <a:solidFill>
                <a:srgbClr val="FFFFFF"/>
              </a:solidFill>
              <a:latin typeface="Arial"/>
              <a:cs typeface="Arial"/>
            </a:endParaRPr>
          </a:p>
          <a:p>
            <a:r>
              <a:rPr lang="fr-FR" dirty="0">
                <a:solidFill>
                  <a:srgbClr val="FFFFFF"/>
                </a:solidFill>
                <a:latin typeface="Arial"/>
                <a:cs typeface="Arial"/>
              </a:rPr>
              <a:t>Il est généralement illégal d'utiliser des appels électroniques pendant la chasse à la sauvagine, même celle-ci. La seule exception est pour la chasse aux espèces surabondantes qui varient selon la province et le territoire. </a:t>
            </a:r>
            <a:r>
              <a:rPr lang="fr-FR" u="sng" dirty="0">
                <a:solidFill>
                  <a:srgbClr val="FFFFFF"/>
                </a:solidFill>
                <a:latin typeface="Arial"/>
                <a:cs typeface="Arial"/>
              </a:rPr>
              <a:t>N'oubliez pas de consulter l'annexe 1 du Règlement sur les oiseaux migrateurs.</a:t>
            </a:r>
            <a:endParaRPr lang="en-US" u="sng">
              <a:solidFill>
                <a:srgbClr val="FFFFFF"/>
              </a:solidFill>
              <a:latin typeface="Arial"/>
              <a:cs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pond2.jpg"/>
          <p:cNvPicPr>
            <a:picLocks noChangeAspect="1"/>
          </p:cNvPicPr>
          <p:nvPr/>
        </p:nvPicPr>
        <p:blipFill rotWithShape="1">
          <a:blip r:embed="rId2" cstate="print">
            <a:extLst>
              <a:ext uri="{28A0092B-C50C-407E-A947-70E740481C1C}">
                <a14:useLocalDpi xmlns:a14="http://schemas.microsoft.com/office/drawing/2010/main" val="0"/>
              </a:ext>
            </a:extLst>
          </a:blip>
          <a:srcRect b="20199"/>
          <a:stretch/>
        </p:blipFill>
        <p:spPr>
          <a:xfrm>
            <a:off x="0" y="-323254"/>
            <a:ext cx="9134551" cy="5466754"/>
          </a:xfrm>
          <a:prstGeom prst="rect">
            <a:avLst/>
          </a:prstGeom>
        </p:spPr>
      </p:pic>
      <p:sp>
        <p:nvSpPr>
          <p:cNvPr id="8" name="Rectangle 7"/>
          <p:cNvSpPr/>
          <p:nvPr/>
        </p:nvSpPr>
        <p:spPr>
          <a:xfrm>
            <a:off x="6934200" y="4629150"/>
            <a:ext cx="1771650" cy="215444"/>
          </a:xfrm>
          <a:prstGeom prst="rect">
            <a:avLst/>
          </a:prstGeom>
        </p:spPr>
        <p:txBody>
          <a:bodyPr wrap="square">
            <a:spAutoFit/>
          </a:bodyPr>
          <a:lstStyle/>
          <a:p>
            <a:pPr algn="r"/>
            <a:r>
              <a:rPr lang="en-US" sz="800" dirty="0">
                <a:solidFill>
                  <a:srgbClr val="FFFFFF"/>
                </a:solidFill>
                <a:latin typeface="Arial"/>
              </a:rPr>
              <a:t>©Robert </a:t>
            </a:r>
            <a:r>
              <a:rPr lang="en-US" sz="800" dirty="0" err="1">
                <a:solidFill>
                  <a:srgbClr val="FFFFFF"/>
                </a:solidFill>
                <a:latin typeface="Arial"/>
              </a:rPr>
              <a:t>Kalwas</a:t>
            </a:r>
            <a:endParaRPr lang="en-US" sz="800" dirty="0">
              <a:solidFill>
                <a:srgbClr val="FFFFFF"/>
              </a:solidFill>
              <a:latin typeface="Arial"/>
            </a:endParaRPr>
          </a:p>
        </p:txBody>
      </p:sp>
      <p:sp>
        <p:nvSpPr>
          <p:cNvPr id="10" name="TextBox 9"/>
          <p:cNvSpPr txBox="1"/>
          <p:nvPr/>
        </p:nvSpPr>
        <p:spPr>
          <a:xfrm>
            <a:off x="533400" y="173325"/>
            <a:ext cx="8004684" cy="2015936"/>
          </a:xfrm>
          <a:prstGeom prst="rect">
            <a:avLst/>
          </a:prstGeom>
          <a:noFill/>
        </p:spPr>
        <p:txBody>
          <a:bodyPr wrap="square" rtlCol="0">
            <a:spAutoFit/>
          </a:bodyPr>
          <a:lstStyle/>
          <a:p>
            <a:pPr lvl="0" fontAlgn="auto">
              <a:spcBef>
                <a:spcPts val="0"/>
              </a:spcBef>
              <a:spcAft>
                <a:spcPts val="0"/>
              </a:spcAft>
              <a:defRPr sz="1800" b="0" i="0" u="none" strike="noStrike" kern="0" cap="none" spc="0" baseline="0">
                <a:solidFill>
                  <a:srgbClr val="000000"/>
                </a:solidFill>
                <a:uFillTx/>
              </a:defRPr>
            </a:pPr>
            <a:r>
              <a:rPr lang="fr-CA" sz="1600" dirty="0">
                <a:solidFill>
                  <a:srgbClr val="000000"/>
                </a:solidFill>
                <a:latin typeface="Arial" pitchFamily="34"/>
                <a:cs typeface="Arial" pitchFamily="34"/>
              </a:rPr>
              <a:t>Vous chassez la gélinotte huppée en utilisant des cartouches de grenaille de plomb. Dans votre veste de chasse, vous avez quelques cartouches de grenaille d’acier non toxiques, au cas où il y aurait des canards. Au sommet d’une colline, vous apercevez un milieu humide bondé de canards. Vous remplacez vos cartouches de plomb par des cartouches d’acier et vous vous approchez discrètement.</a:t>
            </a:r>
            <a:endParaRPr lang="fr-CA" sz="1600" dirty="0">
              <a:solidFill>
                <a:srgbClr val="000000"/>
              </a:solidFill>
              <a:latin typeface="Arial"/>
            </a:endParaRPr>
          </a:p>
          <a:p>
            <a:endParaRPr lang="en-US" dirty="0"/>
          </a:p>
          <a:p>
            <a:r>
              <a:rPr lang="en-US" sz="2700" b="1" dirty="0" err="1">
                <a:latin typeface="Arial" panose="020B0604020202020204" pitchFamily="34" charset="0"/>
                <a:cs typeface="Arial" panose="020B0604020202020204" pitchFamily="34" charset="0"/>
              </a:rPr>
              <a:t>Pouvez-vous</a:t>
            </a:r>
            <a:r>
              <a:rPr lang="en-US" sz="2700" b="1" dirty="0">
                <a:latin typeface="Arial" panose="020B0604020202020204" pitchFamily="34" charset="0"/>
                <a:cs typeface="Arial" panose="020B0604020202020204" pitchFamily="34" charset="0"/>
              </a:rPr>
              <a:t> </a:t>
            </a:r>
            <a:r>
              <a:rPr lang="en-US" sz="2700" b="1" dirty="0" err="1">
                <a:latin typeface="Arial" panose="020B0604020202020204" pitchFamily="34" charset="0"/>
                <a:cs typeface="Arial" panose="020B0604020202020204" pitchFamily="34" charset="0"/>
              </a:rPr>
              <a:t>tirer</a:t>
            </a:r>
            <a:r>
              <a:rPr lang="en-US" sz="2700" b="1" dirty="0">
                <a:latin typeface="Arial" panose="020B0604020202020204" pitchFamily="34" charset="0"/>
                <a:cs typeface="Arial" panose="020B0604020202020204" pitchFamily="34" charset="0"/>
              </a:rPr>
              <a:t> </a:t>
            </a:r>
            <a:r>
              <a:rPr lang="en-US" sz="2700" b="1" dirty="0" err="1">
                <a:latin typeface="Arial" panose="020B0604020202020204" pitchFamily="34" charset="0"/>
                <a:cs typeface="Arial" panose="020B0604020202020204" pitchFamily="34" charset="0"/>
              </a:rPr>
              <a:t>ou</a:t>
            </a:r>
            <a:r>
              <a:rPr lang="en-US" sz="2700" b="1" dirty="0">
                <a:latin typeface="Arial" panose="020B0604020202020204" pitchFamily="34" charset="0"/>
                <a:cs typeface="Arial" panose="020B0604020202020204" pitchFamily="34" charset="0"/>
              </a:rPr>
              <a:t> non?</a:t>
            </a:r>
          </a:p>
        </p:txBody>
      </p:sp>
    </p:spTree>
    <p:extLst>
      <p:ext uri="{BB962C8B-B14F-4D97-AF65-F5344CB8AC3E}">
        <p14:creationId xmlns:p14="http://schemas.microsoft.com/office/powerpoint/2010/main" val="23402752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pond2.jpg">
            <a:extLst>
              <a:ext uri="{FF2B5EF4-FFF2-40B4-BE49-F238E27FC236}">
                <a16:creationId xmlns:a16="http://schemas.microsoft.com/office/drawing/2014/main" id="{6DEC52B9-D48B-9343-9E43-0193D4970CA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20199"/>
          <a:stretch/>
        </p:blipFill>
        <p:spPr>
          <a:xfrm>
            <a:off x="0" y="-323254"/>
            <a:ext cx="9134551" cy="5466754"/>
          </a:xfrm>
          <a:prstGeom prst="rect">
            <a:avLst/>
          </a:prstGeom>
        </p:spPr>
      </p:pic>
      <p:sp>
        <p:nvSpPr>
          <p:cNvPr id="10" name="TextBox 9"/>
          <p:cNvSpPr txBox="1"/>
          <p:nvPr/>
        </p:nvSpPr>
        <p:spPr>
          <a:xfrm>
            <a:off x="539750" y="58733"/>
            <a:ext cx="7461250" cy="1862048"/>
          </a:xfrm>
          <a:prstGeom prst="rect">
            <a:avLst/>
          </a:prstGeom>
          <a:noFill/>
        </p:spPr>
        <p:txBody>
          <a:bodyPr wrap="square" rtlCol="0">
            <a:spAutoFit/>
          </a:bodyPr>
          <a:lstStyle/>
          <a:p>
            <a:r>
              <a:rPr lang="en-US" sz="3300" b="1" dirty="0">
                <a:solidFill>
                  <a:srgbClr val="4A452A"/>
                </a:solidFill>
                <a:latin typeface="Arial" panose="020B0604020202020204" pitchFamily="34" charset="0"/>
                <a:cs typeface="Arial" panose="020B0604020202020204" pitchFamily="34" charset="0"/>
              </a:rPr>
              <a:t>Ne </a:t>
            </a:r>
            <a:r>
              <a:rPr lang="en-US" sz="3300" b="1" dirty="0" err="1">
                <a:solidFill>
                  <a:srgbClr val="4A452A"/>
                </a:solidFill>
                <a:latin typeface="Arial" panose="020B0604020202020204" pitchFamily="34" charset="0"/>
                <a:cs typeface="Arial" panose="020B0604020202020204" pitchFamily="34" charset="0"/>
              </a:rPr>
              <a:t>tirez</a:t>
            </a:r>
            <a:r>
              <a:rPr lang="en-US" sz="3300" b="1" dirty="0">
                <a:solidFill>
                  <a:srgbClr val="4A452A"/>
                </a:solidFill>
                <a:latin typeface="Arial" panose="020B0604020202020204" pitchFamily="34" charset="0"/>
                <a:cs typeface="Arial" panose="020B0604020202020204" pitchFamily="34" charset="0"/>
              </a:rPr>
              <a:t> pas!</a:t>
            </a:r>
          </a:p>
          <a:p>
            <a:endParaRPr lang="en-US" sz="1600" dirty="0">
              <a:solidFill>
                <a:srgbClr val="4A452A"/>
              </a:solidFill>
              <a:latin typeface="Arial" panose="020B0604020202020204" pitchFamily="34" charset="0"/>
              <a:cs typeface="Arial" panose="020B0604020202020204" pitchFamily="34" charset="0"/>
            </a:endParaRPr>
          </a:p>
          <a:p>
            <a:pPr lvl="0" fontAlgn="auto">
              <a:spcBef>
                <a:spcPts val="0"/>
              </a:spcBef>
              <a:spcAft>
                <a:spcPts val="0"/>
              </a:spcAft>
              <a:defRPr sz="1800" b="0" i="0" u="none" strike="noStrike" kern="0" cap="none" spc="0" baseline="0">
                <a:solidFill>
                  <a:srgbClr val="000000"/>
                </a:solidFill>
                <a:uFillTx/>
              </a:defRPr>
            </a:pPr>
            <a:r>
              <a:rPr lang="fr-CA" sz="1600" dirty="0">
                <a:solidFill>
                  <a:srgbClr val="4A452A"/>
                </a:solidFill>
                <a:latin typeface="Arial" pitchFamily="34"/>
                <a:cs typeface="Arial" pitchFamily="34"/>
              </a:rPr>
              <a:t>Emporter des cartouches de grenaille de plomb pour chasser la sauvagine est illégal, même si votre fusil de chasse n’est pas chargé de cartouches de plomb. Regagnez votre véhicule et laissez-y toutes les cartouches de plomb avant de chasser la sauvagine.</a:t>
            </a:r>
          </a:p>
        </p:txBody>
      </p:sp>
      <p:sp>
        <p:nvSpPr>
          <p:cNvPr id="9" name="Rectangle 8">
            <a:extLst>
              <a:ext uri="{FF2B5EF4-FFF2-40B4-BE49-F238E27FC236}">
                <a16:creationId xmlns:a16="http://schemas.microsoft.com/office/drawing/2014/main" id="{0D67B686-8BB9-904E-B66B-509CB1962E88}"/>
              </a:ext>
            </a:extLst>
          </p:cNvPr>
          <p:cNvSpPr/>
          <p:nvPr/>
        </p:nvSpPr>
        <p:spPr>
          <a:xfrm>
            <a:off x="6934200" y="4629150"/>
            <a:ext cx="1771650" cy="215444"/>
          </a:xfrm>
          <a:prstGeom prst="rect">
            <a:avLst/>
          </a:prstGeom>
        </p:spPr>
        <p:txBody>
          <a:bodyPr wrap="square">
            <a:spAutoFit/>
          </a:bodyPr>
          <a:lstStyle/>
          <a:p>
            <a:pPr algn="r"/>
            <a:r>
              <a:rPr lang="en-US" sz="800" dirty="0">
                <a:solidFill>
                  <a:srgbClr val="FFFFFF"/>
                </a:solidFill>
                <a:latin typeface="Arial"/>
              </a:rPr>
              <a:t>©Robert </a:t>
            </a:r>
            <a:r>
              <a:rPr lang="en-US" sz="800" dirty="0" err="1">
                <a:solidFill>
                  <a:srgbClr val="FFFFFF"/>
                </a:solidFill>
                <a:latin typeface="Arial"/>
              </a:rPr>
              <a:t>Kalwas</a:t>
            </a:r>
            <a:endParaRPr lang="en-US" sz="800" dirty="0">
              <a:solidFill>
                <a:srgbClr val="FFFFFF"/>
              </a:solidFill>
              <a:latin typeface="Arial"/>
            </a:endParaRPr>
          </a:p>
        </p:txBody>
      </p:sp>
    </p:spTree>
    <p:extLst>
      <p:ext uri="{BB962C8B-B14F-4D97-AF65-F5344CB8AC3E}">
        <p14:creationId xmlns:p14="http://schemas.microsoft.com/office/powerpoint/2010/main" val="26142884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geese.jpg"/>
          <p:cNvPicPr>
            <a:picLocks noChangeAspect="1"/>
          </p:cNvPicPr>
          <p:nvPr/>
        </p:nvPicPr>
        <p:blipFill rotWithShape="1">
          <a:blip r:embed="rId3" cstate="print">
            <a:extLst>
              <a:ext uri="{28A0092B-C50C-407E-A947-70E740481C1C}">
                <a14:useLocalDpi xmlns:a14="http://schemas.microsoft.com/office/drawing/2010/main" val="0"/>
              </a:ext>
            </a:extLst>
          </a:blip>
          <a:srcRect l="3846" t="9955" r="3846" b="17489"/>
          <a:stretch/>
        </p:blipFill>
        <p:spPr>
          <a:xfrm>
            <a:off x="-101600" y="0"/>
            <a:ext cx="9245600" cy="5143500"/>
          </a:xfrm>
          <a:prstGeom prst="rect">
            <a:avLst/>
          </a:prstGeom>
        </p:spPr>
      </p:pic>
      <p:sp>
        <p:nvSpPr>
          <p:cNvPr id="7" name="Rectangle 6"/>
          <p:cNvSpPr/>
          <p:nvPr/>
        </p:nvSpPr>
        <p:spPr>
          <a:xfrm>
            <a:off x="533400" y="4095750"/>
            <a:ext cx="4514850" cy="507831"/>
          </a:xfrm>
          <a:prstGeom prst="rect">
            <a:avLst/>
          </a:prstGeom>
        </p:spPr>
        <p:txBody>
          <a:bodyPr wrap="square">
            <a:spAutoFit/>
          </a:bodyPr>
          <a:lstStyle/>
          <a:p>
            <a:r>
              <a:rPr lang="en-US" sz="2700" b="1" dirty="0" err="1">
                <a:solidFill>
                  <a:srgbClr val="FFFFFF"/>
                </a:solidFill>
                <a:latin typeface="Arial" panose="020B0604020202020204" pitchFamily="34" charset="0"/>
                <a:cs typeface="Arial" panose="020B0604020202020204" pitchFamily="34" charset="0"/>
              </a:rPr>
              <a:t>Pouvez-vous</a:t>
            </a:r>
            <a:r>
              <a:rPr lang="en-US" sz="2700" b="1" dirty="0">
                <a:solidFill>
                  <a:srgbClr val="FFFFFF"/>
                </a:solidFill>
                <a:latin typeface="Arial" panose="020B0604020202020204" pitchFamily="34" charset="0"/>
                <a:cs typeface="Arial" panose="020B0604020202020204" pitchFamily="34" charset="0"/>
              </a:rPr>
              <a:t> </a:t>
            </a:r>
            <a:r>
              <a:rPr lang="en-US" sz="2700" b="1" dirty="0" err="1">
                <a:solidFill>
                  <a:srgbClr val="FFFFFF"/>
                </a:solidFill>
                <a:latin typeface="Arial" panose="020B0604020202020204" pitchFamily="34" charset="0"/>
                <a:cs typeface="Arial" panose="020B0604020202020204" pitchFamily="34" charset="0"/>
              </a:rPr>
              <a:t>tirer</a:t>
            </a:r>
            <a:r>
              <a:rPr lang="en-US" sz="2700" b="1" dirty="0">
                <a:solidFill>
                  <a:srgbClr val="FFFFFF"/>
                </a:solidFill>
                <a:latin typeface="Arial" panose="020B0604020202020204" pitchFamily="34" charset="0"/>
                <a:cs typeface="Arial" panose="020B0604020202020204" pitchFamily="34" charset="0"/>
              </a:rPr>
              <a:t> </a:t>
            </a:r>
            <a:r>
              <a:rPr lang="en-US" sz="2700" b="1" dirty="0" err="1">
                <a:solidFill>
                  <a:srgbClr val="FFFFFF"/>
                </a:solidFill>
                <a:latin typeface="Arial" panose="020B0604020202020204" pitchFamily="34" charset="0"/>
                <a:cs typeface="Arial" panose="020B0604020202020204" pitchFamily="34" charset="0"/>
              </a:rPr>
              <a:t>ou</a:t>
            </a:r>
            <a:r>
              <a:rPr lang="en-US" sz="2700" b="1" dirty="0">
                <a:solidFill>
                  <a:srgbClr val="FFFFFF"/>
                </a:solidFill>
                <a:latin typeface="Arial" panose="020B0604020202020204" pitchFamily="34" charset="0"/>
                <a:cs typeface="Arial" panose="020B0604020202020204" pitchFamily="34" charset="0"/>
              </a:rPr>
              <a:t> non?</a:t>
            </a:r>
          </a:p>
        </p:txBody>
      </p:sp>
      <p:sp>
        <p:nvSpPr>
          <p:cNvPr id="8" name="Rectangle 7"/>
          <p:cNvSpPr/>
          <p:nvPr/>
        </p:nvSpPr>
        <p:spPr>
          <a:xfrm>
            <a:off x="7010400" y="4644160"/>
            <a:ext cx="1771650" cy="215444"/>
          </a:xfrm>
          <a:prstGeom prst="rect">
            <a:avLst/>
          </a:prstGeom>
        </p:spPr>
        <p:txBody>
          <a:bodyPr wrap="square">
            <a:spAutoFit/>
          </a:bodyPr>
          <a:lstStyle/>
          <a:p>
            <a:pPr algn="r"/>
            <a:r>
              <a:rPr lang="en-US" sz="800" dirty="0">
                <a:solidFill>
                  <a:srgbClr val="FFFFFF"/>
                </a:solidFill>
                <a:latin typeface="+mj-lt"/>
              </a:rPr>
              <a:t>©Robert </a:t>
            </a:r>
            <a:r>
              <a:rPr lang="en-US" sz="800" dirty="0" err="1">
                <a:solidFill>
                  <a:srgbClr val="FFFFFF"/>
                </a:solidFill>
                <a:latin typeface="+mj-lt"/>
              </a:rPr>
              <a:t>Sendlein</a:t>
            </a:r>
            <a:endParaRPr lang="en-US" sz="800" dirty="0">
              <a:solidFill>
                <a:srgbClr val="FFFFFF"/>
              </a:solidFill>
            </a:endParaRPr>
          </a:p>
        </p:txBody>
      </p:sp>
      <p:sp>
        <p:nvSpPr>
          <p:cNvPr id="4" name="TextBox 3"/>
          <p:cNvSpPr txBox="1"/>
          <p:nvPr/>
        </p:nvSpPr>
        <p:spPr>
          <a:xfrm>
            <a:off x="533400" y="391618"/>
            <a:ext cx="8077200" cy="1477328"/>
          </a:xfrm>
          <a:prstGeom prst="rect">
            <a:avLst/>
          </a:prstGeom>
          <a:noFill/>
        </p:spPr>
        <p:txBody>
          <a:bodyPr wrap="square" rtlCol="0">
            <a:spAutoFit/>
          </a:bodyPr>
          <a:lstStyle/>
          <a:p>
            <a:r>
              <a:rPr lang="en-US" dirty="0">
                <a:solidFill>
                  <a:srgbClr val="FFFFFF"/>
                </a:solidFill>
                <a:latin typeface="Arial" panose="020B0604020202020204" pitchFamily="34" charset="0"/>
                <a:cs typeface="Arial" panose="020B0604020202020204" pitchFamily="34" charset="0"/>
              </a:rPr>
              <a:t>Un </a:t>
            </a:r>
            <a:r>
              <a:rPr lang="en-US" dirty="0" err="1">
                <a:solidFill>
                  <a:srgbClr val="FFFFFF"/>
                </a:solidFill>
                <a:latin typeface="Arial" panose="020B0604020202020204" pitchFamily="34" charset="0"/>
                <a:cs typeface="Arial" panose="020B0604020202020204" pitchFamily="34" charset="0"/>
              </a:rPr>
              <a:t>ami</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vous</a:t>
            </a:r>
            <a:r>
              <a:rPr lang="en-US" dirty="0">
                <a:solidFill>
                  <a:srgbClr val="FFFFFF"/>
                </a:solidFill>
                <a:latin typeface="Arial" panose="020B0604020202020204" pitchFamily="34" charset="0"/>
                <a:cs typeface="Arial" panose="020B0604020202020204" pitchFamily="34" charset="0"/>
              </a:rPr>
              <a:t> invite </a:t>
            </a:r>
            <a:r>
              <a:rPr lang="en-US" dirty="0" err="1">
                <a:solidFill>
                  <a:srgbClr val="FFFFFF"/>
                </a:solidFill>
                <a:latin typeface="Arial" panose="020B0604020202020204" pitchFamily="34" charset="0"/>
                <a:cs typeface="Arial" panose="020B0604020202020204" pitchFamily="34" charset="0"/>
              </a:rPr>
              <a:t>à</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chasser</a:t>
            </a:r>
            <a:r>
              <a:rPr lang="en-US" dirty="0">
                <a:solidFill>
                  <a:srgbClr val="FFFFFF"/>
                </a:solidFill>
                <a:latin typeface="Arial" panose="020B0604020202020204" pitchFamily="34" charset="0"/>
                <a:cs typeface="Arial" panose="020B0604020202020204" pitchFamily="34" charset="0"/>
              </a:rPr>
              <a:t> la </a:t>
            </a:r>
            <a:r>
              <a:rPr lang="en-US" dirty="0" err="1">
                <a:solidFill>
                  <a:srgbClr val="FFFFFF"/>
                </a:solidFill>
                <a:latin typeface="Arial" panose="020B0604020202020204" pitchFamily="34" charset="0"/>
                <a:cs typeface="Arial" panose="020B0604020202020204" pitchFamily="34" charset="0"/>
              </a:rPr>
              <a:t>bernache</a:t>
            </a:r>
            <a:r>
              <a:rPr lang="en-US" dirty="0">
                <a:solidFill>
                  <a:srgbClr val="FFFFFF"/>
                </a:solidFill>
                <a:latin typeface="Arial" panose="020B0604020202020204" pitchFamily="34" charset="0"/>
                <a:cs typeface="Arial" panose="020B0604020202020204" pitchFamily="34" charset="0"/>
              </a:rPr>
              <a:t> du Canada sur la </a:t>
            </a:r>
            <a:r>
              <a:rPr lang="en-US" dirty="0" err="1">
                <a:solidFill>
                  <a:srgbClr val="FFFFFF"/>
                </a:solidFill>
                <a:latin typeface="Arial" panose="020B0604020202020204" pitchFamily="34" charset="0"/>
                <a:cs typeface="Arial" panose="020B0604020202020204" pitchFamily="34" charset="0"/>
              </a:rPr>
              <a:t>ferme</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familiale</a:t>
            </a:r>
            <a:r>
              <a:rPr lang="en-US" dirty="0">
                <a:solidFill>
                  <a:srgbClr val="FFFFFF"/>
                </a:solidFill>
                <a:latin typeface="Arial" panose="020B0604020202020204" pitchFamily="34" charset="0"/>
                <a:cs typeface="Arial" panose="020B0604020202020204" pitchFamily="34" charset="0"/>
              </a:rPr>
              <a:t>. Au lieu de poser des </a:t>
            </a:r>
            <a:r>
              <a:rPr lang="en-US" dirty="0" err="1">
                <a:solidFill>
                  <a:srgbClr val="FFFFFF"/>
                </a:solidFill>
                <a:latin typeface="Arial" panose="020B0604020202020204" pitchFamily="34" charset="0"/>
                <a:cs typeface="Arial" panose="020B0604020202020204" pitchFamily="34" charset="0"/>
              </a:rPr>
              <a:t>appelants</a:t>
            </a:r>
            <a:r>
              <a:rPr lang="en-US" dirty="0">
                <a:solidFill>
                  <a:srgbClr val="FFFFFF"/>
                </a:solidFill>
                <a:latin typeface="Arial" panose="020B0604020202020204" pitchFamily="34" charset="0"/>
                <a:cs typeface="Arial" panose="020B0604020202020204" pitchFamily="34" charset="0"/>
              </a:rPr>
              <a:t>, il </a:t>
            </a:r>
            <a:r>
              <a:rPr lang="en-US" dirty="0" err="1">
                <a:solidFill>
                  <a:srgbClr val="FFFFFF"/>
                </a:solidFill>
                <a:latin typeface="Arial" panose="020B0604020202020204" pitchFamily="34" charset="0"/>
                <a:cs typeface="Arial" panose="020B0604020202020204" pitchFamily="34" charset="0"/>
              </a:rPr>
              <a:t>vous</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dit</a:t>
            </a:r>
            <a:r>
              <a:rPr lang="en-US" dirty="0">
                <a:solidFill>
                  <a:srgbClr val="FFFFFF"/>
                </a:solidFill>
                <a:latin typeface="Arial" panose="020B0604020202020204" pitchFamily="34" charset="0"/>
                <a:cs typeface="Arial" panose="020B0604020202020204" pitchFamily="34" charset="0"/>
              </a:rPr>
              <a:t> de </a:t>
            </a:r>
            <a:r>
              <a:rPr lang="en-US" dirty="0" err="1">
                <a:solidFill>
                  <a:srgbClr val="FFFFFF"/>
                </a:solidFill>
                <a:latin typeface="Arial" panose="020B0604020202020204" pitchFamily="34" charset="0"/>
                <a:cs typeface="Arial" panose="020B0604020202020204" pitchFamily="34" charset="0"/>
              </a:rPr>
              <a:t>vous</a:t>
            </a:r>
            <a:r>
              <a:rPr lang="en-US" dirty="0">
                <a:solidFill>
                  <a:srgbClr val="FFFFFF"/>
                </a:solidFill>
                <a:latin typeface="Arial" panose="020B0604020202020204" pitchFamily="34" charset="0"/>
                <a:cs typeface="Arial" panose="020B0604020202020204" pitchFamily="34" charset="0"/>
              </a:rPr>
              <a:t> aligner sur la </a:t>
            </a:r>
            <a:r>
              <a:rPr lang="en-US" dirty="0" err="1">
                <a:solidFill>
                  <a:srgbClr val="FFFFFF"/>
                </a:solidFill>
                <a:latin typeface="Arial" panose="020B0604020202020204" pitchFamily="34" charset="0"/>
                <a:cs typeface="Arial" panose="020B0604020202020204" pitchFamily="34" charset="0"/>
              </a:rPr>
              <a:t>cime</a:t>
            </a:r>
            <a:r>
              <a:rPr lang="en-US" dirty="0">
                <a:solidFill>
                  <a:srgbClr val="FFFFFF"/>
                </a:solidFill>
                <a:latin typeface="Arial" panose="020B0604020202020204" pitchFamily="34" charset="0"/>
                <a:cs typeface="Arial" panose="020B0604020202020204" pitchFamily="34" charset="0"/>
              </a:rPr>
              <a:t> des </a:t>
            </a:r>
            <a:r>
              <a:rPr lang="en-US" dirty="0" err="1">
                <a:solidFill>
                  <a:srgbClr val="FFFFFF"/>
                </a:solidFill>
                <a:latin typeface="Arial" panose="020B0604020202020204" pitchFamily="34" charset="0"/>
                <a:cs typeface="Arial" panose="020B0604020202020204" pitchFamily="34" charset="0"/>
              </a:rPr>
              <a:t>arbres</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puis</a:t>
            </a:r>
            <a:r>
              <a:rPr lang="en-US" dirty="0">
                <a:solidFill>
                  <a:srgbClr val="FFFFFF"/>
                </a:solidFill>
                <a:latin typeface="Arial" panose="020B0604020202020204" pitchFamily="34" charset="0"/>
                <a:cs typeface="Arial" panose="020B0604020202020204" pitchFamily="34" charset="0"/>
              </a:rPr>
              <a:t> de </a:t>
            </a:r>
            <a:r>
              <a:rPr lang="en-US" dirty="0" err="1">
                <a:solidFill>
                  <a:srgbClr val="FFFFFF"/>
                </a:solidFill>
                <a:latin typeface="Arial" panose="020B0604020202020204" pitchFamily="34" charset="0"/>
                <a:cs typeface="Arial" panose="020B0604020202020204" pitchFamily="34" charset="0"/>
              </a:rPr>
              <a:t>tirer</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quand</a:t>
            </a:r>
            <a:r>
              <a:rPr lang="en-US" dirty="0">
                <a:solidFill>
                  <a:srgbClr val="FFFFFF"/>
                </a:solidFill>
                <a:latin typeface="Arial" panose="020B0604020202020204" pitchFamily="34" charset="0"/>
                <a:cs typeface="Arial" panose="020B0604020202020204" pitchFamily="34" charset="0"/>
              </a:rPr>
              <a:t> les </a:t>
            </a:r>
            <a:r>
              <a:rPr lang="en-US" dirty="0" err="1">
                <a:solidFill>
                  <a:srgbClr val="FFFFFF"/>
                </a:solidFill>
                <a:latin typeface="Arial" panose="020B0604020202020204" pitchFamily="34" charset="0"/>
                <a:cs typeface="Arial" panose="020B0604020202020204" pitchFamily="34" charset="0"/>
              </a:rPr>
              <a:t>oies</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s’envoleront</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Quelques</a:t>
            </a:r>
            <a:r>
              <a:rPr lang="en-US" dirty="0">
                <a:solidFill>
                  <a:srgbClr val="FFFFFF"/>
                </a:solidFill>
                <a:latin typeface="Arial" panose="020B0604020202020204" pitchFamily="34" charset="0"/>
                <a:cs typeface="Arial" panose="020B0604020202020204" pitchFamily="34" charset="0"/>
              </a:rPr>
              <a:t> minutes après le lever du soleil, la première </a:t>
            </a:r>
            <a:r>
              <a:rPr lang="en-US" dirty="0" err="1">
                <a:solidFill>
                  <a:srgbClr val="FFFFFF"/>
                </a:solidFill>
                <a:latin typeface="Arial" panose="020B0604020202020204" pitchFamily="34" charset="0"/>
                <a:cs typeface="Arial" panose="020B0604020202020204" pitchFamily="34" charset="0"/>
              </a:rPr>
              <a:t>nuée</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d’oies</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quitte</a:t>
            </a:r>
            <a:r>
              <a:rPr lang="en-US" dirty="0">
                <a:solidFill>
                  <a:srgbClr val="FFFFFF"/>
                </a:solidFill>
                <a:latin typeface="Arial" panose="020B0604020202020204" pitchFamily="34" charset="0"/>
                <a:cs typeface="Arial" panose="020B0604020202020204" pitchFamily="34" charset="0"/>
              </a:rPr>
              <a:t> un </a:t>
            </a:r>
            <a:r>
              <a:rPr lang="en-US" dirty="0" err="1">
                <a:solidFill>
                  <a:srgbClr val="FFFFFF"/>
                </a:solidFill>
                <a:latin typeface="Arial" panose="020B0604020202020204" pitchFamily="34" charset="0"/>
                <a:cs typeface="Arial" panose="020B0604020202020204" pitchFamily="34" charset="0"/>
              </a:rPr>
              <a:t>étang</a:t>
            </a:r>
            <a:r>
              <a:rPr lang="en-US" dirty="0">
                <a:solidFill>
                  <a:srgbClr val="FFFFFF"/>
                </a:solidFill>
                <a:latin typeface="Arial" panose="020B0604020202020204" pitchFamily="34" charset="0"/>
                <a:cs typeface="Arial" panose="020B0604020202020204" pitchFamily="34" charset="0"/>
              </a:rPr>
              <a:t> tout </a:t>
            </a:r>
            <a:r>
              <a:rPr lang="en-US" dirty="0" err="1">
                <a:solidFill>
                  <a:srgbClr val="FFFFFF"/>
                </a:solidFill>
                <a:latin typeface="Arial" panose="020B0604020202020204" pitchFamily="34" charset="0"/>
                <a:cs typeface="Arial" panose="020B0604020202020204" pitchFamily="34" charset="0"/>
              </a:rPr>
              <a:t>proche</a:t>
            </a:r>
            <a:r>
              <a:rPr lang="en-US" dirty="0">
                <a:solidFill>
                  <a:srgbClr val="FFFFFF"/>
                </a:solidFill>
                <a:latin typeface="Arial" panose="020B0604020202020204" pitchFamily="34" charset="0"/>
                <a:cs typeface="Arial" panose="020B0604020202020204" pitchFamily="34" charset="0"/>
              </a:rPr>
              <a:t> et se dirige </a:t>
            </a:r>
            <a:r>
              <a:rPr lang="en-US" dirty="0" err="1">
                <a:solidFill>
                  <a:srgbClr val="FFFFFF"/>
                </a:solidFill>
                <a:latin typeface="Arial" panose="020B0604020202020204" pitchFamily="34" charset="0"/>
                <a:cs typeface="Arial" panose="020B0604020202020204" pitchFamily="34" charset="0"/>
              </a:rPr>
              <a:t>vers</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vous</a:t>
            </a:r>
            <a:r>
              <a:rPr lang="en-US" dirty="0">
                <a:solidFill>
                  <a:srgbClr val="FFFFFF"/>
                </a:solidFill>
                <a:latin typeface="Arial" panose="020B0604020202020204" pitchFamily="34" charset="0"/>
                <a:cs typeface="Arial" panose="020B0604020202020204" pitchFamily="34" charset="0"/>
              </a:rPr>
              <a: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geese.jpg">
            <a:extLst>
              <a:ext uri="{FF2B5EF4-FFF2-40B4-BE49-F238E27FC236}">
                <a16:creationId xmlns:a16="http://schemas.microsoft.com/office/drawing/2014/main" id="{721FCA43-2378-0246-A12A-6BFCED3DD0C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846" t="9955" r="3846" b="17489"/>
          <a:stretch/>
        </p:blipFill>
        <p:spPr>
          <a:xfrm>
            <a:off x="-101600" y="0"/>
            <a:ext cx="9245600" cy="5143500"/>
          </a:xfrm>
          <a:prstGeom prst="rect">
            <a:avLst/>
          </a:prstGeom>
        </p:spPr>
      </p:pic>
      <p:sp>
        <p:nvSpPr>
          <p:cNvPr id="6" name="TextBox 5"/>
          <p:cNvSpPr txBox="1"/>
          <p:nvPr/>
        </p:nvSpPr>
        <p:spPr>
          <a:xfrm>
            <a:off x="457200" y="361950"/>
            <a:ext cx="8386998" cy="1677382"/>
          </a:xfrm>
          <a:prstGeom prst="rect">
            <a:avLst/>
          </a:prstGeom>
          <a:noFill/>
        </p:spPr>
        <p:txBody>
          <a:bodyPr wrap="square" rtlCol="0">
            <a:spAutoFit/>
          </a:bodyPr>
          <a:lstStyle/>
          <a:p>
            <a:r>
              <a:rPr lang="en-US" sz="3300" b="1" dirty="0" err="1">
                <a:solidFill>
                  <a:srgbClr val="FFFFFF"/>
                </a:solidFill>
                <a:latin typeface="Arial" panose="020B0604020202020204" pitchFamily="34" charset="0"/>
                <a:cs typeface="Arial" panose="020B0604020202020204" pitchFamily="34" charset="0"/>
              </a:rPr>
              <a:t>Tirez</a:t>
            </a:r>
            <a:r>
              <a:rPr lang="en-US" sz="3300" b="1" dirty="0">
                <a:solidFill>
                  <a:srgbClr val="FFFFFF"/>
                </a:solidFill>
                <a:latin typeface="Arial" panose="020B0604020202020204" pitchFamily="34" charset="0"/>
                <a:cs typeface="Arial" panose="020B0604020202020204" pitchFamily="34" charset="0"/>
              </a:rPr>
              <a:t>!</a:t>
            </a:r>
          </a:p>
          <a:p>
            <a:endParaRPr lang="en-US" sz="1600" dirty="0">
              <a:solidFill>
                <a:srgbClr val="FFFFFF"/>
              </a:solidFill>
              <a:latin typeface="Arial" panose="020B0604020202020204" pitchFamily="34" charset="0"/>
              <a:cs typeface="Arial" panose="020B0604020202020204" pitchFamily="34" charset="0"/>
            </a:endParaRPr>
          </a:p>
          <a:p>
            <a:r>
              <a:rPr lang="en-US" sz="1600" dirty="0" err="1">
                <a:solidFill>
                  <a:srgbClr val="FFFFFF"/>
                </a:solidFill>
                <a:latin typeface="Arial" panose="020B0604020202020204" pitchFamily="34" charset="0"/>
                <a:cs typeface="Arial" panose="020B0604020202020204" pitchFamily="34" charset="0"/>
              </a:rPr>
              <a:t>C’est</a:t>
            </a:r>
            <a:r>
              <a:rPr lang="en-US" sz="1600"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ce</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qu’on</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appelle</a:t>
            </a:r>
            <a:r>
              <a:rPr lang="en-US" dirty="0">
                <a:solidFill>
                  <a:srgbClr val="FFFFFF"/>
                </a:solidFill>
                <a:latin typeface="Arial" panose="020B0604020202020204" pitchFamily="34" charset="0"/>
                <a:cs typeface="Arial" panose="020B0604020202020204" pitchFamily="34" charset="0"/>
              </a:rPr>
              <a:t> la chasse </a:t>
            </a:r>
            <a:r>
              <a:rPr lang="en-US" dirty="0" err="1">
                <a:solidFill>
                  <a:srgbClr val="FFFFFF"/>
                </a:solidFill>
                <a:latin typeface="Arial" panose="020B0604020202020204" pitchFamily="34" charset="0"/>
                <a:cs typeface="Arial" panose="020B0604020202020204" pitchFamily="34" charset="0"/>
              </a:rPr>
              <a:t>à</a:t>
            </a:r>
            <a:r>
              <a:rPr lang="en-US" dirty="0">
                <a:solidFill>
                  <a:srgbClr val="FFFFFF"/>
                </a:solidFill>
                <a:latin typeface="Arial" panose="020B0604020202020204" pitchFamily="34" charset="0"/>
                <a:cs typeface="Arial" panose="020B0604020202020204" pitchFamily="34" charset="0"/>
              </a:rPr>
              <a:t> la passée et </a:t>
            </a:r>
            <a:r>
              <a:rPr lang="en-US" dirty="0" err="1">
                <a:solidFill>
                  <a:srgbClr val="FFFFFF"/>
                </a:solidFill>
                <a:latin typeface="Arial" panose="020B0604020202020204" pitchFamily="34" charset="0"/>
                <a:cs typeface="Arial" panose="020B0604020202020204" pitchFamily="34" charset="0"/>
              </a:rPr>
              <a:t>c’est</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parfaitement</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légal</a:t>
            </a:r>
            <a:r>
              <a:rPr lang="en-US" dirty="0">
                <a:solidFill>
                  <a:srgbClr val="FFFFFF"/>
                </a:solidFill>
                <a:latin typeface="Arial" panose="020B0604020202020204" pitchFamily="34" charset="0"/>
                <a:cs typeface="Arial" panose="020B0604020202020204" pitchFamily="34" charset="0"/>
              </a:rPr>
              <a:t>. Il </a:t>
            </a:r>
            <a:r>
              <a:rPr lang="en-US" dirty="0" err="1">
                <a:solidFill>
                  <a:srgbClr val="FFFFFF"/>
                </a:solidFill>
                <a:latin typeface="Arial" panose="020B0604020202020204" pitchFamily="34" charset="0"/>
                <a:cs typeface="Arial" panose="020B0604020202020204" pitchFamily="34" charset="0"/>
              </a:rPr>
              <a:t>s’agit</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d’une</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excellente</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façon</a:t>
            </a:r>
            <a:r>
              <a:rPr lang="en-US" dirty="0">
                <a:solidFill>
                  <a:srgbClr val="FFFFFF"/>
                </a:solidFill>
                <a:latin typeface="Arial" panose="020B0604020202020204" pitchFamily="34" charset="0"/>
                <a:cs typeface="Arial" panose="020B0604020202020204" pitchFamily="34" charset="0"/>
              </a:rPr>
              <a:t> de faire </a:t>
            </a:r>
            <a:r>
              <a:rPr lang="en-US" dirty="0" err="1">
                <a:solidFill>
                  <a:srgbClr val="FFFFFF"/>
                </a:solidFill>
                <a:latin typeface="Arial" panose="020B0604020202020204" pitchFamily="34" charset="0"/>
                <a:cs typeface="Arial" panose="020B0604020202020204" pitchFamily="34" charset="0"/>
              </a:rPr>
              <a:t>ses</a:t>
            </a:r>
            <a:r>
              <a:rPr lang="en-US" dirty="0">
                <a:solidFill>
                  <a:srgbClr val="FFFFFF"/>
                </a:solidFill>
                <a:latin typeface="Arial" panose="020B0604020202020204" pitchFamily="34" charset="0"/>
                <a:cs typeface="Arial" panose="020B0604020202020204" pitchFamily="34" charset="0"/>
              </a:rPr>
              <a:t> premières </a:t>
            </a:r>
            <a:r>
              <a:rPr lang="en-US" dirty="0" err="1">
                <a:solidFill>
                  <a:srgbClr val="FFFFFF"/>
                </a:solidFill>
                <a:latin typeface="Arial" panose="020B0604020202020204" pitchFamily="34" charset="0"/>
                <a:cs typeface="Arial" panose="020B0604020202020204" pitchFamily="34" charset="0"/>
              </a:rPr>
              <a:t>armes</a:t>
            </a:r>
            <a:r>
              <a:rPr lang="en-US" dirty="0">
                <a:solidFill>
                  <a:srgbClr val="FFFFFF"/>
                </a:solidFill>
                <a:latin typeface="Arial" panose="020B0604020202020204" pitchFamily="34" charset="0"/>
                <a:cs typeface="Arial" panose="020B0604020202020204" pitchFamily="34" charset="0"/>
              </a:rPr>
              <a:t> de chasseur sans </a:t>
            </a:r>
            <a:r>
              <a:rPr lang="en-US" dirty="0" err="1">
                <a:solidFill>
                  <a:srgbClr val="FFFFFF"/>
                </a:solidFill>
                <a:latin typeface="Arial" panose="020B0604020202020204" pitchFamily="34" charset="0"/>
                <a:cs typeface="Arial" panose="020B0604020202020204" pitchFamily="34" charset="0"/>
              </a:rPr>
              <a:t>dépenser</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une</a:t>
            </a:r>
            <a:r>
              <a:rPr lang="en-US" dirty="0">
                <a:solidFill>
                  <a:srgbClr val="FFFFFF"/>
                </a:solidFill>
                <a:latin typeface="Arial" panose="020B0604020202020204" pitchFamily="34" charset="0"/>
                <a:cs typeface="Arial" panose="020B0604020202020204" pitchFamily="34" charset="0"/>
              </a:rPr>
              <a:t> fortune pour de </a:t>
            </a:r>
            <a:r>
              <a:rPr lang="en-US" dirty="0" err="1">
                <a:solidFill>
                  <a:srgbClr val="FFFFFF"/>
                </a:solidFill>
                <a:latin typeface="Arial" panose="020B0604020202020204" pitchFamily="34" charset="0"/>
                <a:cs typeface="Arial" panose="020B0604020202020204" pitchFamily="34" charset="0"/>
              </a:rPr>
              <a:t>l’équipement</a:t>
            </a:r>
            <a:r>
              <a:rPr lang="en-US" dirty="0">
                <a:solidFill>
                  <a:srgbClr val="FFFFFF"/>
                </a:solidFill>
                <a:latin typeface="Arial" panose="020B0604020202020204" pitchFamily="34" charset="0"/>
                <a:cs typeface="Arial" panose="020B0604020202020204" pitchFamily="34" charset="0"/>
              </a:rPr>
              <a:t>.</a:t>
            </a:r>
          </a:p>
        </p:txBody>
      </p:sp>
      <p:sp>
        <p:nvSpPr>
          <p:cNvPr id="11" name="Rectangle 10">
            <a:extLst>
              <a:ext uri="{FF2B5EF4-FFF2-40B4-BE49-F238E27FC236}">
                <a16:creationId xmlns:a16="http://schemas.microsoft.com/office/drawing/2014/main" id="{34B70CE1-D66A-344F-BBD1-C15AEA44271A}"/>
              </a:ext>
            </a:extLst>
          </p:cNvPr>
          <p:cNvSpPr/>
          <p:nvPr/>
        </p:nvSpPr>
        <p:spPr>
          <a:xfrm>
            <a:off x="7010400" y="4644160"/>
            <a:ext cx="1771650" cy="215444"/>
          </a:xfrm>
          <a:prstGeom prst="rect">
            <a:avLst/>
          </a:prstGeom>
        </p:spPr>
        <p:txBody>
          <a:bodyPr wrap="square">
            <a:spAutoFit/>
          </a:bodyPr>
          <a:lstStyle/>
          <a:p>
            <a:pPr algn="r"/>
            <a:r>
              <a:rPr lang="en-US" sz="800" dirty="0">
                <a:solidFill>
                  <a:srgbClr val="FFFFFF"/>
                </a:solidFill>
                <a:latin typeface="+mj-lt"/>
              </a:rPr>
              <a:t>©Robert </a:t>
            </a:r>
            <a:r>
              <a:rPr lang="en-US" sz="800" dirty="0" err="1">
                <a:solidFill>
                  <a:srgbClr val="FFFFFF"/>
                </a:solidFill>
                <a:latin typeface="+mj-lt"/>
              </a:rPr>
              <a:t>Sendlein</a:t>
            </a:r>
            <a:endParaRPr lang="en-US" sz="800" dirty="0">
              <a:solidFill>
                <a:srgbClr val="FFFFFF"/>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kidshunting.jpg">
            <a:extLst>
              <a:ext uri="{FF2B5EF4-FFF2-40B4-BE49-F238E27FC236}">
                <a16:creationId xmlns:a16="http://schemas.microsoft.com/office/drawing/2014/main" id="{AF6A1BA1-A71E-A549-9B55-44B41E6AABB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4451" b="29346"/>
          <a:stretch/>
        </p:blipFill>
        <p:spPr>
          <a:xfrm>
            <a:off x="0" y="430281"/>
            <a:ext cx="9147840" cy="4713219"/>
          </a:xfrm>
          <a:prstGeom prst="rect">
            <a:avLst/>
          </a:prstGeom>
        </p:spPr>
      </p:pic>
      <p:sp>
        <p:nvSpPr>
          <p:cNvPr id="3" name="TextBox 2"/>
          <p:cNvSpPr txBox="1"/>
          <p:nvPr/>
        </p:nvSpPr>
        <p:spPr>
          <a:xfrm>
            <a:off x="539750" y="424409"/>
            <a:ext cx="7842250" cy="2446824"/>
          </a:xfrm>
          <a:prstGeom prst="rect">
            <a:avLst/>
          </a:prstGeom>
          <a:noFill/>
        </p:spPr>
        <p:txBody>
          <a:bodyPr wrap="square" rtlCol="0">
            <a:spAutoFit/>
          </a:bodyPr>
          <a:lstStyle/>
          <a:p>
            <a:r>
              <a:rPr lang="fr-FR" dirty="0"/>
              <a:t>Vous avez emprunté le fusil de chasse d'un ami pour une matinée de chasse au canard de mer. Il vous tend un sac de cartouches de fusil de chasse mixtes. Vous chargez l'arme avec deux obus jaunes </a:t>
            </a:r>
            <a:r>
              <a:rPr lang="fr-FR" dirty="0" err="1"/>
              <a:t>Federal</a:t>
            </a:r>
            <a:r>
              <a:rPr lang="fr-FR" dirty="0"/>
              <a:t> 2 ¾ avec un coup n°4 et un obus rouge Winchester 2 ¾ avec un coup n°2. Bientôt un male Garrot à </a:t>
            </a:r>
            <a:r>
              <a:rPr lang="fr-FR" dirty="0" err="1"/>
              <a:t>oeil</a:t>
            </a:r>
            <a:r>
              <a:rPr lang="fr-FR" dirty="0"/>
              <a:t> d'or entre dans vos leurres à 30 verges.</a:t>
            </a:r>
            <a:endParaRPr lang="en-US" sz="2700" dirty="0">
              <a:latin typeface="Arial" panose="020B0604020202020204" pitchFamily="34" charset="0"/>
              <a:cs typeface="Arial" panose="020B0604020202020204" pitchFamily="34" charset="0"/>
            </a:endParaRPr>
          </a:p>
          <a:p>
            <a:endParaRPr lang="en-US" sz="2700" b="1" dirty="0">
              <a:solidFill>
                <a:srgbClr val="FFFFFF"/>
              </a:solidFill>
              <a:latin typeface="Arial" panose="020B0604020202020204" pitchFamily="34" charset="0"/>
              <a:cs typeface="Arial" panose="020B0604020202020204" pitchFamily="34" charset="0"/>
            </a:endParaRPr>
          </a:p>
          <a:p>
            <a:r>
              <a:rPr lang="en-US" sz="2700" b="1" dirty="0" err="1">
                <a:solidFill>
                  <a:srgbClr val="FFFFFF"/>
                </a:solidFill>
                <a:latin typeface="Arial" panose="020B0604020202020204" pitchFamily="34" charset="0"/>
                <a:cs typeface="Arial" panose="020B0604020202020204" pitchFamily="34" charset="0"/>
              </a:rPr>
              <a:t>Pouvez-vous</a:t>
            </a:r>
            <a:r>
              <a:rPr lang="en-US" sz="2700" b="1" dirty="0">
                <a:solidFill>
                  <a:srgbClr val="FFFFFF"/>
                </a:solidFill>
                <a:latin typeface="Arial" panose="020B0604020202020204" pitchFamily="34" charset="0"/>
                <a:cs typeface="Arial" panose="020B0604020202020204" pitchFamily="34" charset="0"/>
              </a:rPr>
              <a:t> </a:t>
            </a:r>
            <a:r>
              <a:rPr lang="en-US" sz="2700" b="1" dirty="0" err="1">
                <a:solidFill>
                  <a:srgbClr val="FFFFFF"/>
                </a:solidFill>
                <a:latin typeface="Arial" panose="020B0604020202020204" pitchFamily="34" charset="0"/>
                <a:cs typeface="Arial" panose="020B0604020202020204" pitchFamily="34" charset="0"/>
              </a:rPr>
              <a:t>tirer</a:t>
            </a:r>
            <a:r>
              <a:rPr lang="en-US" sz="2700" b="1" dirty="0">
                <a:solidFill>
                  <a:srgbClr val="FFFFFF"/>
                </a:solidFill>
                <a:latin typeface="Arial" panose="020B0604020202020204" pitchFamily="34" charset="0"/>
                <a:cs typeface="Arial" panose="020B0604020202020204" pitchFamily="34" charset="0"/>
              </a:rPr>
              <a:t> </a:t>
            </a:r>
            <a:r>
              <a:rPr lang="en-US" sz="2700" b="1" dirty="0" err="1">
                <a:solidFill>
                  <a:srgbClr val="FFFFFF"/>
                </a:solidFill>
                <a:latin typeface="Arial" panose="020B0604020202020204" pitchFamily="34" charset="0"/>
                <a:cs typeface="Arial" panose="020B0604020202020204" pitchFamily="34" charset="0"/>
              </a:rPr>
              <a:t>ou</a:t>
            </a:r>
            <a:r>
              <a:rPr lang="en-US" sz="2700" b="1" dirty="0">
                <a:solidFill>
                  <a:srgbClr val="FFFFFF"/>
                </a:solidFill>
                <a:latin typeface="Arial" panose="020B0604020202020204" pitchFamily="34" charset="0"/>
                <a:cs typeface="Arial" panose="020B0604020202020204" pitchFamily="34" charset="0"/>
              </a:rPr>
              <a:t> non?</a:t>
            </a:r>
            <a:endParaRPr lang="en-US" dirty="0">
              <a:latin typeface="Arial" panose="020B0604020202020204" pitchFamily="34" charset="0"/>
              <a:cs typeface="Arial" panose="020B0604020202020204" pitchFamily="34" charset="0"/>
            </a:endParaRPr>
          </a:p>
        </p:txBody>
      </p:sp>
      <p:sp>
        <p:nvSpPr>
          <p:cNvPr id="8" name="Rectangle 7">
            <a:extLst>
              <a:ext uri="{FF2B5EF4-FFF2-40B4-BE49-F238E27FC236}">
                <a16:creationId xmlns:a16="http://schemas.microsoft.com/office/drawing/2014/main" id="{11AF66CD-7ACE-6F4A-B904-9AD3C6976C6B}"/>
              </a:ext>
            </a:extLst>
          </p:cNvPr>
          <p:cNvSpPr/>
          <p:nvPr/>
        </p:nvSpPr>
        <p:spPr>
          <a:xfrm>
            <a:off x="7086600" y="4705350"/>
            <a:ext cx="1771650" cy="215444"/>
          </a:xfrm>
          <a:prstGeom prst="rect">
            <a:avLst/>
          </a:prstGeom>
        </p:spPr>
        <p:txBody>
          <a:bodyPr wrap="square">
            <a:spAutoFit/>
          </a:bodyPr>
          <a:lstStyle/>
          <a:p>
            <a:pPr algn="r" defTabSz="685800" fontAlgn="auto">
              <a:spcBef>
                <a:spcPts val="0"/>
              </a:spcBef>
              <a:spcAft>
                <a:spcPts val="0"/>
              </a:spcAft>
              <a:defRPr/>
            </a:pPr>
            <a:r>
              <a:rPr lang="en-US" sz="800" kern="0">
                <a:solidFill>
                  <a:prstClr val="white"/>
                </a:solidFill>
                <a:latin typeface="Calibri"/>
              </a:rPr>
              <a:t>©Ryan James</a:t>
            </a:r>
            <a:endParaRPr lang="en-US" sz="800" kern="0" dirty="0">
              <a:solidFill>
                <a:prstClr val="white"/>
              </a:solidFill>
            </a:endParaRPr>
          </a:p>
        </p:txBody>
      </p:sp>
    </p:spTree>
    <p:extLst>
      <p:ext uri="{BB962C8B-B14F-4D97-AF65-F5344CB8AC3E}">
        <p14:creationId xmlns:p14="http://schemas.microsoft.com/office/powerpoint/2010/main" val="11908483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kidshunting.jpg">
            <a:extLst>
              <a:ext uri="{FF2B5EF4-FFF2-40B4-BE49-F238E27FC236}">
                <a16:creationId xmlns:a16="http://schemas.microsoft.com/office/drawing/2014/main" id="{2F6193D4-938B-2142-84CA-466723085F8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4451" b="29346"/>
          <a:stretch/>
        </p:blipFill>
        <p:spPr>
          <a:xfrm>
            <a:off x="0" y="430281"/>
            <a:ext cx="9147840" cy="4713219"/>
          </a:xfrm>
          <a:prstGeom prst="rect">
            <a:avLst/>
          </a:prstGeom>
        </p:spPr>
      </p:pic>
      <p:sp>
        <p:nvSpPr>
          <p:cNvPr id="3" name="Rectangle 2"/>
          <p:cNvSpPr/>
          <p:nvPr/>
        </p:nvSpPr>
        <p:spPr>
          <a:xfrm>
            <a:off x="488534" y="361950"/>
            <a:ext cx="8274466" cy="2246769"/>
          </a:xfrm>
          <a:prstGeom prst="rect">
            <a:avLst/>
          </a:prstGeom>
        </p:spPr>
        <p:txBody>
          <a:bodyPr wrap="square" lIns="91440" tIns="45720" rIns="91440" bIns="45720" anchor="t">
            <a:spAutoFit/>
          </a:bodyPr>
          <a:lstStyle/>
          <a:p>
            <a:r>
              <a:rPr lang="fr-FR" sz="2800" dirty="0"/>
              <a:t>Ne tirez pas !</a:t>
            </a:r>
          </a:p>
          <a:p>
            <a:endParaRPr lang="fr-FR" sz="1600" dirty="0"/>
          </a:p>
          <a:p>
            <a:pPr>
              <a:defRPr/>
            </a:pPr>
            <a:r>
              <a:rPr lang="fr-FR" sz="1600" dirty="0">
                <a:latin typeface="Arial"/>
                <a:cs typeface="Arial"/>
              </a:rPr>
              <a:t>Les fabricants utilisent différentes couleurs lors de la fabrication des cartouches de fusil de chasse. Dans ce cas, la mauvaise jauge a été chargée dans votre arme. Ne supposez jamais qu'une couleur de coque représente la jauge. Vérifiez toujours la longueur de la douille et la jauge sur la douille pour vous assurer qu'elle s'adapte à votre arme. Tirer le mauvais obus dans une arme à feu pourrait vous blesser ou même vous tuer, vous ou votre partenaire de chasse.</a:t>
            </a:r>
            <a:endParaRPr lang="fr-FR" sz="1600" dirty="0">
              <a:solidFill>
                <a:prstClr val="black"/>
              </a:solidFill>
              <a:latin typeface="Arial"/>
              <a:cs typeface="Arial"/>
            </a:endParaRPr>
          </a:p>
        </p:txBody>
      </p:sp>
      <p:sp>
        <p:nvSpPr>
          <p:cNvPr id="14" name="Rectangle 13">
            <a:extLst>
              <a:ext uri="{FF2B5EF4-FFF2-40B4-BE49-F238E27FC236}">
                <a16:creationId xmlns:a16="http://schemas.microsoft.com/office/drawing/2014/main" id="{47C595AE-960F-0E4A-85C5-9C4CB3160166}"/>
              </a:ext>
            </a:extLst>
          </p:cNvPr>
          <p:cNvSpPr/>
          <p:nvPr/>
        </p:nvSpPr>
        <p:spPr>
          <a:xfrm>
            <a:off x="7086600" y="4705350"/>
            <a:ext cx="1771650" cy="215444"/>
          </a:xfrm>
          <a:prstGeom prst="rect">
            <a:avLst/>
          </a:prstGeom>
        </p:spPr>
        <p:txBody>
          <a:bodyPr wrap="square">
            <a:spAutoFit/>
          </a:bodyPr>
          <a:lstStyle/>
          <a:p>
            <a:pPr algn="r" defTabSz="685800" fontAlgn="auto">
              <a:spcBef>
                <a:spcPts val="0"/>
              </a:spcBef>
              <a:spcAft>
                <a:spcPts val="0"/>
              </a:spcAft>
              <a:defRPr/>
            </a:pPr>
            <a:r>
              <a:rPr lang="en-US" sz="800" kern="0" dirty="0">
                <a:solidFill>
                  <a:prstClr val="white"/>
                </a:solidFill>
                <a:latin typeface="Calibri"/>
              </a:rPr>
              <a:t>©Ryan James</a:t>
            </a:r>
            <a:endParaRPr lang="en-US" sz="800" kern="0" dirty="0">
              <a:solidFill>
                <a:prstClr val="white"/>
              </a:solidFill>
            </a:endParaRPr>
          </a:p>
        </p:txBody>
      </p:sp>
    </p:spTree>
    <p:extLst>
      <p:ext uri="{BB962C8B-B14F-4D97-AF65-F5344CB8AC3E}">
        <p14:creationId xmlns:p14="http://schemas.microsoft.com/office/powerpoint/2010/main" val="30027919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lue Heron dark.JPG"/>
          <p:cNvPicPr>
            <a:picLocks noChangeAspect="1"/>
          </p:cNvPicPr>
          <p:nvPr/>
        </p:nvPicPr>
        <p:blipFill rotWithShape="1">
          <a:blip r:embed="rId3" cstate="print"/>
          <a:srcRect l="6709" t="19795" r="555" b="10484"/>
          <a:stretch/>
        </p:blipFill>
        <p:spPr>
          <a:xfrm>
            <a:off x="0" y="0"/>
            <a:ext cx="9162738" cy="5166583"/>
          </a:xfrm>
          <a:prstGeom prst="rect">
            <a:avLst/>
          </a:prstGeom>
        </p:spPr>
      </p:pic>
      <p:sp>
        <p:nvSpPr>
          <p:cNvPr id="6" name="TextBox 5"/>
          <p:cNvSpPr txBox="1"/>
          <p:nvPr/>
        </p:nvSpPr>
        <p:spPr>
          <a:xfrm>
            <a:off x="5715000" y="364136"/>
            <a:ext cx="3200400" cy="2862322"/>
          </a:xfrm>
          <a:prstGeom prst="rect">
            <a:avLst/>
          </a:prstGeom>
          <a:noFill/>
        </p:spPr>
        <p:txBody>
          <a:bodyPr wrap="square" rtlCol="0">
            <a:spAutoFit/>
          </a:bodyPr>
          <a:lstStyle/>
          <a:p>
            <a:pPr lvl="0" fontAlgn="auto">
              <a:spcBef>
                <a:spcPts val="0"/>
              </a:spcBef>
              <a:spcAft>
                <a:spcPts val="0"/>
              </a:spcAft>
              <a:defRPr sz="1800" b="0" i="0" u="none" strike="noStrike" kern="0" cap="none" spc="0" baseline="0">
                <a:solidFill>
                  <a:srgbClr val="000000"/>
                </a:solidFill>
                <a:uFillTx/>
              </a:defRPr>
            </a:pPr>
            <a:r>
              <a:rPr lang="fr-CA" dirty="0">
                <a:solidFill>
                  <a:srgbClr val="FFFFFF"/>
                </a:solidFill>
                <a:latin typeface="Arial" pitchFamily="34"/>
                <a:cs typeface="Arial" pitchFamily="34"/>
              </a:rPr>
              <a:t>Ce matin, le ciel est couvert de nuages. Tout juste après le début de la chasse autorisée, vous apercevez cet oiseau au-dessus de votre tête.</a:t>
            </a:r>
          </a:p>
          <a:p>
            <a:endParaRPr lang="en-US" dirty="0">
              <a:solidFill>
                <a:srgbClr val="FFFFFF"/>
              </a:solidFill>
              <a:latin typeface="Arial" panose="020B0604020202020204" pitchFamily="34" charset="0"/>
              <a:cs typeface="Arial" panose="020B0604020202020204" pitchFamily="34" charset="0"/>
            </a:endParaRPr>
          </a:p>
          <a:p>
            <a:r>
              <a:rPr lang="en-US" sz="2700" b="1" dirty="0" err="1">
                <a:solidFill>
                  <a:srgbClr val="FFFFFF"/>
                </a:solidFill>
                <a:latin typeface="Arial" panose="020B0604020202020204" pitchFamily="34" charset="0"/>
                <a:cs typeface="Arial" panose="020B0604020202020204" pitchFamily="34" charset="0"/>
              </a:rPr>
              <a:t>Pouvez-vous</a:t>
            </a:r>
            <a:r>
              <a:rPr lang="en-US" sz="2700" b="1" dirty="0">
                <a:solidFill>
                  <a:srgbClr val="FFFFFF"/>
                </a:solidFill>
                <a:latin typeface="Arial" panose="020B0604020202020204" pitchFamily="34" charset="0"/>
                <a:cs typeface="Arial" panose="020B0604020202020204" pitchFamily="34" charset="0"/>
              </a:rPr>
              <a:t> </a:t>
            </a:r>
            <a:r>
              <a:rPr lang="en-US" sz="2700" b="1" dirty="0" err="1">
                <a:solidFill>
                  <a:srgbClr val="FFFFFF"/>
                </a:solidFill>
                <a:latin typeface="Arial" panose="020B0604020202020204" pitchFamily="34" charset="0"/>
                <a:cs typeface="Arial" panose="020B0604020202020204" pitchFamily="34" charset="0"/>
              </a:rPr>
              <a:t>tirer</a:t>
            </a:r>
            <a:r>
              <a:rPr lang="en-US" sz="2700" b="1" dirty="0">
                <a:solidFill>
                  <a:srgbClr val="FFFFFF"/>
                </a:solidFill>
                <a:latin typeface="Arial" panose="020B0604020202020204" pitchFamily="34" charset="0"/>
                <a:cs typeface="Arial" panose="020B0604020202020204" pitchFamily="34" charset="0"/>
              </a:rPr>
              <a:t> </a:t>
            </a:r>
            <a:r>
              <a:rPr lang="en-US" sz="2700" b="1" dirty="0" err="1">
                <a:solidFill>
                  <a:srgbClr val="FFFFFF"/>
                </a:solidFill>
                <a:latin typeface="Arial" panose="020B0604020202020204" pitchFamily="34" charset="0"/>
                <a:cs typeface="Arial" panose="020B0604020202020204" pitchFamily="34" charset="0"/>
              </a:rPr>
              <a:t>ou</a:t>
            </a:r>
            <a:r>
              <a:rPr lang="en-US" sz="2700" b="1" dirty="0">
                <a:solidFill>
                  <a:srgbClr val="FFFFFF"/>
                </a:solidFill>
                <a:latin typeface="Arial" panose="020B0604020202020204" pitchFamily="34" charset="0"/>
                <a:cs typeface="Arial" panose="020B0604020202020204" pitchFamily="34" charset="0"/>
              </a:rPr>
              <a:t> non?</a:t>
            </a:r>
          </a:p>
        </p:txBody>
      </p:sp>
      <p:sp>
        <p:nvSpPr>
          <p:cNvPr id="9" name="Rectangle 8">
            <a:extLst>
              <a:ext uri="{FF2B5EF4-FFF2-40B4-BE49-F238E27FC236}">
                <a16:creationId xmlns:a16="http://schemas.microsoft.com/office/drawing/2014/main" id="{4C70284B-E401-C546-9F6C-01073410D480}"/>
              </a:ext>
            </a:extLst>
          </p:cNvPr>
          <p:cNvSpPr/>
          <p:nvPr/>
        </p:nvSpPr>
        <p:spPr>
          <a:xfrm>
            <a:off x="7067550" y="4642306"/>
            <a:ext cx="1771650" cy="215444"/>
          </a:xfrm>
          <a:prstGeom prst="rect">
            <a:avLst/>
          </a:prstGeom>
        </p:spPr>
        <p:txBody>
          <a:bodyPr wrap="square">
            <a:spAutoFit/>
          </a:bodyPr>
          <a:lstStyle/>
          <a:p>
            <a:pPr algn="r"/>
            <a:r>
              <a:rPr lang="en-US" sz="800" dirty="0">
                <a:solidFill>
                  <a:srgbClr val="FFFFFF"/>
                </a:solidFill>
                <a:latin typeface="+mj-lt"/>
              </a:rPr>
              <a:t>©Chris Benson</a:t>
            </a:r>
            <a:endParaRPr lang="en-US" sz="800" dirty="0">
              <a:solidFill>
                <a:srgbClr val="FFFFFF"/>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lue Heron light.JPG"/>
          <p:cNvPicPr>
            <a:picLocks noChangeAspect="1"/>
          </p:cNvPicPr>
          <p:nvPr/>
        </p:nvPicPr>
        <p:blipFill rotWithShape="1">
          <a:blip r:embed="rId3" cstate="print"/>
          <a:srcRect l="6872" t="20574" r="1504" b="10845"/>
          <a:stretch/>
        </p:blipFill>
        <p:spPr>
          <a:xfrm>
            <a:off x="1" y="0"/>
            <a:ext cx="9143999" cy="5143500"/>
          </a:xfrm>
          <a:prstGeom prst="rect">
            <a:avLst/>
          </a:prstGeom>
        </p:spPr>
      </p:pic>
      <p:sp>
        <p:nvSpPr>
          <p:cNvPr id="5" name="TextBox 4"/>
          <p:cNvSpPr txBox="1"/>
          <p:nvPr/>
        </p:nvSpPr>
        <p:spPr>
          <a:xfrm>
            <a:off x="5638801" y="344597"/>
            <a:ext cx="3276600" cy="3647152"/>
          </a:xfrm>
          <a:prstGeom prst="rect">
            <a:avLst/>
          </a:prstGeom>
          <a:noFill/>
        </p:spPr>
        <p:txBody>
          <a:bodyPr wrap="square" rtlCol="0">
            <a:spAutoFit/>
          </a:bodyPr>
          <a:lstStyle/>
          <a:p>
            <a:r>
              <a:rPr lang="en-US" sz="3300" b="1" dirty="0">
                <a:solidFill>
                  <a:srgbClr val="4A452A"/>
                </a:solidFill>
                <a:latin typeface="Arial" panose="020B0604020202020204" pitchFamily="34" charset="0"/>
                <a:cs typeface="Arial" panose="020B0604020202020204" pitchFamily="34" charset="0"/>
              </a:rPr>
              <a:t>Ne </a:t>
            </a:r>
            <a:r>
              <a:rPr lang="en-US" sz="3300" b="1" dirty="0" err="1">
                <a:solidFill>
                  <a:srgbClr val="4A452A"/>
                </a:solidFill>
                <a:latin typeface="Arial" panose="020B0604020202020204" pitchFamily="34" charset="0"/>
                <a:cs typeface="Arial" panose="020B0604020202020204" pitchFamily="34" charset="0"/>
              </a:rPr>
              <a:t>tirez</a:t>
            </a:r>
            <a:r>
              <a:rPr lang="en-US" sz="3300" b="1" dirty="0">
                <a:solidFill>
                  <a:srgbClr val="4A452A"/>
                </a:solidFill>
                <a:latin typeface="Arial" panose="020B0604020202020204" pitchFamily="34" charset="0"/>
                <a:cs typeface="Arial" panose="020B0604020202020204" pitchFamily="34" charset="0"/>
              </a:rPr>
              <a:t> pas!</a:t>
            </a:r>
          </a:p>
          <a:p>
            <a:endParaRPr lang="en-US" dirty="0">
              <a:solidFill>
                <a:srgbClr val="4A452A"/>
              </a:solidFill>
              <a:latin typeface="Arial" panose="020B0604020202020204" pitchFamily="34" charset="0"/>
              <a:cs typeface="Arial" panose="020B0604020202020204" pitchFamily="34" charset="0"/>
            </a:endParaRPr>
          </a:p>
          <a:p>
            <a:pPr lvl="0" fontAlgn="auto">
              <a:spcBef>
                <a:spcPts val="0"/>
              </a:spcBef>
              <a:spcAft>
                <a:spcPts val="0"/>
              </a:spcAft>
              <a:defRPr sz="1800" b="0" i="0" u="none" strike="noStrike" kern="0" cap="none" spc="0" baseline="0">
                <a:solidFill>
                  <a:srgbClr val="000000"/>
                </a:solidFill>
                <a:uFillTx/>
              </a:defRPr>
            </a:pPr>
            <a:r>
              <a:rPr lang="fr-CA" dirty="0">
                <a:solidFill>
                  <a:srgbClr val="4A452A"/>
                </a:solidFill>
                <a:latin typeface="Arial" pitchFamily="34"/>
                <a:cs typeface="Arial" pitchFamily="34"/>
              </a:rPr>
              <a:t>C’est un grand héron, et cette espèce n’est pas considérée comme du gibier. Même si la chasse est autorisée à cette heure du jour, s’il fait encore trop noir pour identifier les oiseaux, il vaut mieux attendre que le temps s’éclaircisse plutôt que commettre une erreur.</a:t>
            </a:r>
          </a:p>
        </p:txBody>
      </p:sp>
      <p:sp>
        <p:nvSpPr>
          <p:cNvPr id="7" name="Rectangle 6"/>
          <p:cNvSpPr/>
          <p:nvPr/>
        </p:nvSpPr>
        <p:spPr>
          <a:xfrm>
            <a:off x="7067550" y="4642306"/>
            <a:ext cx="1771650" cy="215444"/>
          </a:xfrm>
          <a:prstGeom prst="rect">
            <a:avLst/>
          </a:prstGeom>
        </p:spPr>
        <p:txBody>
          <a:bodyPr wrap="square">
            <a:spAutoFit/>
          </a:bodyPr>
          <a:lstStyle/>
          <a:p>
            <a:pPr algn="r"/>
            <a:r>
              <a:rPr lang="en-US" sz="800" dirty="0">
                <a:solidFill>
                  <a:schemeClr val="tx1">
                    <a:lumMod val="95000"/>
                    <a:lumOff val="5000"/>
                  </a:schemeClr>
                </a:solidFill>
                <a:latin typeface="+mj-lt"/>
              </a:rPr>
              <a:t>©Chris Benson</a:t>
            </a:r>
            <a:endParaRPr lang="en-US" sz="800" dirty="0">
              <a:solidFill>
                <a:schemeClr val="tx1">
                  <a:lumMod val="95000"/>
                  <a:lumOff val="5000"/>
                </a:schemeClr>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571500" y="390317"/>
            <a:ext cx="3314700" cy="4247317"/>
          </a:xfrm>
          <a:prstGeom prst="rect">
            <a:avLst/>
          </a:prstGeom>
          <a:noFill/>
        </p:spPr>
        <p:txBody>
          <a:bodyPr wrap="square" rtlCol="0">
            <a:spAutoFit/>
          </a:bodyPr>
          <a:lstStyle/>
          <a:p>
            <a:pPr lvl="0" fontAlgn="auto">
              <a:spcBef>
                <a:spcPts val="0"/>
              </a:spcBef>
              <a:spcAft>
                <a:spcPts val="0"/>
              </a:spcAft>
              <a:defRPr sz="1800" b="0" i="0" u="none" strike="noStrike" kern="0" cap="none" spc="0" baseline="0">
                <a:solidFill>
                  <a:srgbClr val="000000"/>
                </a:solidFill>
                <a:uFillTx/>
              </a:defRPr>
            </a:pPr>
            <a:r>
              <a:rPr lang="fr-CA" dirty="0">
                <a:solidFill>
                  <a:srgbClr val="4A452A"/>
                </a:solidFill>
                <a:latin typeface="Arial" pitchFamily="34"/>
                <a:cs typeface="Arial" pitchFamily="34"/>
              </a:rPr>
              <a:t>Vos amies et vous venez de connaître une partie de chasse à l’oie très fructueuse. Une seule d’entre vous n’a pas atteint sa limite journalière de prises. Elle a donc encore droit à deux autres oies. Un couple d’oies plane à une trentaine de mètres et vous pouvez atteindre la cible toutes les trois.</a:t>
            </a:r>
          </a:p>
          <a:p>
            <a:endParaRPr lang="en-US" dirty="0">
              <a:latin typeface="Arial" panose="020B0604020202020204" pitchFamily="34" charset="0"/>
              <a:cs typeface="Arial" panose="020B0604020202020204" pitchFamily="34" charset="0"/>
            </a:endParaRPr>
          </a:p>
          <a:p>
            <a:r>
              <a:rPr lang="en-US" sz="2700" b="1" dirty="0" err="1">
                <a:latin typeface="Arial" panose="020B0604020202020204" pitchFamily="34" charset="0"/>
                <a:cs typeface="Arial" panose="020B0604020202020204" pitchFamily="34" charset="0"/>
              </a:rPr>
              <a:t>Pouvez-vous</a:t>
            </a:r>
            <a:r>
              <a:rPr lang="en-US" sz="2700" b="1" dirty="0">
                <a:latin typeface="Arial" panose="020B0604020202020204" pitchFamily="34" charset="0"/>
                <a:cs typeface="Arial" panose="020B0604020202020204" pitchFamily="34" charset="0"/>
              </a:rPr>
              <a:t> </a:t>
            </a:r>
            <a:br>
              <a:rPr lang="en-US" sz="2700" b="1" dirty="0">
                <a:latin typeface="Arial" panose="020B0604020202020204" pitchFamily="34" charset="0"/>
                <a:cs typeface="Arial" panose="020B0604020202020204" pitchFamily="34" charset="0"/>
              </a:rPr>
            </a:br>
            <a:r>
              <a:rPr lang="en-US" sz="2700" b="1" dirty="0" err="1">
                <a:latin typeface="Arial" panose="020B0604020202020204" pitchFamily="34" charset="0"/>
                <a:cs typeface="Arial" panose="020B0604020202020204" pitchFamily="34" charset="0"/>
              </a:rPr>
              <a:t>tirer</a:t>
            </a:r>
            <a:r>
              <a:rPr lang="en-US" sz="2700" b="1" dirty="0">
                <a:latin typeface="Arial" panose="020B0604020202020204" pitchFamily="34" charset="0"/>
                <a:cs typeface="Arial" panose="020B0604020202020204" pitchFamily="34" charset="0"/>
              </a:rPr>
              <a:t> </a:t>
            </a:r>
            <a:r>
              <a:rPr lang="en-US" sz="2700" b="1" dirty="0" err="1">
                <a:latin typeface="Arial" panose="020B0604020202020204" pitchFamily="34" charset="0"/>
                <a:cs typeface="Arial" panose="020B0604020202020204" pitchFamily="34" charset="0"/>
              </a:rPr>
              <a:t>ou</a:t>
            </a:r>
            <a:r>
              <a:rPr lang="en-US" sz="2700" b="1" dirty="0">
                <a:latin typeface="Arial" panose="020B0604020202020204" pitchFamily="34" charset="0"/>
                <a:cs typeface="Arial" panose="020B0604020202020204" pitchFamily="34" charset="0"/>
              </a:rPr>
              <a:t> non?</a:t>
            </a:r>
          </a:p>
        </p:txBody>
      </p:sp>
      <p:sp>
        <p:nvSpPr>
          <p:cNvPr id="11" name="Rectangle 10">
            <a:extLst>
              <a:ext uri="{FF2B5EF4-FFF2-40B4-BE49-F238E27FC236}">
                <a16:creationId xmlns:a16="http://schemas.microsoft.com/office/drawing/2014/main" id="{F8618832-4526-FA4F-A004-D599396836DF}"/>
              </a:ext>
            </a:extLst>
          </p:cNvPr>
          <p:cNvSpPr/>
          <p:nvPr/>
        </p:nvSpPr>
        <p:spPr>
          <a:xfrm>
            <a:off x="2209800" y="4724140"/>
            <a:ext cx="1771650" cy="215444"/>
          </a:xfrm>
          <a:prstGeom prst="rect">
            <a:avLst/>
          </a:prstGeom>
        </p:spPr>
        <p:txBody>
          <a:bodyPr wrap="square">
            <a:spAutoFit/>
          </a:bodyPr>
          <a:lstStyle/>
          <a:p>
            <a:pPr algn="r"/>
            <a:r>
              <a:rPr lang="en-US" sz="800" dirty="0">
                <a:solidFill>
                  <a:srgbClr val="0D0D0D"/>
                </a:solidFill>
                <a:latin typeface="+mj-lt"/>
              </a:rPr>
              <a:t>©Chris Benson</a:t>
            </a:r>
            <a:endParaRPr lang="en-US" sz="800" dirty="0">
              <a:solidFill>
                <a:srgbClr val="0D0D0D"/>
              </a:solidFill>
            </a:endParaRPr>
          </a:p>
        </p:txBody>
      </p:sp>
      <p:pic>
        <p:nvPicPr>
          <p:cNvPr id="12" name="Picture 2">
            <a:extLst>
              <a:ext uri="{FF2B5EF4-FFF2-40B4-BE49-F238E27FC236}">
                <a16:creationId xmlns:a16="http://schemas.microsoft.com/office/drawing/2014/main" id="{9E233FAC-9415-3440-9150-C6F9F399B93E}"/>
              </a:ext>
            </a:extLst>
          </p:cNvPr>
          <p:cNvPicPr>
            <a:picLocks noChangeAspect="1" noChangeArrowheads="1"/>
          </p:cNvPicPr>
          <p:nvPr/>
        </p:nvPicPr>
        <p:blipFill rotWithShape="1">
          <a:blip r:embed="rId3" cstate="print"/>
          <a:srcRect l="10390" t="6313" r="-3063" b="1"/>
          <a:stretch/>
        </p:blipFill>
        <p:spPr bwMode="auto">
          <a:xfrm>
            <a:off x="4114800" y="-12805"/>
            <a:ext cx="5286375" cy="5143501"/>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M:\duc1718 - Chris Benson\Oak Hammock youth hunt\D.U.-14.jpg">
            <a:extLst>
              <a:ext uri="{FF2B5EF4-FFF2-40B4-BE49-F238E27FC236}">
                <a16:creationId xmlns:a16="http://schemas.microsoft.com/office/drawing/2014/main" id="{EEF38102-A356-BA4D-B2B8-27F62A9B5FA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1236" r="4000" b="6772"/>
          <a:stretch/>
        </p:blipFill>
        <p:spPr bwMode="auto">
          <a:xfrm>
            <a:off x="0" y="1"/>
            <a:ext cx="9144000" cy="5143500"/>
          </a:xfrm>
          <a:prstGeom prst="rect">
            <a:avLst/>
          </a:prstGeom>
          <a:noFill/>
          <a:extLst>
            <a:ext uri="{909E8E84-426E-40dd-AFC4-6F175D3DCCD1}">
              <a14:hiddenFill xmlns=""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28BCF93F-816F-F144-85BF-69140811F373}"/>
              </a:ext>
            </a:extLst>
          </p:cNvPr>
          <p:cNvSpPr txBox="1"/>
          <p:nvPr/>
        </p:nvSpPr>
        <p:spPr>
          <a:xfrm>
            <a:off x="228600" y="350783"/>
            <a:ext cx="8458200" cy="2642518"/>
          </a:xfrm>
          <a:prstGeom prst="rect">
            <a:avLst/>
          </a:prstGeom>
          <a:noFill/>
        </p:spPr>
        <p:txBody>
          <a:bodyPr wrap="square" lIns="91440" tIns="45720" rIns="91440" bIns="45720" rtlCol="0" anchor="t">
            <a:spAutoFit/>
          </a:bodyPr>
          <a:lstStyle/>
          <a:p>
            <a:pPr marL="205740">
              <a:lnSpc>
                <a:spcPct val="110000"/>
              </a:lnSpc>
              <a:spcBef>
                <a:spcPts val="0"/>
              </a:spcBef>
            </a:pPr>
            <a:r>
              <a:rPr lang="en-CA" sz="2000" b="1" i="1" dirty="0">
                <a:solidFill>
                  <a:srgbClr val="FFFFFF"/>
                </a:solidFill>
                <a:latin typeface="Bookman Old Style"/>
                <a:cs typeface="Arial"/>
              </a:rPr>
              <a:t>« Le chasseur </a:t>
            </a:r>
            <a:r>
              <a:rPr lang="en-CA" sz="2000" b="1" i="1" dirty="0" err="1">
                <a:solidFill>
                  <a:srgbClr val="FFFFFF"/>
                </a:solidFill>
                <a:latin typeface="Bookman Old Style"/>
                <a:cs typeface="Arial"/>
              </a:rPr>
              <a:t>n’a</a:t>
            </a:r>
            <a:r>
              <a:rPr lang="en-CA" sz="2000" b="1" i="1" dirty="0">
                <a:solidFill>
                  <a:srgbClr val="FFFFFF"/>
                </a:solidFill>
                <a:latin typeface="Bookman Old Style"/>
                <a:cs typeface="Arial"/>
              </a:rPr>
              <a:t> pas de parterre de </a:t>
            </a:r>
            <a:r>
              <a:rPr lang="en-CA" sz="2000" b="1" i="1" dirty="0" err="1">
                <a:solidFill>
                  <a:srgbClr val="FFFFFF"/>
                </a:solidFill>
                <a:latin typeface="Bookman Old Style"/>
                <a:cs typeface="Arial"/>
              </a:rPr>
              <a:t>spectateurs</a:t>
            </a:r>
            <a:r>
              <a:rPr lang="en-CA" sz="2000" b="1" i="1" dirty="0">
                <a:solidFill>
                  <a:srgbClr val="FFFFFF"/>
                </a:solidFill>
                <a:latin typeface="Bookman Old Style"/>
                <a:cs typeface="Arial"/>
              </a:rPr>
              <a:t> pour </a:t>
            </a:r>
            <a:r>
              <a:rPr lang="en-CA" sz="2000" b="1" i="1" dirty="0" err="1">
                <a:solidFill>
                  <a:srgbClr val="FFFFFF"/>
                </a:solidFill>
                <a:latin typeface="Bookman Old Style"/>
                <a:cs typeface="Arial"/>
              </a:rPr>
              <a:t>l’applaudir</a:t>
            </a:r>
            <a:r>
              <a:rPr lang="en-CA" sz="2000" b="1" i="1" dirty="0">
                <a:solidFill>
                  <a:srgbClr val="FFFFFF"/>
                </a:solidFill>
                <a:latin typeface="Bookman Old Style"/>
                <a:cs typeface="Arial"/>
              </a:rPr>
              <a:t> </a:t>
            </a:r>
            <a:r>
              <a:rPr lang="en-CA" sz="2000" b="1" i="1" dirty="0" err="1">
                <a:solidFill>
                  <a:srgbClr val="FFFFFF"/>
                </a:solidFill>
                <a:latin typeface="Bookman Old Style"/>
                <a:cs typeface="Arial"/>
              </a:rPr>
              <a:t>ou</a:t>
            </a:r>
            <a:r>
              <a:rPr lang="en-CA" sz="2000" b="1" i="1" dirty="0">
                <a:solidFill>
                  <a:srgbClr val="FFFFFF"/>
                </a:solidFill>
                <a:latin typeface="Bookman Old Style"/>
                <a:cs typeface="Arial"/>
              </a:rPr>
              <a:t> </a:t>
            </a:r>
            <a:r>
              <a:rPr lang="en-CA" sz="2000" b="1" i="1" dirty="0" err="1">
                <a:solidFill>
                  <a:srgbClr val="FFFFFF"/>
                </a:solidFill>
                <a:latin typeface="Bookman Old Style"/>
                <a:cs typeface="Arial"/>
              </a:rPr>
              <a:t>réprouver</a:t>
            </a:r>
            <a:r>
              <a:rPr lang="en-CA" sz="2000" b="1" i="1" dirty="0">
                <a:solidFill>
                  <a:srgbClr val="FFFFFF"/>
                </a:solidFill>
                <a:latin typeface="Bookman Old Style"/>
                <a:cs typeface="Arial"/>
              </a:rPr>
              <a:t> </a:t>
            </a:r>
            <a:r>
              <a:rPr lang="en-CA" sz="2000" b="1" i="1" dirty="0" err="1">
                <a:solidFill>
                  <a:srgbClr val="FFFFFF"/>
                </a:solidFill>
                <a:latin typeface="Bookman Old Style"/>
                <a:cs typeface="Arial"/>
              </a:rPr>
              <a:t>sa</a:t>
            </a:r>
            <a:r>
              <a:rPr lang="en-CA" sz="2000" b="1" i="1" dirty="0">
                <a:solidFill>
                  <a:srgbClr val="FFFFFF"/>
                </a:solidFill>
                <a:latin typeface="Bookman Old Style"/>
                <a:cs typeface="Arial"/>
              </a:rPr>
              <a:t> </a:t>
            </a:r>
            <a:r>
              <a:rPr lang="en-CA" sz="2000" b="1" i="1" dirty="0" err="1">
                <a:solidFill>
                  <a:srgbClr val="FFFFFF"/>
                </a:solidFill>
                <a:latin typeface="Bookman Old Style"/>
                <a:cs typeface="Arial"/>
              </a:rPr>
              <a:t>conduite</a:t>
            </a:r>
            <a:r>
              <a:rPr lang="en-CA" sz="2000" b="1" i="1" dirty="0">
                <a:solidFill>
                  <a:srgbClr val="FFFFFF"/>
                </a:solidFill>
                <a:latin typeface="Bookman Old Style"/>
                <a:cs typeface="Arial"/>
              </a:rPr>
              <a:t>. Quoi </a:t>
            </a:r>
            <a:r>
              <a:rPr lang="en-CA" sz="2000" b="1" i="1" dirty="0" err="1">
                <a:solidFill>
                  <a:srgbClr val="FFFFFF"/>
                </a:solidFill>
                <a:latin typeface="Bookman Old Style"/>
                <a:cs typeface="Arial"/>
              </a:rPr>
              <a:t>qu’il</a:t>
            </a:r>
            <a:r>
              <a:rPr lang="en-CA" sz="2000" b="1" i="1" dirty="0">
                <a:solidFill>
                  <a:srgbClr val="FFFFFF"/>
                </a:solidFill>
                <a:latin typeface="Bookman Old Style"/>
                <a:cs typeface="Arial"/>
              </a:rPr>
              <a:t> </a:t>
            </a:r>
            <a:r>
              <a:rPr lang="en-CA" sz="2000" b="1" i="1" dirty="0" err="1">
                <a:solidFill>
                  <a:srgbClr val="FFFFFF"/>
                </a:solidFill>
                <a:latin typeface="Bookman Old Style"/>
                <a:cs typeface="Arial"/>
              </a:rPr>
              <a:t>fasse</a:t>
            </a:r>
            <a:r>
              <a:rPr lang="en-CA" sz="2000" b="1" i="1" dirty="0">
                <a:solidFill>
                  <a:srgbClr val="FFFFFF"/>
                </a:solidFill>
                <a:latin typeface="Bookman Old Style"/>
                <a:cs typeface="Arial"/>
              </a:rPr>
              <a:t>, il </a:t>
            </a:r>
            <a:r>
              <a:rPr lang="en-CA" sz="2000" b="1" i="1" dirty="0" err="1">
                <a:solidFill>
                  <a:srgbClr val="FFFFFF"/>
                </a:solidFill>
                <a:latin typeface="Bookman Old Style"/>
                <a:cs typeface="Arial"/>
              </a:rPr>
              <a:t>obéit</a:t>
            </a:r>
            <a:r>
              <a:rPr lang="en-CA" sz="2000" b="1" i="1" dirty="0">
                <a:solidFill>
                  <a:srgbClr val="FFFFFF"/>
                </a:solidFill>
                <a:latin typeface="Bookman Old Style"/>
                <a:cs typeface="Arial"/>
              </a:rPr>
              <a:t> à </a:t>
            </a:r>
            <a:r>
              <a:rPr lang="en-CA" sz="2000" b="1" i="1" dirty="0" err="1">
                <a:solidFill>
                  <a:srgbClr val="FFFFFF"/>
                </a:solidFill>
                <a:latin typeface="Bookman Old Style"/>
                <a:cs typeface="Arial"/>
              </a:rPr>
              <a:t>sa</a:t>
            </a:r>
            <a:r>
              <a:rPr lang="en-CA" sz="2000" b="1" i="1" dirty="0">
                <a:solidFill>
                  <a:srgbClr val="FFFFFF"/>
                </a:solidFill>
                <a:latin typeface="Bookman Old Style"/>
                <a:cs typeface="Arial"/>
              </a:rPr>
              <a:t> conscience </a:t>
            </a:r>
            <a:r>
              <a:rPr lang="en-CA" sz="2000" b="1" i="1" dirty="0" err="1">
                <a:solidFill>
                  <a:srgbClr val="FFFFFF"/>
                </a:solidFill>
                <a:latin typeface="Bookman Old Style"/>
                <a:cs typeface="Arial"/>
              </a:rPr>
              <a:t>plutôt</a:t>
            </a:r>
            <a:r>
              <a:rPr lang="en-CA" sz="2000" b="1" i="1" dirty="0">
                <a:solidFill>
                  <a:srgbClr val="FFFFFF"/>
                </a:solidFill>
                <a:latin typeface="Bookman Old Style"/>
                <a:cs typeface="Arial"/>
              </a:rPr>
              <a:t> </a:t>
            </a:r>
            <a:r>
              <a:rPr lang="en-CA" sz="2000" b="1" i="1" dirty="0" err="1">
                <a:solidFill>
                  <a:srgbClr val="FFFFFF"/>
                </a:solidFill>
                <a:latin typeface="Bookman Old Style"/>
                <a:cs typeface="Arial"/>
              </a:rPr>
              <a:t>qu’à</a:t>
            </a:r>
            <a:r>
              <a:rPr lang="en-CA" sz="2000" b="1" i="1" dirty="0">
                <a:solidFill>
                  <a:srgbClr val="FFFFFF"/>
                </a:solidFill>
                <a:latin typeface="Bookman Old Style"/>
                <a:cs typeface="Arial"/>
              </a:rPr>
              <a:t> </a:t>
            </a:r>
            <a:r>
              <a:rPr lang="en-CA" sz="2000" b="1" i="1" dirty="0" err="1">
                <a:solidFill>
                  <a:srgbClr val="FFFFFF"/>
                </a:solidFill>
                <a:latin typeface="Bookman Old Style"/>
                <a:cs typeface="Arial"/>
              </a:rPr>
              <a:t>une</a:t>
            </a:r>
            <a:r>
              <a:rPr lang="en-CA" sz="2000" b="1" i="1" dirty="0">
                <a:solidFill>
                  <a:srgbClr val="FFFFFF"/>
                </a:solidFill>
                <a:latin typeface="Bookman Old Style"/>
                <a:cs typeface="Arial"/>
              </a:rPr>
              <a:t> </a:t>
            </a:r>
            <a:r>
              <a:rPr lang="en-CA" sz="2000" b="1" i="1" dirty="0" err="1">
                <a:solidFill>
                  <a:srgbClr val="FFFFFF"/>
                </a:solidFill>
                <a:latin typeface="Bookman Old Style"/>
                <a:cs typeface="Arial"/>
              </a:rPr>
              <a:t>foule</a:t>
            </a:r>
            <a:r>
              <a:rPr lang="en-CA" sz="2000" b="1" i="1" dirty="0">
                <a:solidFill>
                  <a:srgbClr val="FFFFFF"/>
                </a:solidFill>
                <a:latin typeface="Bookman Old Style"/>
                <a:cs typeface="Arial"/>
              </a:rPr>
              <a:t> de </a:t>
            </a:r>
            <a:r>
              <a:rPr lang="en-CA" sz="2000" b="1" i="1" dirty="0" err="1">
                <a:solidFill>
                  <a:srgbClr val="FFFFFF"/>
                </a:solidFill>
                <a:latin typeface="Bookman Old Style"/>
                <a:cs typeface="Arial"/>
              </a:rPr>
              <a:t>curieux</a:t>
            </a:r>
            <a:r>
              <a:rPr lang="en-CA" sz="2000" b="1" i="1" dirty="0">
                <a:solidFill>
                  <a:srgbClr val="FFFFFF"/>
                </a:solidFill>
                <a:latin typeface="Bookman Old Style"/>
                <a:cs typeface="Arial"/>
              </a:rPr>
              <a:t>. »</a:t>
            </a:r>
            <a:endParaRPr lang="en-US">
              <a:latin typeface="Bookman Old Style"/>
              <a:cs typeface="Arial"/>
            </a:endParaRPr>
          </a:p>
          <a:p>
            <a:pPr marL="205740">
              <a:lnSpc>
                <a:spcPct val="110000"/>
              </a:lnSpc>
              <a:spcBef>
                <a:spcPts val="1350"/>
              </a:spcBef>
              <a:spcAft>
                <a:spcPts val="0"/>
              </a:spcAft>
            </a:pPr>
            <a:r>
              <a:rPr lang="en-CA" sz="1500" b="1" i="1" dirty="0">
                <a:solidFill>
                  <a:srgbClr val="FFFFFF"/>
                </a:solidFill>
                <a:latin typeface="Arial" panose="020B0604020202020204" pitchFamily="34" charset="0"/>
                <a:cs typeface="Arial" panose="020B0604020202020204" pitchFamily="34" charset="0"/>
              </a:rPr>
              <a:t>Aldo Leopold</a:t>
            </a:r>
          </a:p>
          <a:p>
            <a:pPr marL="205740">
              <a:lnSpc>
                <a:spcPct val="110000"/>
              </a:lnSpc>
              <a:spcBef>
                <a:spcPts val="1350"/>
              </a:spcBef>
              <a:spcAft>
                <a:spcPts val="0"/>
              </a:spcAft>
            </a:pPr>
            <a:endParaRPr lang="en-CA" sz="1500" b="1" dirty="0">
              <a:solidFill>
                <a:srgbClr val="FFFFFF"/>
              </a:solidFill>
              <a:latin typeface="Arial" panose="020B0604020202020204" pitchFamily="34" charset="0"/>
              <a:cs typeface="Arial" panose="020B0604020202020204" pitchFamily="34" charset="0"/>
            </a:endParaRPr>
          </a:p>
          <a:p>
            <a:pPr marL="205740">
              <a:lnSpc>
                <a:spcPct val="110000"/>
              </a:lnSpc>
              <a:spcBef>
                <a:spcPts val="1350"/>
              </a:spcBef>
              <a:spcAft>
                <a:spcPts val="0"/>
              </a:spcAft>
            </a:pPr>
            <a:r>
              <a:rPr lang="en-CA" sz="1500" b="1" dirty="0">
                <a:solidFill>
                  <a:srgbClr val="FFFFFF"/>
                </a:solidFill>
                <a:latin typeface="Arial"/>
                <a:cs typeface="Arial"/>
              </a:rPr>
              <a:t>À la chasse, </a:t>
            </a:r>
            <a:r>
              <a:rPr lang="en-CA" sz="1500" b="1" dirty="0" err="1">
                <a:solidFill>
                  <a:srgbClr val="FFFFFF"/>
                </a:solidFill>
                <a:latin typeface="Arial"/>
                <a:cs typeface="Arial"/>
              </a:rPr>
              <a:t>vous</a:t>
            </a:r>
            <a:r>
              <a:rPr lang="en-CA" sz="1500" b="1" dirty="0">
                <a:solidFill>
                  <a:srgbClr val="FFFFFF"/>
                </a:solidFill>
                <a:latin typeface="Arial"/>
                <a:cs typeface="Arial"/>
              </a:rPr>
              <a:t> </a:t>
            </a:r>
            <a:r>
              <a:rPr lang="en-CA" sz="1500" b="1" dirty="0" err="1">
                <a:solidFill>
                  <a:srgbClr val="FFFFFF"/>
                </a:solidFill>
                <a:latin typeface="Arial"/>
                <a:cs typeface="Arial"/>
              </a:rPr>
              <a:t>avez</a:t>
            </a:r>
            <a:r>
              <a:rPr lang="en-CA" sz="1500" b="1" dirty="0">
                <a:solidFill>
                  <a:srgbClr val="FFFFFF"/>
                </a:solidFill>
                <a:latin typeface="Arial"/>
                <a:cs typeface="Arial"/>
              </a:rPr>
              <a:t> des </a:t>
            </a:r>
            <a:r>
              <a:rPr lang="en-CA" sz="1500" b="1" dirty="0" err="1">
                <a:solidFill>
                  <a:srgbClr val="FFFFFF"/>
                </a:solidFill>
                <a:latin typeface="Arial"/>
                <a:cs typeface="Arial"/>
              </a:rPr>
              <a:t>décisions</a:t>
            </a:r>
            <a:r>
              <a:rPr lang="en-CA" sz="1500" b="1" dirty="0">
                <a:solidFill>
                  <a:srgbClr val="FFFFFF"/>
                </a:solidFill>
                <a:latin typeface="Arial"/>
                <a:cs typeface="Arial"/>
              </a:rPr>
              <a:t> </a:t>
            </a:r>
            <a:r>
              <a:rPr lang="en-CA" sz="1500" b="1" dirty="0" err="1">
                <a:solidFill>
                  <a:srgbClr val="FFFFFF"/>
                </a:solidFill>
                <a:latin typeface="Arial"/>
                <a:cs typeface="Arial"/>
              </a:rPr>
              <a:t>d’éthique</a:t>
            </a:r>
            <a:r>
              <a:rPr lang="en-CA" sz="1500" b="1" dirty="0">
                <a:solidFill>
                  <a:srgbClr val="FFFFFF"/>
                </a:solidFill>
                <a:latin typeface="Arial"/>
                <a:cs typeface="Arial"/>
              </a:rPr>
              <a:t> et de droit à prendre. Que </a:t>
            </a:r>
            <a:r>
              <a:rPr lang="en-CA" sz="1500" b="1" dirty="0" err="1">
                <a:solidFill>
                  <a:srgbClr val="FFFFFF"/>
                </a:solidFill>
                <a:latin typeface="Arial"/>
                <a:cs typeface="Arial"/>
              </a:rPr>
              <a:t>feriez-vous</a:t>
            </a:r>
            <a:r>
              <a:rPr lang="en-CA" sz="1500" b="1" dirty="0">
                <a:solidFill>
                  <a:srgbClr val="FFFFFF"/>
                </a:solidFill>
                <a:latin typeface="Arial"/>
                <a:cs typeface="Arial"/>
              </a:rPr>
              <a:t> dans </a:t>
            </a:r>
            <a:r>
              <a:rPr lang="en-CA" sz="1500" b="1" dirty="0" err="1">
                <a:solidFill>
                  <a:srgbClr val="FFFFFF"/>
                </a:solidFill>
                <a:latin typeface="Arial"/>
                <a:cs typeface="Arial"/>
              </a:rPr>
              <a:t>chacun</a:t>
            </a:r>
            <a:r>
              <a:rPr lang="en-CA" sz="1500" b="1" dirty="0">
                <a:solidFill>
                  <a:srgbClr val="FFFFFF"/>
                </a:solidFill>
                <a:latin typeface="Arial"/>
                <a:cs typeface="Arial"/>
              </a:rPr>
              <a:t> des </a:t>
            </a:r>
            <a:r>
              <a:rPr lang="en-CA" sz="1500" b="1" dirty="0" err="1">
                <a:solidFill>
                  <a:srgbClr val="FFFFFF"/>
                </a:solidFill>
                <a:latin typeface="Arial"/>
                <a:cs typeface="Arial"/>
              </a:rPr>
              <a:t>cas</a:t>
            </a:r>
            <a:r>
              <a:rPr lang="en-CA" sz="1500" b="1" dirty="0">
                <a:solidFill>
                  <a:srgbClr val="FFFFFF"/>
                </a:solidFill>
                <a:latin typeface="Arial"/>
                <a:cs typeface="Arial"/>
              </a:rPr>
              <a:t> </a:t>
            </a:r>
            <a:r>
              <a:rPr lang="en-CA" sz="1500" b="1" dirty="0" err="1">
                <a:solidFill>
                  <a:srgbClr val="FFFFFF"/>
                </a:solidFill>
                <a:latin typeface="Arial"/>
                <a:cs typeface="Arial"/>
              </a:rPr>
              <a:t>suivants</a:t>
            </a:r>
            <a:r>
              <a:rPr lang="en-CA" sz="1500" b="1" dirty="0">
                <a:solidFill>
                  <a:srgbClr val="FFFFFF"/>
                </a:solidFill>
                <a:latin typeface="Arial"/>
                <a:cs typeface="Arial"/>
              </a:rPr>
              <a:t> ? </a:t>
            </a:r>
            <a:r>
              <a:rPr lang="en-CA" sz="1500" b="1" dirty="0" err="1">
                <a:solidFill>
                  <a:srgbClr val="FFFFFF"/>
                </a:solidFill>
                <a:latin typeface="Arial"/>
                <a:cs typeface="Arial"/>
              </a:rPr>
              <a:t>Voici</a:t>
            </a:r>
            <a:r>
              <a:rPr lang="en-CA" sz="1500" b="1" dirty="0">
                <a:solidFill>
                  <a:srgbClr val="FFFFFF"/>
                </a:solidFill>
                <a:latin typeface="Arial"/>
                <a:cs typeface="Arial"/>
              </a:rPr>
              <a:t> </a:t>
            </a:r>
            <a:r>
              <a:rPr lang="en-CA" sz="1500" b="1" dirty="0" err="1">
                <a:solidFill>
                  <a:srgbClr val="FFFFFF"/>
                </a:solidFill>
                <a:latin typeface="Arial"/>
                <a:cs typeface="Arial"/>
              </a:rPr>
              <a:t>ce</a:t>
            </a:r>
            <a:r>
              <a:rPr lang="en-CA" sz="1500" b="1" dirty="0">
                <a:solidFill>
                  <a:srgbClr val="FFFFFF"/>
                </a:solidFill>
                <a:latin typeface="Arial"/>
                <a:cs typeface="Arial"/>
              </a:rPr>
              <a:t> que </a:t>
            </a:r>
            <a:r>
              <a:rPr lang="en-CA" sz="1500" b="1" dirty="0" err="1">
                <a:solidFill>
                  <a:srgbClr val="FFFFFF"/>
                </a:solidFill>
                <a:latin typeface="Arial"/>
                <a:cs typeface="Arial"/>
              </a:rPr>
              <a:t>ferait</a:t>
            </a:r>
            <a:r>
              <a:rPr lang="en-CA" sz="1500" b="1" dirty="0">
                <a:solidFill>
                  <a:srgbClr val="FFFFFF"/>
                </a:solidFill>
                <a:latin typeface="Arial"/>
                <a:cs typeface="Arial"/>
              </a:rPr>
              <a:t> un chasseur </a:t>
            </a:r>
            <a:r>
              <a:rPr lang="en-CA" sz="1500" b="1" dirty="0" err="1">
                <a:solidFill>
                  <a:srgbClr val="FFFFFF"/>
                </a:solidFill>
                <a:latin typeface="Arial"/>
                <a:cs typeface="Arial"/>
              </a:rPr>
              <a:t>chevronné</a:t>
            </a:r>
            <a:r>
              <a:rPr lang="en-CA" sz="1500" b="1" dirty="0">
                <a:solidFill>
                  <a:srgbClr val="FFFFFF"/>
                </a:solidFill>
                <a:latin typeface="Arial"/>
                <a:cs typeface="Arial"/>
              </a:rPr>
              <a:t> et </a:t>
            </a:r>
            <a:r>
              <a:rPr lang="en-CA" sz="1500" b="1" dirty="0" err="1">
                <a:solidFill>
                  <a:srgbClr val="FFFFFF"/>
                </a:solidFill>
                <a:latin typeface="Arial"/>
                <a:cs typeface="Arial"/>
              </a:rPr>
              <a:t>pourquoi</a:t>
            </a:r>
            <a:r>
              <a:rPr lang="en-CA" sz="1500" b="1" dirty="0">
                <a:solidFill>
                  <a:srgbClr val="FFFFFF"/>
                </a:solidFill>
                <a:latin typeface="Arial"/>
                <a:cs typeface="Arial"/>
              </a:rPr>
              <a:t>.</a:t>
            </a:r>
          </a:p>
        </p:txBody>
      </p:sp>
    </p:spTree>
    <p:extLst>
      <p:ext uri="{BB962C8B-B14F-4D97-AF65-F5344CB8AC3E}">
        <p14:creationId xmlns:p14="http://schemas.microsoft.com/office/powerpoint/2010/main" val="25868926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a:extLst>
              <a:ext uri="{FF2B5EF4-FFF2-40B4-BE49-F238E27FC236}">
                <a16:creationId xmlns:a16="http://schemas.microsoft.com/office/drawing/2014/main" id="{5D88B97B-2D89-2345-80B4-CB029AC83BD6}"/>
              </a:ext>
            </a:extLst>
          </p:cNvPr>
          <p:cNvPicPr>
            <a:picLocks noChangeAspect="1" noChangeArrowheads="1"/>
          </p:cNvPicPr>
          <p:nvPr/>
        </p:nvPicPr>
        <p:blipFill rotWithShape="1">
          <a:blip r:embed="rId3" cstate="print"/>
          <a:srcRect l="10390" t="6313" r="-3063" b="1"/>
          <a:stretch/>
        </p:blipFill>
        <p:spPr bwMode="auto">
          <a:xfrm>
            <a:off x="4114800" y="-12805"/>
            <a:ext cx="5286375" cy="5143501"/>
          </a:xfrm>
          <a:prstGeom prst="rect">
            <a:avLst/>
          </a:prstGeom>
          <a:noFill/>
          <a:ln w="9525">
            <a:noFill/>
            <a:miter lim="800000"/>
            <a:headEnd/>
            <a:tailEnd/>
          </a:ln>
          <a:effectLst/>
        </p:spPr>
      </p:pic>
      <p:sp>
        <p:nvSpPr>
          <p:cNvPr id="3" name="TextBox 2"/>
          <p:cNvSpPr txBox="1"/>
          <p:nvPr/>
        </p:nvSpPr>
        <p:spPr>
          <a:xfrm>
            <a:off x="571500" y="361950"/>
            <a:ext cx="3162300" cy="3093154"/>
          </a:xfrm>
          <a:prstGeom prst="rect">
            <a:avLst/>
          </a:prstGeom>
          <a:noFill/>
        </p:spPr>
        <p:txBody>
          <a:bodyPr wrap="square" rtlCol="0">
            <a:spAutoFit/>
          </a:bodyPr>
          <a:lstStyle/>
          <a:p>
            <a:r>
              <a:rPr lang="en-US" sz="3300" b="1" dirty="0">
                <a:latin typeface="Arial" panose="020B0604020202020204" pitchFamily="34" charset="0"/>
                <a:cs typeface="Arial" panose="020B0604020202020204" pitchFamily="34" charset="0"/>
              </a:rPr>
              <a:t>Ne </a:t>
            </a:r>
            <a:r>
              <a:rPr lang="en-US" sz="3300" b="1" dirty="0" err="1">
                <a:latin typeface="Arial" panose="020B0604020202020204" pitchFamily="34" charset="0"/>
                <a:cs typeface="Arial" panose="020B0604020202020204" pitchFamily="34" charset="0"/>
              </a:rPr>
              <a:t>tirez</a:t>
            </a:r>
            <a:r>
              <a:rPr lang="en-US" sz="3300" b="1" dirty="0">
                <a:latin typeface="Arial" panose="020B0604020202020204" pitchFamily="34" charset="0"/>
                <a:cs typeface="Arial" panose="020B0604020202020204" pitchFamily="34" charset="0"/>
              </a:rPr>
              <a:t> pas! </a:t>
            </a:r>
          </a:p>
          <a:p>
            <a:endParaRPr lang="en-US" dirty="0">
              <a:latin typeface="Arial" panose="020B0604020202020204" pitchFamily="34" charset="0"/>
              <a:cs typeface="Arial" panose="020B0604020202020204" pitchFamily="34" charset="0"/>
            </a:endParaRPr>
          </a:p>
          <a:p>
            <a:r>
              <a:rPr lang="en-US" dirty="0" err="1">
                <a:latin typeface="Arial" panose="020B0604020202020204" pitchFamily="34" charset="0"/>
                <a:cs typeface="Arial" panose="020B0604020202020204" pitchFamily="34" charset="0"/>
              </a:rPr>
              <a:t>Chacune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n’a</a:t>
            </a:r>
            <a:r>
              <a:rPr lang="en-US" dirty="0">
                <a:latin typeface="Arial" panose="020B0604020202020204" pitchFamily="34" charset="0"/>
                <a:cs typeface="Arial" panose="020B0604020202020204" pitchFamily="34" charset="0"/>
              </a:rPr>
              <a:t> droit </a:t>
            </a:r>
            <a:r>
              <a:rPr lang="en-US" dirty="0" err="1">
                <a:latin typeface="Arial" panose="020B0604020202020204" pitchFamily="34" charset="0"/>
                <a:cs typeface="Arial" panose="020B0604020202020204" pitchFamily="34" charset="0"/>
              </a:rPr>
              <a:t>qu’à</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limite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journalière</a:t>
            </a:r>
            <a:r>
              <a:rPr lang="en-US" dirty="0">
                <a:latin typeface="Arial" panose="020B0604020202020204" pitchFamily="34" charset="0"/>
                <a:cs typeface="Arial" panose="020B0604020202020204" pitchFamily="34" charset="0"/>
              </a:rPr>
              <a:t> pour les canards et les </a:t>
            </a:r>
            <a:r>
              <a:rPr lang="en-US" dirty="0" err="1">
                <a:latin typeface="Arial" panose="020B0604020202020204" pitchFamily="34" charset="0"/>
                <a:cs typeface="Arial" panose="020B0604020202020204" pitchFamily="34" charset="0"/>
              </a:rPr>
              <a:t>oies</a:t>
            </a:r>
            <a:r>
              <a:rPr lang="en-US" dirty="0">
                <a:latin typeface="Arial" panose="020B0604020202020204" pitchFamily="34" charset="0"/>
                <a:cs typeface="Arial" panose="020B0604020202020204" pitchFamily="34" charset="0"/>
              </a:rPr>
              <a:t>.</a:t>
            </a:r>
          </a:p>
          <a:p>
            <a:endParaRPr lang="en-US" dirty="0">
              <a:latin typeface="Arial" panose="020B0604020202020204" pitchFamily="34" charset="0"/>
              <a:cs typeface="Arial" panose="020B0604020202020204" pitchFamily="34" charset="0"/>
            </a:endParaRPr>
          </a:p>
          <a:p>
            <a:r>
              <a:rPr lang="en-US" dirty="0" err="1">
                <a:latin typeface="Arial" panose="020B0604020202020204" pitchFamily="34" charset="0"/>
                <a:cs typeface="Arial" panose="020B0604020202020204" pitchFamily="34" charset="0"/>
              </a:rPr>
              <a:t>Votre</a:t>
            </a:r>
            <a:r>
              <a:rPr lang="en-US" dirty="0">
                <a:latin typeface="Arial" panose="020B0604020202020204" pitchFamily="34" charset="0"/>
                <a:cs typeface="Arial" panose="020B0604020202020204" pitchFamily="34" charset="0"/>
              </a:rPr>
              <a:t> amie </a:t>
            </a:r>
            <a:r>
              <a:rPr lang="en-US" dirty="0" err="1">
                <a:latin typeface="Arial" panose="020B0604020202020204" pitchFamily="34" charset="0"/>
                <a:cs typeface="Arial" panose="020B0604020202020204" pitchFamily="34" charset="0"/>
              </a:rPr>
              <a:t>est</a:t>
            </a:r>
            <a:r>
              <a:rPr lang="en-US" dirty="0">
                <a:latin typeface="Arial" panose="020B0604020202020204" pitchFamily="34" charset="0"/>
                <a:cs typeface="Arial" panose="020B0604020202020204" pitchFamily="34" charset="0"/>
              </a:rPr>
              <a:t> la </a:t>
            </a:r>
            <a:r>
              <a:rPr lang="en-US" dirty="0" err="1">
                <a:latin typeface="Arial" panose="020B0604020202020204" pitchFamily="34" charset="0"/>
                <a:cs typeface="Arial" panose="020B0604020202020204" pitchFamily="34" charset="0"/>
              </a:rPr>
              <a:t>seule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à</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pouvoir</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tirer</a:t>
            </a:r>
            <a:r>
              <a:rPr lang="en-US" dirty="0">
                <a:latin typeface="Arial" panose="020B0604020202020204" pitchFamily="34" charset="0"/>
                <a:cs typeface="Arial" panose="020B0604020202020204" pitchFamily="34" charset="0"/>
              </a:rPr>
              <a:t>, car </a:t>
            </a:r>
            <a:r>
              <a:rPr lang="en-US" dirty="0" err="1">
                <a:latin typeface="Arial" panose="020B0604020202020204" pitchFamily="34" charset="0"/>
                <a:cs typeface="Arial" panose="020B0604020202020204" pitchFamily="34" charset="0"/>
              </a:rPr>
              <a:t>elle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n’a</a:t>
            </a:r>
            <a:r>
              <a:rPr lang="en-US" dirty="0">
                <a:latin typeface="Arial" panose="020B0604020202020204" pitchFamily="34" charset="0"/>
                <a:cs typeface="Arial" panose="020B0604020202020204" pitchFamily="34" charset="0"/>
              </a:rPr>
              <a:t> pas </a:t>
            </a:r>
            <a:r>
              <a:rPr lang="en-US" dirty="0" err="1">
                <a:latin typeface="Arial" panose="020B0604020202020204" pitchFamily="34" charset="0"/>
                <a:cs typeface="Arial" panose="020B0604020202020204" pitchFamily="34" charset="0"/>
              </a:rPr>
              <a:t>atteint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limite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journalière</a:t>
            </a:r>
            <a:r>
              <a:rPr lang="en-US" dirty="0">
                <a:latin typeface="Arial" panose="020B0604020202020204" pitchFamily="34" charset="0"/>
                <a:cs typeface="Arial" panose="020B0604020202020204" pitchFamily="34" charset="0"/>
              </a:rPr>
              <a:t> de </a:t>
            </a:r>
            <a:r>
              <a:rPr lang="en-US" dirty="0" err="1">
                <a:latin typeface="Arial" panose="020B0604020202020204" pitchFamily="34" charset="0"/>
                <a:cs typeface="Arial" panose="020B0604020202020204" pitchFamily="34" charset="0"/>
              </a:rPr>
              <a:t>prises</a:t>
            </a:r>
            <a:r>
              <a:rPr lang="en-US" dirty="0">
                <a:latin typeface="Arial" panose="020B0604020202020204" pitchFamily="34" charset="0"/>
                <a:cs typeface="Arial" panose="020B0604020202020204" pitchFamily="34" charset="0"/>
              </a:rPr>
              <a:t>.</a:t>
            </a:r>
          </a:p>
        </p:txBody>
      </p:sp>
      <p:sp>
        <p:nvSpPr>
          <p:cNvPr id="13" name="Rectangle 12">
            <a:extLst>
              <a:ext uri="{FF2B5EF4-FFF2-40B4-BE49-F238E27FC236}">
                <a16:creationId xmlns:a16="http://schemas.microsoft.com/office/drawing/2014/main" id="{5018FBBF-63FC-D641-8836-69FF2F82587D}"/>
              </a:ext>
            </a:extLst>
          </p:cNvPr>
          <p:cNvSpPr/>
          <p:nvPr/>
        </p:nvSpPr>
        <p:spPr>
          <a:xfrm>
            <a:off x="2209800" y="4724140"/>
            <a:ext cx="1771650" cy="215444"/>
          </a:xfrm>
          <a:prstGeom prst="rect">
            <a:avLst/>
          </a:prstGeom>
        </p:spPr>
        <p:txBody>
          <a:bodyPr wrap="square">
            <a:spAutoFit/>
          </a:bodyPr>
          <a:lstStyle/>
          <a:p>
            <a:pPr algn="r"/>
            <a:r>
              <a:rPr lang="en-US" sz="800" dirty="0">
                <a:solidFill>
                  <a:srgbClr val="0D0D0D"/>
                </a:solidFill>
                <a:latin typeface="+mj-lt"/>
              </a:rPr>
              <a:t>©Chris Benson</a:t>
            </a:r>
            <a:endParaRPr lang="en-US" sz="800" dirty="0">
              <a:solidFill>
                <a:srgbClr val="0D0D0D"/>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og.jpg"/>
          <p:cNvPicPr>
            <a:picLocks noChangeAspect="1"/>
          </p:cNvPicPr>
          <p:nvPr/>
        </p:nvPicPr>
        <p:blipFill rotWithShape="1">
          <a:blip r:embed="rId3" cstate="print">
            <a:extLst>
              <a:ext uri="{28A0092B-C50C-407E-A947-70E740481C1C}">
                <a14:useLocalDpi xmlns:a14="http://schemas.microsoft.com/office/drawing/2010/main" val="0"/>
              </a:ext>
            </a:extLst>
          </a:blip>
          <a:srcRect l="25555"/>
          <a:stretch/>
        </p:blipFill>
        <p:spPr>
          <a:xfrm>
            <a:off x="0" y="0"/>
            <a:ext cx="5105400" cy="5143500"/>
          </a:xfrm>
          <a:prstGeom prst="rect">
            <a:avLst/>
          </a:prstGeom>
        </p:spPr>
      </p:pic>
      <p:sp>
        <p:nvSpPr>
          <p:cNvPr id="9" name="Rectangle 8"/>
          <p:cNvSpPr/>
          <p:nvPr/>
        </p:nvSpPr>
        <p:spPr>
          <a:xfrm>
            <a:off x="3124200" y="4781550"/>
            <a:ext cx="1771650" cy="215444"/>
          </a:xfrm>
          <a:prstGeom prst="rect">
            <a:avLst/>
          </a:prstGeom>
        </p:spPr>
        <p:txBody>
          <a:bodyPr wrap="square">
            <a:spAutoFit/>
          </a:bodyPr>
          <a:lstStyle/>
          <a:p>
            <a:pPr algn="r"/>
            <a:r>
              <a:rPr lang="en-US" sz="800" dirty="0">
                <a:solidFill>
                  <a:srgbClr val="FFFFFF"/>
                </a:solidFill>
                <a:latin typeface="+mj-lt"/>
              </a:rPr>
              <a:t>©Chris Benson</a:t>
            </a:r>
            <a:endParaRPr lang="en-US" sz="800" dirty="0">
              <a:solidFill>
                <a:srgbClr val="FFFFFF"/>
              </a:solidFill>
            </a:endParaRPr>
          </a:p>
        </p:txBody>
      </p:sp>
      <p:sp>
        <p:nvSpPr>
          <p:cNvPr id="2" name="TextBox 1"/>
          <p:cNvSpPr txBox="1"/>
          <p:nvPr/>
        </p:nvSpPr>
        <p:spPr>
          <a:xfrm>
            <a:off x="5410200" y="391618"/>
            <a:ext cx="3200400" cy="2585323"/>
          </a:xfrm>
          <a:prstGeom prst="rect">
            <a:avLst/>
          </a:prstGeom>
          <a:noFill/>
        </p:spPr>
        <p:txBody>
          <a:bodyPr wrap="square" rtlCol="0">
            <a:spAutoFit/>
          </a:bodyPr>
          <a:lstStyle/>
          <a:p>
            <a:r>
              <a:rPr lang="en-US" dirty="0" err="1"/>
              <a:t>Vous</a:t>
            </a:r>
            <a:r>
              <a:rPr lang="en-US" dirty="0"/>
              <a:t> </a:t>
            </a:r>
            <a:r>
              <a:rPr lang="en-US" dirty="0" err="1"/>
              <a:t>marchez</a:t>
            </a:r>
            <a:r>
              <a:rPr lang="en-US" dirty="0"/>
              <a:t> </a:t>
            </a:r>
            <a:r>
              <a:rPr lang="en-US" dirty="0" err="1"/>
              <a:t>à</a:t>
            </a:r>
            <a:r>
              <a:rPr lang="en-US" dirty="0"/>
              <a:t> la </a:t>
            </a:r>
            <a:r>
              <a:rPr lang="en-US" dirty="0" err="1"/>
              <a:t>lisière</a:t>
            </a:r>
            <a:r>
              <a:rPr lang="en-US" dirty="0"/>
              <a:t> d’un </a:t>
            </a:r>
            <a:r>
              <a:rPr lang="en-US" dirty="0" err="1"/>
              <a:t>marais</a:t>
            </a:r>
            <a:r>
              <a:rPr lang="en-US" dirty="0"/>
              <a:t> avec </a:t>
            </a:r>
            <a:r>
              <a:rPr lang="en-US" dirty="0" err="1"/>
              <a:t>votre</a:t>
            </a:r>
            <a:r>
              <a:rPr lang="en-US" dirty="0"/>
              <a:t> retriever du Labrador. Il </a:t>
            </a:r>
            <a:r>
              <a:rPr lang="en-US" dirty="0" err="1"/>
              <a:t>s’arrête</a:t>
            </a:r>
            <a:r>
              <a:rPr lang="en-US" dirty="0"/>
              <a:t> </a:t>
            </a:r>
            <a:r>
              <a:rPr lang="en-US" dirty="0" err="1"/>
              <a:t>brusquement</a:t>
            </a:r>
            <a:r>
              <a:rPr lang="en-US" dirty="0"/>
              <a:t> et fait </a:t>
            </a:r>
            <a:r>
              <a:rPr lang="en-US" dirty="0" err="1"/>
              <a:t>fuir</a:t>
            </a:r>
            <a:r>
              <a:rPr lang="en-US" dirty="0"/>
              <a:t> un couple de canards.</a:t>
            </a:r>
          </a:p>
          <a:p>
            <a:endParaRPr lang="en-US" dirty="0"/>
          </a:p>
          <a:p>
            <a:r>
              <a:rPr lang="en-US" sz="2700" b="1" dirty="0" err="1">
                <a:latin typeface="Arial" panose="020B0604020202020204" pitchFamily="34" charset="0"/>
                <a:cs typeface="Arial" panose="020B0604020202020204" pitchFamily="34" charset="0"/>
              </a:rPr>
              <a:t>Pouvez-vous</a:t>
            </a:r>
            <a:r>
              <a:rPr lang="en-US" sz="2700" b="1" dirty="0">
                <a:latin typeface="Arial" panose="020B0604020202020204" pitchFamily="34" charset="0"/>
                <a:cs typeface="Arial" panose="020B0604020202020204" pitchFamily="34" charset="0"/>
              </a:rPr>
              <a:t> </a:t>
            </a:r>
            <a:r>
              <a:rPr lang="en-US" sz="2700" b="1" dirty="0" err="1">
                <a:latin typeface="Arial" panose="020B0604020202020204" pitchFamily="34" charset="0"/>
                <a:cs typeface="Arial" panose="020B0604020202020204" pitchFamily="34" charset="0"/>
              </a:rPr>
              <a:t>tirer</a:t>
            </a:r>
            <a:r>
              <a:rPr lang="en-US" sz="2700" b="1" dirty="0">
                <a:latin typeface="Arial" panose="020B0604020202020204" pitchFamily="34" charset="0"/>
                <a:cs typeface="Arial" panose="020B0604020202020204" pitchFamily="34" charset="0"/>
              </a:rPr>
              <a:t> </a:t>
            </a:r>
            <a:r>
              <a:rPr lang="en-US" sz="2700" b="1" dirty="0" err="1">
                <a:latin typeface="Arial" panose="020B0604020202020204" pitchFamily="34" charset="0"/>
                <a:cs typeface="Arial" panose="020B0604020202020204" pitchFamily="34" charset="0"/>
              </a:rPr>
              <a:t>ou</a:t>
            </a:r>
            <a:r>
              <a:rPr lang="en-US" sz="2700" b="1" dirty="0">
                <a:latin typeface="Arial" panose="020B0604020202020204" pitchFamily="34" charset="0"/>
                <a:cs typeface="Arial" panose="020B0604020202020204" pitchFamily="34" charset="0"/>
              </a:rPr>
              <a:t> non?</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dog.jpg">
            <a:extLst>
              <a:ext uri="{FF2B5EF4-FFF2-40B4-BE49-F238E27FC236}">
                <a16:creationId xmlns:a16="http://schemas.microsoft.com/office/drawing/2014/main" id="{C7E7413B-A0F1-994E-81C1-61C0D283C58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5555"/>
          <a:stretch/>
        </p:blipFill>
        <p:spPr>
          <a:xfrm>
            <a:off x="0" y="0"/>
            <a:ext cx="5105400" cy="5143500"/>
          </a:xfrm>
          <a:prstGeom prst="rect">
            <a:avLst/>
          </a:prstGeom>
        </p:spPr>
      </p:pic>
      <p:sp>
        <p:nvSpPr>
          <p:cNvPr id="5" name="TextBox 4"/>
          <p:cNvSpPr txBox="1"/>
          <p:nvPr/>
        </p:nvSpPr>
        <p:spPr>
          <a:xfrm>
            <a:off x="5410200" y="365385"/>
            <a:ext cx="3352800" cy="3000821"/>
          </a:xfrm>
          <a:prstGeom prst="rect">
            <a:avLst/>
          </a:prstGeom>
          <a:noFill/>
        </p:spPr>
        <p:txBody>
          <a:bodyPr wrap="square" rtlCol="0">
            <a:spAutoFit/>
          </a:bodyPr>
          <a:lstStyle/>
          <a:p>
            <a:r>
              <a:rPr lang="en-US" sz="2700" b="1" dirty="0" err="1">
                <a:latin typeface="Arial" panose="020B0604020202020204" pitchFamily="34" charset="0"/>
                <a:cs typeface="Arial" panose="020B0604020202020204" pitchFamily="34" charset="0"/>
              </a:rPr>
              <a:t>Tirez</a:t>
            </a:r>
            <a:r>
              <a:rPr lang="en-US" sz="2700" b="1" dirty="0">
                <a:latin typeface="Arial" panose="020B0604020202020204" pitchFamily="34" charset="0"/>
                <a:cs typeface="Arial" panose="020B0604020202020204" pitchFamily="34" charset="0"/>
              </a:rPr>
              <a:t>! </a:t>
            </a:r>
          </a:p>
          <a:p>
            <a:endParaRPr lang="en-US" dirty="0">
              <a:latin typeface="Arial" panose="020B0604020202020204" pitchFamily="34" charset="0"/>
              <a:cs typeface="Arial" panose="020B0604020202020204" pitchFamily="34" charset="0"/>
            </a:endParaRPr>
          </a:p>
          <a:p>
            <a:r>
              <a:rPr lang="en-US" dirty="0" err="1">
                <a:latin typeface="Arial" panose="020B0604020202020204" pitchFamily="34" charset="0"/>
                <a:cs typeface="Arial" panose="020B0604020202020204" pitchFamily="34" charset="0"/>
              </a:rPr>
              <a:t>Vous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avez</a:t>
            </a:r>
            <a:r>
              <a:rPr lang="en-US" dirty="0">
                <a:latin typeface="Arial" panose="020B0604020202020204" pitchFamily="34" charset="0"/>
                <a:cs typeface="Arial" panose="020B0604020202020204" pitchFamily="34" charset="0"/>
              </a:rPr>
              <a:t> le droit d’être </a:t>
            </a:r>
            <a:r>
              <a:rPr lang="en-US" dirty="0" err="1">
                <a:latin typeface="Arial" panose="020B0604020202020204" pitchFamily="34" charset="0"/>
                <a:cs typeface="Arial" panose="020B0604020202020204" pitchFamily="34" charset="0"/>
              </a:rPr>
              <a:t>accompagné</a:t>
            </a:r>
            <a:r>
              <a:rPr lang="en-US" dirty="0">
                <a:latin typeface="Arial" panose="020B0604020202020204" pitchFamily="34" charset="0"/>
                <a:cs typeface="Arial" panose="020B0604020202020204" pitchFamily="34" charset="0"/>
              </a:rPr>
              <a:t> d’un </a:t>
            </a:r>
            <a:r>
              <a:rPr lang="en-US" dirty="0" err="1">
                <a:latin typeface="Arial" panose="020B0604020202020204" pitchFamily="34" charset="0"/>
                <a:cs typeface="Arial" panose="020B0604020202020204" pitchFamily="34" charset="0"/>
              </a:rPr>
              <a:t>chien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lorsque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vous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chassez</a:t>
            </a:r>
            <a:r>
              <a:rPr lang="en-US" dirty="0">
                <a:latin typeface="Arial" panose="020B0604020202020204" pitchFamily="34" charset="0"/>
                <a:cs typeface="Arial" panose="020B0604020202020204" pitchFamily="34" charset="0"/>
              </a:rPr>
              <a:t> la sauvagine, que </a:t>
            </a:r>
            <a:r>
              <a:rPr lang="en-US" dirty="0" err="1">
                <a:latin typeface="Arial" panose="020B0604020202020204" pitchFamily="34" charset="0"/>
                <a:cs typeface="Arial" panose="020B0604020202020204" pitchFamily="34" charset="0"/>
              </a:rPr>
              <a:t>ce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soit</a:t>
            </a:r>
            <a:r>
              <a:rPr lang="en-US" dirty="0">
                <a:latin typeface="Arial" panose="020B0604020202020204" pitchFamily="34" charset="0"/>
                <a:cs typeface="Arial" panose="020B0604020202020204" pitchFamily="34" charset="0"/>
              </a:rPr>
              <a:t> pour la </a:t>
            </a:r>
            <a:r>
              <a:rPr lang="en-US" dirty="0" err="1">
                <a:latin typeface="Arial" panose="020B0604020202020204" pitchFamily="34" charset="0"/>
                <a:cs typeface="Arial" panose="020B0604020202020204" pitchFamily="34" charset="0"/>
              </a:rPr>
              <a:t>récupérer</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ou</a:t>
            </a:r>
            <a:r>
              <a:rPr lang="en-US" dirty="0">
                <a:latin typeface="Arial" panose="020B0604020202020204" pitchFamily="34" charset="0"/>
                <a:cs typeface="Arial" panose="020B0604020202020204" pitchFamily="34" charset="0"/>
              </a:rPr>
              <a:t> la </a:t>
            </a:r>
            <a:r>
              <a:rPr lang="en-US" dirty="0" err="1">
                <a:latin typeface="Arial" panose="020B0604020202020204" pitchFamily="34" charset="0"/>
                <a:cs typeface="Arial" panose="020B0604020202020204" pitchFamily="34" charset="0"/>
              </a:rPr>
              <a:t>débusquer</a:t>
            </a:r>
            <a:r>
              <a:rPr lang="en-US" dirty="0">
                <a:latin typeface="Arial" panose="020B0604020202020204" pitchFamily="34" charset="0"/>
                <a:cs typeface="Arial" panose="020B0604020202020204" pitchFamily="34" charset="0"/>
              </a:rPr>
              <a:t>. Si </a:t>
            </a:r>
            <a:r>
              <a:rPr lang="en-US" dirty="0" err="1">
                <a:latin typeface="Arial" panose="020B0604020202020204" pitchFamily="34" charset="0"/>
                <a:cs typeface="Arial" panose="020B0604020202020204" pitchFamily="34" charset="0"/>
              </a:rPr>
              <a:t>vous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pouvez</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tirer</a:t>
            </a:r>
            <a:r>
              <a:rPr lang="en-US" dirty="0">
                <a:latin typeface="Arial" panose="020B0604020202020204" pitchFamily="34" charset="0"/>
                <a:cs typeface="Arial" panose="020B0604020202020204" pitchFamily="34" charset="0"/>
              </a:rPr>
              <a:t> sans </a:t>
            </a:r>
            <a:r>
              <a:rPr lang="en-US" dirty="0" err="1">
                <a:latin typeface="Arial" panose="020B0604020202020204" pitchFamily="34" charset="0"/>
                <a:cs typeface="Arial" panose="020B0604020202020204" pitchFamily="34" charset="0"/>
              </a:rPr>
              <a:t>risque</a:t>
            </a:r>
            <a:r>
              <a:rPr lang="en-US" dirty="0">
                <a:latin typeface="Arial" panose="020B0604020202020204" pitchFamily="34" charset="0"/>
                <a:cs typeface="Arial" panose="020B0604020202020204" pitchFamily="34" charset="0"/>
              </a:rPr>
              <a:t> et que le </a:t>
            </a:r>
            <a:r>
              <a:rPr lang="en-US" dirty="0" err="1">
                <a:latin typeface="Arial" panose="020B0604020202020204" pitchFamily="34" charset="0"/>
                <a:cs typeface="Arial" panose="020B0604020202020204" pitchFamily="34" charset="0"/>
              </a:rPr>
              <a:t>chien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est</a:t>
            </a:r>
            <a:r>
              <a:rPr lang="en-US" dirty="0">
                <a:latin typeface="Arial" panose="020B0604020202020204" pitchFamily="34" charset="0"/>
                <a:cs typeface="Arial" panose="020B0604020202020204" pitchFamily="34" charset="0"/>
              </a:rPr>
              <a:t> hors </a:t>
            </a:r>
            <a:r>
              <a:rPr lang="en-US" dirty="0" err="1">
                <a:latin typeface="Arial" panose="020B0604020202020204" pitchFamily="34" charset="0"/>
                <a:cs typeface="Arial" panose="020B0604020202020204" pitchFamily="34" charset="0"/>
              </a:rPr>
              <a:t>cible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vous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pouvez</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tirer</a:t>
            </a:r>
            <a:r>
              <a:rPr lang="en-US" dirty="0">
                <a:latin typeface="Arial" panose="020B0604020202020204" pitchFamily="34" charset="0"/>
                <a:cs typeface="Arial" panose="020B0604020202020204" pitchFamily="34" charset="0"/>
              </a:rPr>
              <a:t>!</a:t>
            </a:r>
          </a:p>
        </p:txBody>
      </p:sp>
      <p:sp>
        <p:nvSpPr>
          <p:cNvPr id="11" name="Rectangle 10">
            <a:extLst>
              <a:ext uri="{FF2B5EF4-FFF2-40B4-BE49-F238E27FC236}">
                <a16:creationId xmlns:a16="http://schemas.microsoft.com/office/drawing/2014/main" id="{251B283B-A6D3-2E41-AE6A-B7F46C1D1417}"/>
              </a:ext>
            </a:extLst>
          </p:cNvPr>
          <p:cNvSpPr/>
          <p:nvPr/>
        </p:nvSpPr>
        <p:spPr>
          <a:xfrm>
            <a:off x="3124200" y="4781550"/>
            <a:ext cx="1771650" cy="215444"/>
          </a:xfrm>
          <a:prstGeom prst="rect">
            <a:avLst/>
          </a:prstGeom>
        </p:spPr>
        <p:txBody>
          <a:bodyPr wrap="square">
            <a:spAutoFit/>
          </a:bodyPr>
          <a:lstStyle/>
          <a:p>
            <a:pPr algn="r"/>
            <a:r>
              <a:rPr lang="en-US" sz="800" dirty="0">
                <a:solidFill>
                  <a:srgbClr val="FFFFFF"/>
                </a:solidFill>
                <a:latin typeface="+mj-lt"/>
              </a:rPr>
              <a:t>©Chris Benson</a:t>
            </a:r>
            <a:endParaRPr lang="en-US" sz="800" dirty="0">
              <a:solidFill>
                <a:srgbClr val="FFFFFF"/>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1" descr="C:\Documents and Settings\duc1718\My Documents\My Pictures\(A) Mentored hunts\Family mentored hunt 2012\Single going down.JPG"/>
          <p:cNvPicPr>
            <a:picLocks noChangeAspect="1" noChangeArrowheads="1"/>
          </p:cNvPicPr>
          <p:nvPr/>
        </p:nvPicPr>
        <p:blipFill rotWithShape="1">
          <a:blip r:embed="rId3" cstate="print"/>
          <a:srcRect l="12613" t="12834" b="12500"/>
          <a:stretch/>
        </p:blipFill>
        <p:spPr bwMode="auto">
          <a:xfrm>
            <a:off x="0" y="0"/>
            <a:ext cx="9144000" cy="5143500"/>
          </a:xfrm>
          <a:prstGeom prst="rect">
            <a:avLst/>
          </a:prstGeom>
          <a:noFill/>
        </p:spPr>
      </p:pic>
      <p:sp>
        <p:nvSpPr>
          <p:cNvPr id="7" name="Rectangle 6"/>
          <p:cNvSpPr/>
          <p:nvPr/>
        </p:nvSpPr>
        <p:spPr>
          <a:xfrm>
            <a:off x="7010400" y="4705350"/>
            <a:ext cx="1771650" cy="215444"/>
          </a:xfrm>
          <a:prstGeom prst="rect">
            <a:avLst/>
          </a:prstGeom>
        </p:spPr>
        <p:txBody>
          <a:bodyPr wrap="square">
            <a:spAutoFit/>
          </a:bodyPr>
          <a:lstStyle/>
          <a:p>
            <a:pPr algn="r"/>
            <a:r>
              <a:rPr lang="en-US" sz="800" dirty="0">
                <a:solidFill>
                  <a:srgbClr val="FFFFFF"/>
                </a:solidFill>
                <a:latin typeface="+mj-lt"/>
              </a:rPr>
              <a:t>©Chris Benson</a:t>
            </a:r>
            <a:endParaRPr lang="en-US" sz="800" dirty="0">
              <a:solidFill>
                <a:srgbClr val="FFFFFF"/>
              </a:solidFill>
            </a:endParaRPr>
          </a:p>
        </p:txBody>
      </p:sp>
      <p:sp>
        <p:nvSpPr>
          <p:cNvPr id="2" name="TextBox 1"/>
          <p:cNvSpPr txBox="1"/>
          <p:nvPr/>
        </p:nvSpPr>
        <p:spPr>
          <a:xfrm>
            <a:off x="533400" y="400050"/>
            <a:ext cx="5410200" cy="1892826"/>
          </a:xfrm>
          <a:prstGeom prst="rect">
            <a:avLst/>
          </a:prstGeom>
          <a:noFill/>
        </p:spPr>
        <p:txBody>
          <a:bodyPr wrap="square" rtlCol="0">
            <a:spAutoFit/>
          </a:bodyPr>
          <a:lstStyle/>
          <a:p>
            <a:r>
              <a:rPr lang="en-US" dirty="0" err="1">
                <a:solidFill>
                  <a:srgbClr val="4A452A"/>
                </a:solidFill>
                <a:latin typeface="Arial" panose="020B0604020202020204" pitchFamily="34" charset="0"/>
                <a:cs typeface="Arial" panose="020B0604020202020204" pitchFamily="34" charset="0"/>
              </a:rPr>
              <a:t>Vous</a:t>
            </a:r>
            <a:r>
              <a:rPr lang="en-US" dirty="0">
                <a:solidFill>
                  <a:srgbClr val="4A452A"/>
                </a:solidFill>
                <a:latin typeface="Arial" panose="020B0604020202020204" pitchFamily="34" charset="0"/>
                <a:cs typeface="Arial" panose="020B0604020202020204" pitchFamily="34" charset="0"/>
              </a:rPr>
              <a:t> </a:t>
            </a:r>
            <a:r>
              <a:rPr lang="en-US" dirty="0" err="1">
                <a:solidFill>
                  <a:srgbClr val="4A452A"/>
                </a:solidFill>
                <a:latin typeface="Arial" panose="020B0604020202020204" pitchFamily="34" charset="0"/>
                <a:cs typeface="Arial" panose="020B0604020202020204" pitchFamily="34" charset="0"/>
              </a:rPr>
              <a:t>vous</a:t>
            </a:r>
            <a:r>
              <a:rPr lang="en-US" dirty="0">
                <a:solidFill>
                  <a:srgbClr val="4A452A"/>
                </a:solidFill>
                <a:latin typeface="Arial" panose="020B0604020202020204" pitchFamily="34" charset="0"/>
                <a:cs typeface="Arial" panose="020B0604020202020204" pitchFamily="34" charset="0"/>
              </a:rPr>
              <a:t> </a:t>
            </a:r>
            <a:r>
              <a:rPr lang="en-US" dirty="0" err="1">
                <a:solidFill>
                  <a:srgbClr val="4A452A"/>
                </a:solidFill>
                <a:latin typeface="Arial" panose="020B0604020202020204" pitchFamily="34" charset="0"/>
                <a:cs typeface="Arial" panose="020B0604020202020204" pitchFamily="34" charset="0"/>
              </a:rPr>
              <a:t>apprêtez</a:t>
            </a:r>
            <a:r>
              <a:rPr lang="en-US" dirty="0">
                <a:solidFill>
                  <a:srgbClr val="4A452A"/>
                </a:solidFill>
                <a:latin typeface="Arial" panose="020B0604020202020204" pitchFamily="34" charset="0"/>
                <a:cs typeface="Arial" panose="020B0604020202020204" pitchFamily="34" charset="0"/>
              </a:rPr>
              <a:t> </a:t>
            </a:r>
            <a:r>
              <a:rPr lang="en-US" dirty="0" err="1">
                <a:solidFill>
                  <a:srgbClr val="4A452A"/>
                </a:solidFill>
                <a:latin typeface="Arial" panose="020B0604020202020204" pitchFamily="34" charset="0"/>
                <a:cs typeface="Arial" panose="020B0604020202020204" pitchFamily="34" charset="0"/>
              </a:rPr>
              <a:t>à</a:t>
            </a:r>
            <a:r>
              <a:rPr lang="en-US" dirty="0">
                <a:solidFill>
                  <a:srgbClr val="4A452A"/>
                </a:solidFill>
                <a:latin typeface="Arial" panose="020B0604020202020204" pitchFamily="34" charset="0"/>
                <a:cs typeface="Arial" panose="020B0604020202020204" pitchFamily="34" charset="0"/>
              </a:rPr>
              <a:t> </a:t>
            </a:r>
            <a:r>
              <a:rPr lang="en-US" dirty="0" err="1">
                <a:solidFill>
                  <a:srgbClr val="4A452A"/>
                </a:solidFill>
                <a:latin typeface="Arial" panose="020B0604020202020204" pitchFamily="34" charset="0"/>
                <a:cs typeface="Arial" panose="020B0604020202020204" pitchFamily="34" charset="0"/>
              </a:rPr>
              <a:t>récupérer</a:t>
            </a:r>
            <a:r>
              <a:rPr lang="en-US" dirty="0">
                <a:solidFill>
                  <a:srgbClr val="4A452A"/>
                </a:solidFill>
                <a:latin typeface="Arial" panose="020B0604020202020204" pitchFamily="34" charset="0"/>
                <a:cs typeface="Arial" panose="020B0604020202020204" pitchFamily="34" charset="0"/>
              </a:rPr>
              <a:t> </a:t>
            </a:r>
            <a:r>
              <a:rPr lang="en-US" dirty="0" err="1">
                <a:solidFill>
                  <a:srgbClr val="4A452A"/>
                </a:solidFill>
                <a:latin typeface="Arial" panose="020B0604020202020204" pitchFamily="34" charset="0"/>
                <a:cs typeface="Arial" panose="020B0604020202020204" pitchFamily="34" charset="0"/>
              </a:rPr>
              <a:t>une</a:t>
            </a:r>
            <a:r>
              <a:rPr lang="en-US" dirty="0">
                <a:solidFill>
                  <a:srgbClr val="4A452A"/>
                </a:solidFill>
                <a:latin typeface="Arial" panose="020B0604020202020204" pitchFamily="34" charset="0"/>
                <a:cs typeface="Arial" panose="020B0604020202020204" pitchFamily="34" charset="0"/>
              </a:rPr>
              <a:t> </a:t>
            </a:r>
            <a:r>
              <a:rPr lang="en-US" dirty="0" err="1">
                <a:solidFill>
                  <a:srgbClr val="4A452A"/>
                </a:solidFill>
                <a:latin typeface="Arial" panose="020B0604020202020204" pitchFamily="34" charset="0"/>
                <a:cs typeface="Arial" panose="020B0604020202020204" pitchFamily="34" charset="0"/>
              </a:rPr>
              <a:t>oie</a:t>
            </a:r>
            <a:r>
              <a:rPr lang="en-US" dirty="0">
                <a:solidFill>
                  <a:srgbClr val="4A452A"/>
                </a:solidFill>
                <a:latin typeface="Arial" panose="020B0604020202020204" pitchFamily="34" charset="0"/>
                <a:cs typeface="Arial" panose="020B0604020202020204" pitchFamily="34" charset="0"/>
              </a:rPr>
              <a:t> </a:t>
            </a:r>
            <a:r>
              <a:rPr lang="en-US" dirty="0" err="1">
                <a:solidFill>
                  <a:srgbClr val="4A452A"/>
                </a:solidFill>
                <a:latin typeface="Arial" panose="020B0604020202020204" pitchFamily="34" charset="0"/>
                <a:cs typeface="Arial" panose="020B0604020202020204" pitchFamily="34" charset="0"/>
              </a:rPr>
              <a:t>blessée</a:t>
            </a:r>
            <a:r>
              <a:rPr lang="en-US" dirty="0">
                <a:solidFill>
                  <a:srgbClr val="4A452A"/>
                </a:solidFill>
                <a:latin typeface="Arial" panose="020B0604020202020204" pitchFamily="34" charset="0"/>
                <a:cs typeface="Arial" panose="020B0604020202020204" pitchFamily="34" charset="0"/>
              </a:rPr>
              <a:t>, et </a:t>
            </a:r>
            <a:r>
              <a:rPr lang="en-US" dirty="0" err="1">
                <a:solidFill>
                  <a:srgbClr val="4A452A"/>
                </a:solidFill>
                <a:latin typeface="Arial" panose="020B0604020202020204" pitchFamily="34" charset="0"/>
                <a:cs typeface="Arial" panose="020B0604020202020204" pitchFamily="34" charset="0"/>
              </a:rPr>
              <a:t>vos</a:t>
            </a:r>
            <a:r>
              <a:rPr lang="en-US" dirty="0">
                <a:solidFill>
                  <a:srgbClr val="4A452A"/>
                </a:solidFill>
                <a:latin typeface="Arial" panose="020B0604020202020204" pitchFamily="34" charset="0"/>
                <a:cs typeface="Arial" panose="020B0604020202020204" pitchFamily="34" charset="0"/>
              </a:rPr>
              <a:t> </a:t>
            </a:r>
            <a:r>
              <a:rPr lang="en-US" dirty="0" err="1">
                <a:solidFill>
                  <a:srgbClr val="4A452A"/>
                </a:solidFill>
                <a:latin typeface="Arial" panose="020B0604020202020204" pitchFamily="34" charset="0"/>
                <a:cs typeface="Arial" panose="020B0604020202020204" pitchFamily="34" charset="0"/>
              </a:rPr>
              <a:t>partenaires</a:t>
            </a:r>
            <a:r>
              <a:rPr lang="en-US" dirty="0">
                <a:solidFill>
                  <a:srgbClr val="4A452A"/>
                </a:solidFill>
                <a:latin typeface="Arial" panose="020B0604020202020204" pitchFamily="34" charset="0"/>
                <a:cs typeface="Arial" panose="020B0604020202020204" pitchFamily="34" charset="0"/>
              </a:rPr>
              <a:t> de chasse </a:t>
            </a:r>
            <a:r>
              <a:rPr lang="en-US" dirty="0" err="1">
                <a:solidFill>
                  <a:srgbClr val="4A452A"/>
                </a:solidFill>
                <a:latin typeface="Arial" panose="020B0604020202020204" pitchFamily="34" charset="0"/>
                <a:cs typeface="Arial" panose="020B0604020202020204" pitchFamily="34" charset="0"/>
              </a:rPr>
              <a:t>utilisent</a:t>
            </a:r>
            <a:r>
              <a:rPr lang="en-US" dirty="0">
                <a:solidFill>
                  <a:srgbClr val="4A452A"/>
                </a:solidFill>
                <a:latin typeface="Arial" panose="020B0604020202020204" pitchFamily="34" charset="0"/>
                <a:cs typeface="Arial" panose="020B0604020202020204" pitchFamily="34" charset="0"/>
              </a:rPr>
              <a:t> </a:t>
            </a:r>
            <a:r>
              <a:rPr lang="en-US" dirty="0" err="1">
                <a:solidFill>
                  <a:srgbClr val="4A452A"/>
                </a:solidFill>
                <a:latin typeface="Arial" panose="020B0604020202020204" pitchFamily="34" charset="0"/>
                <a:cs typeface="Arial" panose="020B0604020202020204" pitchFamily="34" charset="0"/>
              </a:rPr>
              <a:t>leurs</a:t>
            </a:r>
            <a:r>
              <a:rPr lang="en-US" dirty="0">
                <a:solidFill>
                  <a:srgbClr val="4A452A"/>
                </a:solidFill>
                <a:latin typeface="Arial" panose="020B0604020202020204" pitchFamily="34" charset="0"/>
                <a:cs typeface="Arial" panose="020B0604020202020204" pitchFamily="34" charset="0"/>
              </a:rPr>
              <a:t> </a:t>
            </a:r>
            <a:r>
              <a:rPr lang="en-US" dirty="0" err="1">
                <a:solidFill>
                  <a:srgbClr val="4A452A"/>
                </a:solidFill>
                <a:latin typeface="Arial" panose="020B0604020202020204" pitchFamily="34" charset="0"/>
                <a:cs typeface="Arial" panose="020B0604020202020204" pitchFamily="34" charset="0"/>
              </a:rPr>
              <a:t>appeaux</a:t>
            </a:r>
            <a:r>
              <a:rPr lang="en-US" dirty="0">
                <a:solidFill>
                  <a:srgbClr val="4A452A"/>
                </a:solidFill>
                <a:latin typeface="Arial" panose="020B0604020202020204" pitchFamily="34" charset="0"/>
                <a:cs typeface="Arial" panose="020B0604020202020204" pitchFamily="34" charset="0"/>
              </a:rPr>
              <a:t> pour </a:t>
            </a:r>
            <a:r>
              <a:rPr lang="en-US" dirty="0" err="1">
                <a:solidFill>
                  <a:srgbClr val="4A452A"/>
                </a:solidFill>
                <a:latin typeface="Arial" panose="020B0604020202020204" pitchFamily="34" charset="0"/>
                <a:cs typeface="Arial" panose="020B0604020202020204" pitchFamily="34" charset="0"/>
              </a:rPr>
              <a:t>attirer</a:t>
            </a:r>
            <a:r>
              <a:rPr lang="en-US" dirty="0">
                <a:solidFill>
                  <a:srgbClr val="4A452A"/>
                </a:solidFill>
                <a:latin typeface="Arial" panose="020B0604020202020204" pitchFamily="34" charset="0"/>
                <a:cs typeface="Arial" panose="020B0604020202020204" pitchFamily="34" charset="0"/>
              </a:rPr>
              <a:t> </a:t>
            </a:r>
            <a:r>
              <a:rPr lang="en-US" dirty="0" err="1">
                <a:solidFill>
                  <a:srgbClr val="4A452A"/>
                </a:solidFill>
                <a:latin typeface="Arial" panose="020B0604020202020204" pitchFamily="34" charset="0"/>
                <a:cs typeface="Arial" panose="020B0604020202020204" pitchFamily="34" charset="0"/>
              </a:rPr>
              <a:t>d’autres</a:t>
            </a:r>
            <a:r>
              <a:rPr lang="en-US" dirty="0">
                <a:solidFill>
                  <a:srgbClr val="4A452A"/>
                </a:solidFill>
                <a:latin typeface="Arial" panose="020B0604020202020204" pitchFamily="34" charset="0"/>
                <a:cs typeface="Arial" panose="020B0604020202020204" pitchFamily="34" charset="0"/>
              </a:rPr>
              <a:t> </a:t>
            </a:r>
            <a:r>
              <a:rPr lang="en-US" dirty="0" err="1">
                <a:solidFill>
                  <a:srgbClr val="4A452A"/>
                </a:solidFill>
                <a:latin typeface="Arial" panose="020B0604020202020204" pitchFamily="34" charset="0"/>
                <a:cs typeface="Arial" panose="020B0604020202020204" pitchFamily="34" charset="0"/>
              </a:rPr>
              <a:t>oies</a:t>
            </a:r>
            <a:r>
              <a:rPr lang="en-US" dirty="0">
                <a:solidFill>
                  <a:srgbClr val="4A452A"/>
                </a:solidFill>
                <a:latin typeface="Arial" panose="020B0604020202020204" pitchFamily="34" charset="0"/>
                <a:cs typeface="Arial" panose="020B0604020202020204" pitchFamily="34" charset="0"/>
              </a:rPr>
              <a:t> </a:t>
            </a:r>
            <a:r>
              <a:rPr lang="en-US" dirty="0" err="1">
                <a:solidFill>
                  <a:srgbClr val="4A452A"/>
                </a:solidFill>
                <a:latin typeface="Arial" panose="020B0604020202020204" pitchFamily="34" charset="0"/>
                <a:cs typeface="Arial" panose="020B0604020202020204" pitchFamily="34" charset="0"/>
              </a:rPr>
              <a:t>vers</a:t>
            </a:r>
            <a:r>
              <a:rPr lang="en-US" dirty="0">
                <a:solidFill>
                  <a:srgbClr val="4A452A"/>
                </a:solidFill>
                <a:latin typeface="Arial" panose="020B0604020202020204" pitchFamily="34" charset="0"/>
                <a:cs typeface="Arial" panose="020B0604020202020204" pitchFamily="34" charset="0"/>
              </a:rPr>
              <a:t> </a:t>
            </a:r>
            <a:r>
              <a:rPr lang="en-US" dirty="0" err="1">
                <a:solidFill>
                  <a:srgbClr val="4A452A"/>
                </a:solidFill>
                <a:latin typeface="Arial" panose="020B0604020202020204" pitchFamily="34" charset="0"/>
                <a:cs typeface="Arial" panose="020B0604020202020204" pitchFamily="34" charset="0"/>
              </a:rPr>
              <a:t>vos</a:t>
            </a:r>
            <a:r>
              <a:rPr lang="en-US" dirty="0">
                <a:solidFill>
                  <a:srgbClr val="4A452A"/>
                </a:solidFill>
                <a:latin typeface="Arial" panose="020B0604020202020204" pitchFamily="34" charset="0"/>
                <a:cs typeface="Arial" panose="020B0604020202020204" pitchFamily="34" charset="0"/>
              </a:rPr>
              <a:t> </a:t>
            </a:r>
            <a:r>
              <a:rPr lang="en-US" dirty="0" err="1">
                <a:solidFill>
                  <a:srgbClr val="4A452A"/>
                </a:solidFill>
                <a:latin typeface="Arial" panose="020B0604020202020204" pitchFamily="34" charset="0"/>
                <a:cs typeface="Arial" panose="020B0604020202020204" pitchFamily="34" charset="0"/>
              </a:rPr>
              <a:t>appelants</a:t>
            </a:r>
            <a:r>
              <a:rPr lang="en-US" dirty="0">
                <a:solidFill>
                  <a:srgbClr val="4A452A"/>
                </a:solidFill>
                <a:latin typeface="Arial" panose="020B0604020202020204" pitchFamily="34" charset="0"/>
                <a:cs typeface="Arial" panose="020B0604020202020204" pitchFamily="34" charset="0"/>
              </a:rPr>
              <a:t>. </a:t>
            </a:r>
            <a:r>
              <a:rPr lang="en-US" dirty="0" err="1">
                <a:solidFill>
                  <a:srgbClr val="4A452A"/>
                </a:solidFill>
                <a:latin typeface="Arial" panose="020B0604020202020204" pitchFamily="34" charset="0"/>
                <a:cs typeface="Arial" panose="020B0604020202020204" pitchFamily="34" charset="0"/>
              </a:rPr>
              <a:t>L’oie</a:t>
            </a:r>
            <a:r>
              <a:rPr lang="en-US" dirty="0">
                <a:solidFill>
                  <a:srgbClr val="4A452A"/>
                </a:solidFill>
                <a:latin typeface="Arial" panose="020B0604020202020204" pitchFamily="34" charset="0"/>
                <a:cs typeface="Arial" panose="020B0604020202020204" pitchFamily="34" charset="0"/>
              </a:rPr>
              <a:t> </a:t>
            </a:r>
            <a:r>
              <a:rPr lang="en-US" dirty="0" err="1">
                <a:solidFill>
                  <a:srgbClr val="4A452A"/>
                </a:solidFill>
                <a:latin typeface="Arial" panose="020B0604020202020204" pitchFamily="34" charset="0"/>
                <a:cs typeface="Arial" panose="020B0604020202020204" pitchFamily="34" charset="0"/>
              </a:rPr>
              <a:t>blessée</a:t>
            </a:r>
            <a:r>
              <a:rPr lang="en-US" dirty="0">
                <a:solidFill>
                  <a:srgbClr val="4A452A"/>
                </a:solidFill>
                <a:latin typeface="Arial" panose="020B0604020202020204" pitchFamily="34" charset="0"/>
                <a:cs typeface="Arial" panose="020B0604020202020204" pitchFamily="34" charset="0"/>
              </a:rPr>
              <a:t> se </a:t>
            </a:r>
            <a:r>
              <a:rPr lang="en-US" dirty="0" err="1">
                <a:solidFill>
                  <a:srgbClr val="4A452A"/>
                </a:solidFill>
                <a:latin typeface="Arial" panose="020B0604020202020204" pitchFamily="34" charset="0"/>
                <a:cs typeface="Arial" panose="020B0604020202020204" pitchFamily="34" charset="0"/>
              </a:rPr>
              <a:t>relève</a:t>
            </a:r>
            <a:r>
              <a:rPr lang="en-US" dirty="0">
                <a:solidFill>
                  <a:srgbClr val="4A452A"/>
                </a:solidFill>
                <a:latin typeface="Arial" panose="020B0604020202020204" pitchFamily="34" charset="0"/>
                <a:cs typeface="Arial" panose="020B0604020202020204" pitchFamily="34" charset="0"/>
              </a:rPr>
              <a:t>, </a:t>
            </a:r>
            <a:r>
              <a:rPr lang="en-US" dirty="0" err="1">
                <a:solidFill>
                  <a:srgbClr val="4A452A"/>
                </a:solidFill>
                <a:latin typeface="Arial" panose="020B0604020202020204" pitchFamily="34" charset="0"/>
                <a:cs typeface="Arial" panose="020B0604020202020204" pitchFamily="34" charset="0"/>
              </a:rPr>
              <a:t>secoue</a:t>
            </a:r>
            <a:r>
              <a:rPr lang="en-US" dirty="0">
                <a:solidFill>
                  <a:srgbClr val="4A452A"/>
                </a:solidFill>
                <a:latin typeface="Arial" panose="020B0604020202020204" pitchFamily="34" charset="0"/>
                <a:cs typeface="Arial" panose="020B0604020202020204" pitchFamily="34" charset="0"/>
              </a:rPr>
              <a:t> les </a:t>
            </a:r>
            <a:r>
              <a:rPr lang="en-US" dirty="0" err="1">
                <a:solidFill>
                  <a:srgbClr val="4A452A"/>
                </a:solidFill>
                <a:latin typeface="Arial" panose="020B0604020202020204" pitchFamily="34" charset="0"/>
                <a:cs typeface="Arial" panose="020B0604020202020204" pitchFamily="34" charset="0"/>
              </a:rPr>
              <a:t>ailes</a:t>
            </a:r>
            <a:r>
              <a:rPr lang="en-US" dirty="0">
                <a:solidFill>
                  <a:srgbClr val="4A452A"/>
                </a:solidFill>
                <a:latin typeface="Arial" panose="020B0604020202020204" pitchFamily="34" charset="0"/>
                <a:cs typeface="Arial" panose="020B0604020202020204" pitchFamily="34" charset="0"/>
              </a:rPr>
              <a:t> et </a:t>
            </a:r>
            <a:r>
              <a:rPr lang="en-US" dirty="0" err="1">
                <a:solidFill>
                  <a:srgbClr val="4A452A"/>
                </a:solidFill>
                <a:latin typeface="Arial" panose="020B0604020202020204" pitchFamily="34" charset="0"/>
                <a:cs typeface="Arial" panose="020B0604020202020204" pitchFamily="34" charset="0"/>
              </a:rPr>
              <a:t>s’envole</a:t>
            </a:r>
            <a:r>
              <a:rPr lang="en-US" dirty="0">
                <a:solidFill>
                  <a:srgbClr val="4A452A"/>
                </a:solidFill>
                <a:latin typeface="Arial" panose="020B0604020202020204" pitchFamily="34" charset="0"/>
                <a:cs typeface="Arial" panose="020B0604020202020204" pitchFamily="34" charset="0"/>
              </a:rPr>
              <a:t>. </a:t>
            </a:r>
          </a:p>
          <a:p>
            <a:endParaRPr lang="en-US" dirty="0">
              <a:solidFill>
                <a:srgbClr val="4A452A"/>
              </a:solidFill>
              <a:latin typeface="Arial" panose="020B0604020202020204" pitchFamily="34" charset="0"/>
              <a:cs typeface="Arial" panose="020B0604020202020204" pitchFamily="34" charset="0"/>
            </a:endParaRPr>
          </a:p>
          <a:p>
            <a:r>
              <a:rPr lang="en-US" sz="2700" b="1" dirty="0" err="1">
                <a:solidFill>
                  <a:srgbClr val="4A452A"/>
                </a:solidFill>
                <a:latin typeface="Arial" panose="020B0604020202020204" pitchFamily="34" charset="0"/>
                <a:cs typeface="Arial" panose="020B0604020202020204" pitchFamily="34" charset="0"/>
              </a:rPr>
              <a:t>Pouvez-vous</a:t>
            </a:r>
            <a:r>
              <a:rPr lang="en-US" sz="2700" b="1" dirty="0">
                <a:solidFill>
                  <a:srgbClr val="4A452A"/>
                </a:solidFill>
                <a:latin typeface="Arial" panose="020B0604020202020204" pitchFamily="34" charset="0"/>
                <a:cs typeface="Arial" panose="020B0604020202020204" pitchFamily="34" charset="0"/>
              </a:rPr>
              <a:t> </a:t>
            </a:r>
            <a:r>
              <a:rPr lang="en-US" sz="2700" b="1" dirty="0" err="1">
                <a:solidFill>
                  <a:srgbClr val="4A452A"/>
                </a:solidFill>
                <a:latin typeface="Arial" panose="020B0604020202020204" pitchFamily="34" charset="0"/>
                <a:cs typeface="Arial" panose="020B0604020202020204" pitchFamily="34" charset="0"/>
              </a:rPr>
              <a:t>tirer</a:t>
            </a:r>
            <a:r>
              <a:rPr lang="en-US" sz="2700" b="1" dirty="0">
                <a:solidFill>
                  <a:srgbClr val="4A452A"/>
                </a:solidFill>
                <a:latin typeface="Arial" panose="020B0604020202020204" pitchFamily="34" charset="0"/>
                <a:cs typeface="Arial" panose="020B0604020202020204" pitchFamily="34" charset="0"/>
              </a:rPr>
              <a:t> </a:t>
            </a:r>
            <a:r>
              <a:rPr lang="en-US" sz="2700" b="1" dirty="0" err="1">
                <a:solidFill>
                  <a:srgbClr val="4A452A"/>
                </a:solidFill>
                <a:latin typeface="Arial" panose="020B0604020202020204" pitchFamily="34" charset="0"/>
                <a:cs typeface="Arial" panose="020B0604020202020204" pitchFamily="34" charset="0"/>
              </a:rPr>
              <a:t>ou</a:t>
            </a:r>
            <a:r>
              <a:rPr lang="en-US" sz="2700" b="1" dirty="0">
                <a:solidFill>
                  <a:srgbClr val="4A452A"/>
                </a:solidFill>
                <a:latin typeface="Arial" panose="020B0604020202020204" pitchFamily="34" charset="0"/>
                <a:cs typeface="Arial" panose="020B0604020202020204" pitchFamily="34" charset="0"/>
              </a:rPr>
              <a:t> non?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1" descr="C:\Documents and Settings\duc1718\My Documents\My Pictures\(A) Mentored hunts\Family mentored hunt 2012\Single going down.JPG">
            <a:extLst>
              <a:ext uri="{FF2B5EF4-FFF2-40B4-BE49-F238E27FC236}">
                <a16:creationId xmlns:a16="http://schemas.microsoft.com/office/drawing/2014/main" id="{1155442F-C1BA-3D4B-A02A-E217BCC1FAC0}"/>
              </a:ext>
            </a:extLst>
          </p:cNvPr>
          <p:cNvPicPr>
            <a:picLocks noChangeAspect="1" noChangeArrowheads="1"/>
          </p:cNvPicPr>
          <p:nvPr/>
        </p:nvPicPr>
        <p:blipFill rotWithShape="1">
          <a:blip r:embed="rId3" cstate="print"/>
          <a:srcRect l="12613" t="12834" b="12500"/>
          <a:stretch/>
        </p:blipFill>
        <p:spPr bwMode="auto">
          <a:xfrm>
            <a:off x="0" y="0"/>
            <a:ext cx="9144000" cy="5143500"/>
          </a:xfrm>
          <a:prstGeom prst="rect">
            <a:avLst/>
          </a:prstGeom>
          <a:noFill/>
        </p:spPr>
      </p:pic>
      <p:sp>
        <p:nvSpPr>
          <p:cNvPr id="5" name="TextBox 4"/>
          <p:cNvSpPr txBox="1"/>
          <p:nvPr/>
        </p:nvSpPr>
        <p:spPr>
          <a:xfrm>
            <a:off x="533400" y="326661"/>
            <a:ext cx="6705600" cy="1985159"/>
          </a:xfrm>
          <a:prstGeom prst="rect">
            <a:avLst/>
          </a:prstGeom>
          <a:noFill/>
        </p:spPr>
        <p:txBody>
          <a:bodyPr wrap="square" rtlCol="0">
            <a:spAutoFit/>
          </a:bodyPr>
          <a:lstStyle/>
          <a:p>
            <a:r>
              <a:rPr lang="en-US" sz="3300" b="1" dirty="0" err="1">
                <a:solidFill>
                  <a:srgbClr val="4A452A"/>
                </a:solidFill>
                <a:latin typeface="Arial" panose="020B0604020202020204" pitchFamily="34" charset="0"/>
                <a:cs typeface="Arial" panose="020B0604020202020204" pitchFamily="34" charset="0"/>
              </a:rPr>
              <a:t>Tirez</a:t>
            </a:r>
            <a:r>
              <a:rPr lang="en-US" sz="3300" b="1" dirty="0">
                <a:solidFill>
                  <a:srgbClr val="4A452A"/>
                </a:solidFill>
                <a:latin typeface="Arial" panose="020B0604020202020204" pitchFamily="34" charset="0"/>
                <a:cs typeface="Arial" panose="020B0604020202020204" pitchFamily="34" charset="0"/>
              </a:rPr>
              <a:t>!</a:t>
            </a:r>
            <a:endParaRPr lang="en-US" sz="3300" dirty="0">
              <a:solidFill>
                <a:srgbClr val="4A452A"/>
              </a:solidFill>
              <a:latin typeface="Arial" panose="020B0604020202020204" pitchFamily="34" charset="0"/>
              <a:cs typeface="Arial" panose="020B0604020202020204" pitchFamily="34" charset="0"/>
            </a:endParaRPr>
          </a:p>
          <a:p>
            <a:endParaRPr lang="en-US" dirty="0">
              <a:solidFill>
                <a:srgbClr val="4A452A"/>
              </a:solidFill>
              <a:latin typeface="Arial" panose="020B0604020202020204" pitchFamily="34" charset="0"/>
              <a:cs typeface="Arial" panose="020B0604020202020204" pitchFamily="34" charset="0"/>
            </a:endParaRPr>
          </a:p>
          <a:p>
            <a:pPr lvl="0" fontAlgn="auto">
              <a:spcBef>
                <a:spcPts val="0"/>
              </a:spcBef>
              <a:spcAft>
                <a:spcPts val="0"/>
              </a:spcAft>
              <a:defRPr sz="1800" b="0" i="0" u="none" strike="noStrike" kern="0" cap="none" spc="0" baseline="0">
                <a:solidFill>
                  <a:srgbClr val="000000"/>
                </a:solidFill>
                <a:uFillTx/>
              </a:defRPr>
            </a:pPr>
            <a:r>
              <a:rPr lang="fr-CA" dirty="0">
                <a:solidFill>
                  <a:srgbClr val="4A452A"/>
                </a:solidFill>
                <a:latin typeface="Arial" pitchFamily="34"/>
                <a:cs typeface="Arial" pitchFamily="34"/>
              </a:rPr>
              <a:t>Même si, en tirant sur l’oie blessée, vous effrayez les autres oies, la loi et l’éthique vous obligent à récupérer l’oie aussitôt et à la tuer le plus rapidement possible pour éviter qu’elle souffre davantage. </a:t>
            </a:r>
          </a:p>
        </p:txBody>
      </p:sp>
      <p:sp>
        <p:nvSpPr>
          <p:cNvPr id="9" name="Rectangle 8">
            <a:extLst>
              <a:ext uri="{FF2B5EF4-FFF2-40B4-BE49-F238E27FC236}">
                <a16:creationId xmlns:a16="http://schemas.microsoft.com/office/drawing/2014/main" id="{6A988972-57E2-3F4C-96E7-78C6DEB0F245}"/>
              </a:ext>
            </a:extLst>
          </p:cNvPr>
          <p:cNvSpPr/>
          <p:nvPr/>
        </p:nvSpPr>
        <p:spPr>
          <a:xfrm>
            <a:off x="7010400" y="4705350"/>
            <a:ext cx="1771650" cy="215444"/>
          </a:xfrm>
          <a:prstGeom prst="rect">
            <a:avLst/>
          </a:prstGeom>
        </p:spPr>
        <p:txBody>
          <a:bodyPr wrap="square">
            <a:spAutoFit/>
          </a:bodyPr>
          <a:lstStyle/>
          <a:p>
            <a:pPr algn="r"/>
            <a:r>
              <a:rPr lang="en-US" sz="800" dirty="0">
                <a:solidFill>
                  <a:srgbClr val="FFFFFF"/>
                </a:solidFill>
                <a:latin typeface="+mj-lt"/>
              </a:rPr>
              <a:t>©Chris Benson</a:t>
            </a:r>
            <a:endParaRPr lang="en-US" sz="800" dirty="0">
              <a:solidFill>
                <a:srgbClr val="FFFFFF"/>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boatdog.jpg">
            <a:extLst>
              <a:ext uri="{FF2B5EF4-FFF2-40B4-BE49-F238E27FC236}">
                <a16:creationId xmlns:a16="http://schemas.microsoft.com/office/drawing/2014/main" id="{723D3938-C43F-DE4A-8735-A22F050A045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5682" b="19167"/>
          <a:stretch/>
        </p:blipFill>
        <p:spPr>
          <a:xfrm>
            <a:off x="0" y="-10338"/>
            <a:ext cx="9144000" cy="5153838"/>
          </a:xfrm>
          <a:prstGeom prst="rect">
            <a:avLst/>
          </a:prstGeom>
        </p:spPr>
      </p:pic>
      <p:sp>
        <p:nvSpPr>
          <p:cNvPr id="2" name="TextBox 1"/>
          <p:cNvSpPr txBox="1"/>
          <p:nvPr/>
        </p:nvSpPr>
        <p:spPr>
          <a:xfrm>
            <a:off x="562566" y="361053"/>
            <a:ext cx="8219483" cy="1615827"/>
          </a:xfrm>
          <a:prstGeom prst="rect">
            <a:avLst/>
          </a:prstGeom>
          <a:noFill/>
        </p:spPr>
        <p:txBody>
          <a:bodyPr wrap="square" rtlCol="0">
            <a:spAutoFit/>
          </a:bodyPr>
          <a:lstStyle/>
          <a:p>
            <a:pPr lvl="0" fontAlgn="auto">
              <a:spcBef>
                <a:spcPts val="0"/>
              </a:spcBef>
              <a:spcAft>
                <a:spcPts val="0"/>
              </a:spcAft>
              <a:defRPr sz="1800" b="0" i="0" u="none" strike="noStrike" kern="0" cap="none" spc="0" baseline="0">
                <a:solidFill>
                  <a:srgbClr val="000000"/>
                </a:solidFill>
                <a:uFillTx/>
              </a:defRPr>
            </a:pPr>
            <a:r>
              <a:rPr lang="fr-CA" dirty="0">
                <a:solidFill>
                  <a:srgbClr val="4A452A"/>
                </a:solidFill>
                <a:latin typeface="Arial" pitchFamily="34"/>
                <a:cs typeface="Arial" pitchFamily="34"/>
              </a:rPr>
              <a:t>Sur un marais, vous entendez des </a:t>
            </a:r>
            <a:r>
              <a:rPr lang="fr-CA" dirty="0" err="1">
                <a:solidFill>
                  <a:srgbClr val="4A452A"/>
                </a:solidFill>
                <a:latin typeface="Arial" pitchFamily="34"/>
                <a:cs typeface="Arial" pitchFamily="34"/>
              </a:rPr>
              <a:t>cancanements</a:t>
            </a:r>
            <a:r>
              <a:rPr lang="fr-CA" dirty="0">
                <a:solidFill>
                  <a:srgbClr val="4A452A"/>
                </a:solidFill>
                <a:latin typeface="Arial" pitchFamily="34"/>
                <a:cs typeface="Arial" pitchFamily="34"/>
              </a:rPr>
              <a:t> et croyez apercevoir des canards dissimulés dans les roseaux. Vous chargez votre fusil et visez les roseaux, afin d’être prêt à tirer quand les canards s’envoleront.</a:t>
            </a:r>
          </a:p>
          <a:p>
            <a:endParaRPr lang="en-US" dirty="0">
              <a:solidFill>
                <a:srgbClr val="4A452A"/>
              </a:solidFill>
              <a:latin typeface="Arial" panose="020B0604020202020204" pitchFamily="34" charset="0"/>
              <a:cs typeface="Arial" panose="020B0604020202020204" pitchFamily="34" charset="0"/>
            </a:endParaRPr>
          </a:p>
          <a:p>
            <a:r>
              <a:rPr lang="en-US" sz="2700" b="1" dirty="0" err="1">
                <a:solidFill>
                  <a:srgbClr val="4A452A"/>
                </a:solidFill>
                <a:latin typeface="Arial" panose="020B0604020202020204" pitchFamily="34" charset="0"/>
                <a:cs typeface="Arial" panose="020B0604020202020204" pitchFamily="34" charset="0"/>
              </a:rPr>
              <a:t>Pouvez-vous</a:t>
            </a:r>
            <a:r>
              <a:rPr lang="en-US" sz="2700" b="1" dirty="0">
                <a:solidFill>
                  <a:srgbClr val="4A452A"/>
                </a:solidFill>
                <a:latin typeface="Arial" panose="020B0604020202020204" pitchFamily="34" charset="0"/>
                <a:cs typeface="Arial" panose="020B0604020202020204" pitchFamily="34" charset="0"/>
              </a:rPr>
              <a:t> </a:t>
            </a:r>
            <a:r>
              <a:rPr lang="en-US" sz="2700" b="1" dirty="0" err="1">
                <a:solidFill>
                  <a:srgbClr val="4A452A"/>
                </a:solidFill>
                <a:latin typeface="Arial" panose="020B0604020202020204" pitchFamily="34" charset="0"/>
                <a:cs typeface="Arial" panose="020B0604020202020204" pitchFamily="34" charset="0"/>
              </a:rPr>
              <a:t>tirer</a:t>
            </a:r>
            <a:r>
              <a:rPr lang="en-US" sz="2700" b="1" dirty="0">
                <a:solidFill>
                  <a:srgbClr val="4A452A"/>
                </a:solidFill>
                <a:latin typeface="Arial" panose="020B0604020202020204" pitchFamily="34" charset="0"/>
                <a:cs typeface="Arial" panose="020B0604020202020204" pitchFamily="34" charset="0"/>
              </a:rPr>
              <a:t> </a:t>
            </a:r>
            <a:r>
              <a:rPr lang="en-US" sz="2700" b="1" dirty="0" err="1">
                <a:solidFill>
                  <a:srgbClr val="4A452A"/>
                </a:solidFill>
                <a:latin typeface="Arial" panose="020B0604020202020204" pitchFamily="34" charset="0"/>
                <a:cs typeface="Arial" panose="020B0604020202020204" pitchFamily="34" charset="0"/>
              </a:rPr>
              <a:t>ou</a:t>
            </a:r>
            <a:r>
              <a:rPr lang="en-US" sz="2700" b="1" dirty="0">
                <a:solidFill>
                  <a:srgbClr val="4A452A"/>
                </a:solidFill>
                <a:latin typeface="Arial" panose="020B0604020202020204" pitchFamily="34" charset="0"/>
                <a:cs typeface="Arial" panose="020B0604020202020204" pitchFamily="34" charset="0"/>
              </a:rPr>
              <a:t> non?</a:t>
            </a:r>
          </a:p>
        </p:txBody>
      </p:sp>
      <p:sp>
        <p:nvSpPr>
          <p:cNvPr id="9" name="Rectangle 8">
            <a:extLst>
              <a:ext uri="{FF2B5EF4-FFF2-40B4-BE49-F238E27FC236}">
                <a16:creationId xmlns:a16="http://schemas.microsoft.com/office/drawing/2014/main" id="{F8A59232-4440-3D48-B79D-0E57E27B1B87}"/>
              </a:ext>
            </a:extLst>
          </p:cNvPr>
          <p:cNvSpPr/>
          <p:nvPr/>
        </p:nvSpPr>
        <p:spPr>
          <a:xfrm>
            <a:off x="7010400" y="4629150"/>
            <a:ext cx="1771650" cy="215444"/>
          </a:xfrm>
          <a:prstGeom prst="rect">
            <a:avLst/>
          </a:prstGeom>
        </p:spPr>
        <p:txBody>
          <a:bodyPr wrap="square">
            <a:spAutoFit/>
          </a:bodyPr>
          <a:lstStyle/>
          <a:p>
            <a:pPr algn="r"/>
            <a:r>
              <a:rPr lang="en-US" sz="800" dirty="0">
                <a:solidFill>
                  <a:srgbClr val="FFFFFF"/>
                </a:solidFill>
                <a:latin typeface="+mj-lt"/>
              </a:rPr>
              <a:t>©James Gore</a:t>
            </a:r>
            <a:endParaRPr lang="en-US" sz="800" dirty="0">
              <a:solidFill>
                <a:srgbClr val="FFFFFF"/>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oatdog.jpg"/>
          <p:cNvPicPr>
            <a:picLocks noChangeAspect="1"/>
          </p:cNvPicPr>
          <p:nvPr/>
        </p:nvPicPr>
        <p:blipFill rotWithShape="1">
          <a:blip r:embed="rId3" cstate="print">
            <a:extLst>
              <a:ext uri="{28A0092B-C50C-407E-A947-70E740481C1C}">
                <a14:useLocalDpi xmlns:a14="http://schemas.microsoft.com/office/drawing/2010/main" val="0"/>
              </a:ext>
            </a:extLst>
          </a:blip>
          <a:srcRect t="5682" b="19167"/>
          <a:stretch/>
        </p:blipFill>
        <p:spPr>
          <a:xfrm>
            <a:off x="0" y="-10338"/>
            <a:ext cx="9144000" cy="5153838"/>
          </a:xfrm>
          <a:prstGeom prst="rect">
            <a:avLst/>
          </a:prstGeom>
        </p:spPr>
      </p:pic>
      <p:sp>
        <p:nvSpPr>
          <p:cNvPr id="6" name="Rectangle 5"/>
          <p:cNvSpPr/>
          <p:nvPr/>
        </p:nvSpPr>
        <p:spPr>
          <a:xfrm>
            <a:off x="7010400" y="4629150"/>
            <a:ext cx="1771650" cy="215444"/>
          </a:xfrm>
          <a:prstGeom prst="rect">
            <a:avLst/>
          </a:prstGeom>
        </p:spPr>
        <p:txBody>
          <a:bodyPr wrap="square">
            <a:spAutoFit/>
          </a:bodyPr>
          <a:lstStyle/>
          <a:p>
            <a:pPr algn="r"/>
            <a:r>
              <a:rPr lang="en-US" sz="800" dirty="0">
                <a:solidFill>
                  <a:srgbClr val="FFFFFF"/>
                </a:solidFill>
                <a:latin typeface="+mj-lt"/>
              </a:rPr>
              <a:t>©James Gore</a:t>
            </a:r>
            <a:endParaRPr lang="en-US" sz="800" dirty="0">
              <a:solidFill>
                <a:srgbClr val="FFFFFF"/>
              </a:solidFill>
            </a:endParaRPr>
          </a:p>
        </p:txBody>
      </p:sp>
      <p:sp>
        <p:nvSpPr>
          <p:cNvPr id="9" name="TextBox 8"/>
          <p:cNvSpPr txBox="1"/>
          <p:nvPr/>
        </p:nvSpPr>
        <p:spPr>
          <a:xfrm>
            <a:off x="533400" y="209550"/>
            <a:ext cx="8248650" cy="2139047"/>
          </a:xfrm>
          <a:prstGeom prst="rect">
            <a:avLst/>
          </a:prstGeom>
          <a:noFill/>
        </p:spPr>
        <p:txBody>
          <a:bodyPr wrap="square" lIns="91440" tIns="45720" rIns="91440" bIns="45720" rtlCol="0" anchor="t">
            <a:spAutoFit/>
          </a:bodyPr>
          <a:lstStyle/>
          <a:p>
            <a:r>
              <a:rPr lang="en-US" sz="3300" b="1" dirty="0">
                <a:solidFill>
                  <a:srgbClr val="4A452A"/>
                </a:solidFill>
                <a:latin typeface="Arial" panose="020B0604020202020204" pitchFamily="34" charset="0"/>
                <a:cs typeface="Arial" panose="020B0604020202020204" pitchFamily="34" charset="0"/>
              </a:rPr>
              <a:t>Ne </a:t>
            </a:r>
            <a:r>
              <a:rPr lang="en-US" sz="3300" b="1" dirty="0" err="1">
                <a:solidFill>
                  <a:srgbClr val="4A452A"/>
                </a:solidFill>
                <a:latin typeface="Arial" panose="020B0604020202020204" pitchFamily="34" charset="0"/>
                <a:cs typeface="Arial" panose="020B0604020202020204" pitchFamily="34" charset="0"/>
              </a:rPr>
              <a:t>tirez</a:t>
            </a:r>
            <a:r>
              <a:rPr lang="en-US" sz="3300" b="1" dirty="0">
                <a:solidFill>
                  <a:srgbClr val="4A452A"/>
                </a:solidFill>
                <a:latin typeface="Arial" panose="020B0604020202020204" pitchFamily="34" charset="0"/>
                <a:cs typeface="Arial" panose="020B0604020202020204" pitchFamily="34" charset="0"/>
              </a:rPr>
              <a:t> pas! </a:t>
            </a:r>
          </a:p>
          <a:p>
            <a:r>
              <a:rPr lang="en-US" dirty="0">
                <a:latin typeface="Arial" panose="020B0604020202020204" pitchFamily="34" charset="0"/>
                <a:cs typeface="Arial" panose="020B0604020202020204" pitchFamily="34" charset="0"/>
              </a:rPr>
              <a:t>			           </a:t>
            </a:r>
          </a:p>
          <a:p>
            <a:r>
              <a:rPr lang="en-US" sz="1600" dirty="0">
                <a:solidFill>
                  <a:srgbClr val="4A452A"/>
                </a:solidFill>
                <a:latin typeface="Arial"/>
                <a:cs typeface="Arial"/>
              </a:rPr>
              <a:t>Les canards que </a:t>
            </a:r>
            <a:r>
              <a:rPr lang="en-US" sz="1600" dirty="0" err="1">
                <a:solidFill>
                  <a:srgbClr val="4A452A"/>
                </a:solidFill>
                <a:latin typeface="Arial"/>
                <a:cs typeface="Arial"/>
              </a:rPr>
              <a:t>vous</a:t>
            </a:r>
            <a:r>
              <a:rPr lang="en-US" sz="1600" dirty="0">
                <a:solidFill>
                  <a:srgbClr val="4A452A"/>
                </a:solidFill>
                <a:latin typeface="Arial"/>
                <a:cs typeface="Arial"/>
              </a:rPr>
              <a:t> </a:t>
            </a:r>
            <a:r>
              <a:rPr lang="en-US" sz="1600" dirty="0" err="1">
                <a:solidFill>
                  <a:srgbClr val="4A452A"/>
                </a:solidFill>
                <a:latin typeface="Arial"/>
                <a:cs typeface="Arial"/>
              </a:rPr>
              <a:t>voyez</a:t>
            </a:r>
            <a:r>
              <a:rPr lang="en-US" sz="1600" dirty="0">
                <a:solidFill>
                  <a:srgbClr val="4A452A"/>
                </a:solidFill>
                <a:latin typeface="Arial"/>
                <a:cs typeface="Arial"/>
              </a:rPr>
              <a:t> </a:t>
            </a:r>
            <a:r>
              <a:rPr lang="en-US" sz="1600" dirty="0" err="1">
                <a:solidFill>
                  <a:srgbClr val="4A452A"/>
                </a:solidFill>
                <a:latin typeface="Arial"/>
                <a:cs typeface="Arial"/>
              </a:rPr>
              <a:t>sont</a:t>
            </a:r>
            <a:r>
              <a:rPr lang="en-US" sz="1600" dirty="0">
                <a:solidFill>
                  <a:srgbClr val="4A452A"/>
                </a:solidFill>
                <a:latin typeface="Arial"/>
                <a:cs typeface="Arial"/>
              </a:rPr>
              <a:t> </a:t>
            </a:r>
            <a:r>
              <a:rPr lang="en-US" sz="1600" dirty="0" err="1">
                <a:solidFill>
                  <a:srgbClr val="4A452A"/>
                </a:solidFill>
                <a:latin typeface="Arial"/>
                <a:cs typeface="Arial"/>
              </a:rPr>
              <a:t>peut-être</a:t>
            </a:r>
            <a:r>
              <a:rPr lang="en-US" sz="1600" dirty="0">
                <a:solidFill>
                  <a:srgbClr val="4A452A"/>
                </a:solidFill>
                <a:latin typeface="Arial"/>
                <a:cs typeface="Arial"/>
              </a:rPr>
              <a:t> les </a:t>
            </a:r>
            <a:r>
              <a:rPr lang="en-US" sz="1600" dirty="0" err="1">
                <a:solidFill>
                  <a:srgbClr val="4A452A"/>
                </a:solidFill>
                <a:latin typeface="Arial"/>
                <a:cs typeface="Arial"/>
              </a:rPr>
              <a:t>appelants</a:t>
            </a:r>
            <a:r>
              <a:rPr lang="en-US" sz="1600" dirty="0">
                <a:solidFill>
                  <a:srgbClr val="4A452A"/>
                </a:solidFill>
                <a:latin typeface="Arial"/>
                <a:cs typeface="Arial"/>
              </a:rPr>
              <a:t> d’un </a:t>
            </a:r>
            <a:r>
              <a:rPr lang="en-US" sz="1600" dirty="0" err="1">
                <a:solidFill>
                  <a:srgbClr val="4A452A"/>
                </a:solidFill>
                <a:latin typeface="Arial"/>
                <a:cs typeface="Arial"/>
              </a:rPr>
              <a:t>autre</a:t>
            </a:r>
            <a:r>
              <a:rPr lang="en-US" sz="1600" dirty="0">
                <a:solidFill>
                  <a:srgbClr val="4A452A"/>
                </a:solidFill>
                <a:latin typeface="Arial"/>
                <a:cs typeface="Arial"/>
              </a:rPr>
              <a:t> chasseur et les </a:t>
            </a:r>
            <a:r>
              <a:rPr lang="en-US" sz="1600" dirty="0" err="1">
                <a:solidFill>
                  <a:srgbClr val="4A452A"/>
                </a:solidFill>
                <a:latin typeface="Arial"/>
                <a:cs typeface="Arial"/>
              </a:rPr>
              <a:t>cancanements</a:t>
            </a:r>
            <a:r>
              <a:rPr lang="en-US" sz="1600" dirty="0">
                <a:solidFill>
                  <a:srgbClr val="4A452A"/>
                </a:solidFill>
                <a:latin typeface="Arial"/>
                <a:cs typeface="Arial"/>
              </a:rPr>
              <a:t> </a:t>
            </a:r>
            <a:r>
              <a:rPr lang="en-US" sz="1600" dirty="0" err="1">
                <a:solidFill>
                  <a:srgbClr val="4A452A"/>
                </a:solidFill>
                <a:latin typeface="Arial"/>
                <a:cs typeface="Arial"/>
              </a:rPr>
              <a:t>proviennent</a:t>
            </a:r>
            <a:r>
              <a:rPr lang="en-US" sz="1600" dirty="0">
                <a:solidFill>
                  <a:srgbClr val="4A452A"/>
                </a:solidFill>
                <a:latin typeface="Arial"/>
                <a:cs typeface="Arial"/>
              </a:rPr>
              <a:t> de </a:t>
            </a:r>
            <a:r>
              <a:rPr lang="en-US" sz="1600" dirty="0" err="1">
                <a:solidFill>
                  <a:srgbClr val="4A452A"/>
                </a:solidFill>
                <a:latin typeface="Arial"/>
                <a:cs typeface="Arial"/>
              </a:rPr>
              <a:t>leurs</a:t>
            </a:r>
            <a:r>
              <a:rPr lang="en-US" sz="1600" dirty="0">
                <a:solidFill>
                  <a:srgbClr val="4A452A"/>
                </a:solidFill>
                <a:latin typeface="Arial"/>
                <a:cs typeface="Arial"/>
              </a:rPr>
              <a:t> </a:t>
            </a:r>
            <a:r>
              <a:rPr lang="en-US" sz="1600" dirty="0" err="1">
                <a:solidFill>
                  <a:srgbClr val="4A452A"/>
                </a:solidFill>
                <a:latin typeface="Arial"/>
                <a:cs typeface="Arial"/>
              </a:rPr>
              <a:t>appeaux</a:t>
            </a:r>
            <a:r>
              <a:rPr lang="en-US" sz="1600" dirty="0">
                <a:solidFill>
                  <a:srgbClr val="4A452A"/>
                </a:solidFill>
                <a:latin typeface="Arial"/>
                <a:cs typeface="Arial"/>
              </a:rPr>
              <a:t>. Si </a:t>
            </a:r>
            <a:r>
              <a:rPr lang="en-US" sz="1600" dirty="0" err="1">
                <a:solidFill>
                  <a:srgbClr val="4A452A"/>
                </a:solidFill>
                <a:latin typeface="Arial"/>
                <a:cs typeface="Arial"/>
              </a:rPr>
              <a:t>c'est</a:t>
            </a:r>
            <a:r>
              <a:rPr lang="en-US" sz="1600" dirty="0">
                <a:solidFill>
                  <a:srgbClr val="4A452A"/>
                </a:solidFill>
                <a:latin typeface="Arial"/>
                <a:cs typeface="Arial"/>
              </a:rPr>
              <a:t> le </a:t>
            </a:r>
            <a:r>
              <a:rPr lang="en-US" sz="1600" dirty="0" err="1">
                <a:solidFill>
                  <a:srgbClr val="4A452A"/>
                </a:solidFill>
                <a:latin typeface="Arial"/>
                <a:cs typeface="Arial"/>
              </a:rPr>
              <a:t>cas</a:t>
            </a:r>
            <a:r>
              <a:rPr lang="en-US" sz="1600" dirty="0">
                <a:solidFill>
                  <a:srgbClr val="4A452A"/>
                </a:solidFill>
                <a:latin typeface="Arial"/>
                <a:cs typeface="Arial"/>
              </a:rPr>
              <a:t>, </a:t>
            </a:r>
            <a:r>
              <a:rPr lang="en-US" sz="1600" dirty="0" err="1">
                <a:solidFill>
                  <a:srgbClr val="4A452A"/>
                </a:solidFill>
                <a:latin typeface="Arial"/>
                <a:cs typeface="Arial"/>
              </a:rPr>
              <a:t>vous</a:t>
            </a:r>
            <a:r>
              <a:rPr lang="en-US" sz="1600" dirty="0">
                <a:solidFill>
                  <a:srgbClr val="4A452A"/>
                </a:solidFill>
                <a:latin typeface="Arial"/>
                <a:cs typeface="Arial"/>
              </a:rPr>
              <a:t> </a:t>
            </a:r>
            <a:r>
              <a:rPr lang="en-US" sz="1600" dirty="0" err="1">
                <a:solidFill>
                  <a:srgbClr val="4A452A"/>
                </a:solidFill>
                <a:latin typeface="Arial"/>
                <a:cs typeface="Arial"/>
              </a:rPr>
              <a:t>venez</a:t>
            </a:r>
            <a:r>
              <a:rPr lang="en-US" sz="1600" dirty="0">
                <a:solidFill>
                  <a:srgbClr val="4A452A"/>
                </a:solidFill>
                <a:latin typeface="Arial"/>
                <a:cs typeface="Arial"/>
              </a:rPr>
              <a:t> de pointer </a:t>
            </a:r>
            <a:r>
              <a:rPr lang="en-US" sz="1600" dirty="0" err="1">
                <a:solidFill>
                  <a:srgbClr val="4A452A"/>
                </a:solidFill>
                <a:latin typeface="Arial"/>
                <a:cs typeface="Arial"/>
              </a:rPr>
              <a:t>une</a:t>
            </a:r>
            <a:r>
              <a:rPr lang="en-US" sz="1600" dirty="0">
                <a:solidFill>
                  <a:srgbClr val="4A452A"/>
                </a:solidFill>
                <a:latin typeface="Arial"/>
                <a:cs typeface="Arial"/>
              </a:rPr>
              <a:t> </a:t>
            </a:r>
            <a:r>
              <a:rPr lang="en-US" sz="1600" dirty="0" err="1">
                <a:solidFill>
                  <a:srgbClr val="4A452A"/>
                </a:solidFill>
                <a:latin typeface="Arial"/>
                <a:cs typeface="Arial"/>
              </a:rPr>
              <a:t>arme</a:t>
            </a:r>
            <a:r>
              <a:rPr lang="en-US" sz="1600" dirty="0">
                <a:solidFill>
                  <a:srgbClr val="4A452A"/>
                </a:solidFill>
                <a:latin typeface="Arial"/>
                <a:cs typeface="Arial"/>
              </a:rPr>
              <a:t> à feu </a:t>
            </a:r>
            <a:r>
              <a:rPr lang="en-US" sz="1600" dirty="0" err="1">
                <a:solidFill>
                  <a:srgbClr val="4A452A"/>
                </a:solidFill>
                <a:latin typeface="Arial"/>
                <a:cs typeface="Arial"/>
              </a:rPr>
              <a:t>chargée</a:t>
            </a:r>
            <a:r>
              <a:rPr lang="en-US" sz="1600" dirty="0">
                <a:solidFill>
                  <a:srgbClr val="4A452A"/>
                </a:solidFill>
                <a:latin typeface="Arial"/>
                <a:cs typeface="Arial"/>
              </a:rPr>
              <a:t> sur </a:t>
            </a:r>
            <a:r>
              <a:rPr lang="en-US" sz="1600" dirty="0" err="1">
                <a:solidFill>
                  <a:srgbClr val="4A452A"/>
                </a:solidFill>
                <a:latin typeface="Arial"/>
                <a:cs typeface="Arial"/>
              </a:rPr>
              <a:t>quelqu’un</a:t>
            </a:r>
            <a:r>
              <a:rPr lang="en-US" sz="1600" dirty="0">
                <a:solidFill>
                  <a:srgbClr val="4A452A"/>
                </a:solidFill>
                <a:latin typeface="Arial"/>
                <a:cs typeface="Arial"/>
              </a:rPr>
              <a:t>! Vous ne </a:t>
            </a:r>
            <a:r>
              <a:rPr lang="en-US" sz="1600" dirty="0" err="1">
                <a:solidFill>
                  <a:srgbClr val="4A452A"/>
                </a:solidFill>
                <a:latin typeface="Arial"/>
                <a:cs typeface="Arial"/>
              </a:rPr>
              <a:t>devez</a:t>
            </a:r>
            <a:r>
              <a:rPr lang="en-US" sz="1600" dirty="0">
                <a:solidFill>
                  <a:srgbClr val="4A452A"/>
                </a:solidFill>
                <a:latin typeface="Arial"/>
                <a:cs typeface="Arial"/>
              </a:rPr>
              <a:t> jamais pointer </a:t>
            </a:r>
            <a:r>
              <a:rPr lang="en-US" sz="1600" dirty="0" err="1">
                <a:solidFill>
                  <a:srgbClr val="4A452A"/>
                </a:solidFill>
                <a:latin typeface="Arial"/>
                <a:cs typeface="Arial"/>
              </a:rPr>
              <a:t>votre</a:t>
            </a:r>
            <a:r>
              <a:rPr lang="en-US" sz="1600" dirty="0">
                <a:solidFill>
                  <a:srgbClr val="4A452A"/>
                </a:solidFill>
                <a:latin typeface="Arial"/>
                <a:cs typeface="Arial"/>
              </a:rPr>
              <a:t> fusil de chasse sur qui </a:t>
            </a:r>
            <a:r>
              <a:rPr lang="en-US" sz="1600" dirty="0" err="1">
                <a:solidFill>
                  <a:srgbClr val="4A452A"/>
                </a:solidFill>
                <a:latin typeface="Arial"/>
                <a:cs typeface="Arial"/>
              </a:rPr>
              <a:t>ou</a:t>
            </a:r>
            <a:r>
              <a:rPr lang="en-US" sz="1600" dirty="0">
                <a:solidFill>
                  <a:srgbClr val="4A452A"/>
                </a:solidFill>
                <a:latin typeface="Arial"/>
                <a:cs typeface="Arial"/>
              </a:rPr>
              <a:t> quoi que </a:t>
            </a:r>
            <a:r>
              <a:rPr lang="en-US" sz="1600" dirty="0" err="1">
                <a:solidFill>
                  <a:srgbClr val="4A452A"/>
                </a:solidFill>
                <a:latin typeface="Arial"/>
                <a:cs typeface="Arial"/>
              </a:rPr>
              <a:t>ce</a:t>
            </a:r>
            <a:r>
              <a:rPr lang="en-US" sz="1600" dirty="0">
                <a:solidFill>
                  <a:srgbClr val="4A452A"/>
                </a:solidFill>
                <a:latin typeface="Arial"/>
                <a:cs typeface="Arial"/>
              </a:rPr>
              <a:t> </a:t>
            </a:r>
            <a:r>
              <a:rPr lang="en-US" sz="1600" dirty="0" err="1">
                <a:solidFill>
                  <a:srgbClr val="4A452A"/>
                </a:solidFill>
                <a:latin typeface="Arial"/>
                <a:cs typeface="Arial"/>
              </a:rPr>
              <a:t>soit</a:t>
            </a:r>
            <a:r>
              <a:rPr lang="en-US" sz="1600" dirty="0">
                <a:solidFill>
                  <a:srgbClr val="4A452A"/>
                </a:solidFill>
                <a:latin typeface="Arial"/>
                <a:cs typeface="Arial"/>
              </a:rPr>
              <a:t>, à </a:t>
            </a:r>
            <a:r>
              <a:rPr lang="en-US" sz="1600" dirty="0" err="1">
                <a:solidFill>
                  <a:srgbClr val="4A452A"/>
                </a:solidFill>
                <a:latin typeface="Arial"/>
                <a:cs typeface="Arial"/>
              </a:rPr>
              <a:t>moins</a:t>
            </a:r>
            <a:r>
              <a:rPr lang="en-US" sz="1600" dirty="0">
                <a:solidFill>
                  <a:srgbClr val="4A452A"/>
                </a:solidFill>
                <a:latin typeface="Arial"/>
                <a:cs typeface="Arial"/>
              </a:rPr>
              <a:t> d’être certain de </a:t>
            </a:r>
            <a:r>
              <a:rPr lang="en-US" sz="1600" dirty="0" err="1">
                <a:solidFill>
                  <a:srgbClr val="4A452A"/>
                </a:solidFill>
                <a:latin typeface="Arial"/>
                <a:cs typeface="Arial"/>
              </a:rPr>
              <a:t>votre</a:t>
            </a:r>
            <a:r>
              <a:rPr lang="en-US" sz="1600" dirty="0">
                <a:solidFill>
                  <a:srgbClr val="4A452A"/>
                </a:solidFill>
                <a:latin typeface="Arial"/>
                <a:cs typeface="Arial"/>
              </a:rPr>
              <a:t> </a:t>
            </a:r>
            <a:r>
              <a:rPr lang="en-US" sz="1600" dirty="0" err="1">
                <a:solidFill>
                  <a:srgbClr val="4A452A"/>
                </a:solidFill>
                <a:latin typeface="Arial"/>
                <a:cs typeface="Arial"/>
              </a:rPr>
              <a:t>cible</a:t>
            </a:r>
            <a:r>
              <a:rPr lang="en-US" sz="1600" dirty="0">
                <a:solidFill>
                  <a:srgbClr val="4A452A"/>
                </a:solidFill>
                <a:latin typeface="Arial"/>
                <a:cs typeface="Arial"/>
              </a:rPr>
              <a:t> et de tout </a:t>
            </a:r>
            <a:r>
              <a:rPr lang="en-US" sz="1600" dirty="0" err="1">
                <a:solidFill>
                  <a:srgbClr val="4A452A"/>
                </a:solidFill>
                <a:latin typeface="Arial"/>
                <a:cs typeface="Arial"/>
              </a:rPr>
              <a:t>ce</a:t>
            </a:r>
            <a:r>
              <a:rPr lang="en-US" sz="1600" dirty="0">
                <a:solidFill>
                  <a:srgbClr val="4A452A"/>
                </a:solidFill>
                <a:latin typeface="Arial"/>
                <a:cs typeface="Arial"/>
              </a:rPr>
              <a:t> qui </a:t>
            </a:r>
            <a:r>
              <a:rPr lang="en-US" sz="1600" dirty="0" err="1">
                <a:solidFill>
                  <a:srgbClr val="4A452A"/>
                </a:solidFill>
                <a:latin typeface="Arial"/>
                <a:cs typeface="Arial"/>
              </a:rPr>
              <a:t>l’entoure</a:t>
            </a:r>
            <a:r>
              <a:rPr lang="en-US" sz="1600" dirty="0">
                <a:solidFill>
                  <a:srgbClr val="4A452A"/>
                </a:solidFill>
                <a:latin typeface="Arial"/>
                <a:cs typeface="Arial"/>
              </a:rPr>
              <a:t>.</a:t>
            </a:r>
          </a:p>
          <a:p>
            <a:endParaRPr lang="en-US" dirty="0">
              <a:solidFill>
                <a:srgbClr val="4A452A"/>
              </a:solidFill>
              <a:latin typeface="Arial" panose="020B0604020202020204" pitchFamily="34" charset="0"/>
              <a:cs typeface="Arial" panose="020B0604020202020204"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229350" y="4981917"/>
            <a:ext cx="1771650" cy="184666"/>
          </a:xfrm>
          <a:prstGeom prst="rect">
            <a:avLst/>
          </a:prstGeom>
        </p:spPr>
        <p:txBody>
          <a:bodyPr wrap="square">
            <a:spAutoFit/>
          </a:bodyPr>
          <a:lstStyle/>
          <a:p>
            <a:pPr algn="r"/>
            <a:r>
              <a:rPr lang="en-US" sz="600" dirty="0">
                <a:solidFill>
                  <a:srgbClr val="FFFFFF"/>
                </a:solidFill>
                <a:latin typeface="+mj-lt"/>
              </a:rPr>
              <a:t>©</a:t>
            </a:r>
            <a:r>
              <a:rPr lang="en-US" sz="600" dirty="0" err="1">
                <a:solidFill>
                  <a:srgbClr val="FFFFFF"/>
                </a:solidFill>
                <a:latin typeface="+mj-lt"/>
              </a:rPr>
              <a:t>Carri</a:t>
            </a:r>
            <a:r>
              <a:rPr lang="en-US" sz="600" dirty="0">
                <a:solidFill>
                  <a:srgbClr val="FFFFFF"/>
                </a:solidFill>
                <a:latin typeface="+mj-lt"/>
              </a:rPr>
              <a:t> </a:t>
            </a:r>
            <a:r>
              <a:rPr lang="en-US" sz="600" dirty="0" err="1">
                <a:solidFill>
                  <a:srgbClr val="FFFFFF"/>
                </a:solidFill>
                <a:latin typeface="+mj-lt"/>
              </a:rPr>
              <a:t>Duitsman</a:t>
            </a:r>
            <a:endParaRPr lang="en-US" sz="600" dirty="0">
              <a:solidFill>
                <a:srgbClr val="FFFFFF"/>
              </a:solidFill>
            </a:endParaRPr>
          </a:p>
        </p:txBody>
      </p:sp>
      <p:pic>
        <p:nvPicPr>
          <p:cNvPr id="8" name="Picture 4" descr="http://c2491652.r52.cf0.rackcdn.com/v3/large/180314101520.jpg"/>
          <p:cNvPicPr>
            <a:picLocks noChangeAspect="1" noChangeArrowheads="1"/>
          </p:cNvPicPr>
          <p:nvPr/>
        </p:nvPicPr>
        <p:blipFill rotWithShape="1">
          <a:blip r:embed="rId3" cstate="print"/>
          <a:srcRect l="25692" r="6126"/>
          <a:stretch/>
        </p:blipFill>
        <p:spPr bwMode="auto">
          <a:xfrm>
            <a:off x="3886200" y="0"/>
            <a:ext cx="5257800" cy="5143500"/>
          </a:xfrm>
          <a:prstGeom prst="rect">
            <a:avLst/>
          </a:prstGeom>
          <a:noFill/>
        </p:spPr>
      </p:pic>
      <p:sp>
        <p:nvSpPr>
          <p:cNvPr id="10" name="TextBox 9"/>
          <p:cNvSpPr txBox="1"/>
          <p:nvPr/>
        </p:nvSpPr>
        <p:spPr>
          <a:xfrm>
            <a:off x="514350" y="355392"/>
            <a:ext cx="3067050" cy="5478423"/>
          </a:xfrm>
          <a:prstGeom prst="rect">
            <a:avLst/>
          </a:prstGeom>
          <a:noFill/>
        </p:spPr>
        <p:txBody>
          <a:bodyPr wrap="square" rtlCol="0">
            <a:spAutoFit/>
          </a:bodyPr>
          <a:lstStyle/>
          <a:p>
            <a:r>
              <a:rPr lang="en-US" sz="1600" dirty="0"/>
              <a:t>Pendant </a:t>
            </a:r>
            <a:r>
              <a:rPr lang="en-US" sz="1600" dirty="0" err="1"/>
              <a:t>une</a:t>
            </a:r>
            <a:r>
              <a:rPr lang="en-US" sz="1600" dirty="0"/>
              <a:t> </a:t>
            </a:r>
            <a:r>
              <a:rPr lang="en-US" sz="1600" dirty="0" err="1"/>
              <a:t>partie</a:t>
            </a:r>
            <a:r>
              <a:rPr lang="en-US" sz="1600" dirty="0"/>
              <a:t> de chasse au canard, </a:t>
            </a:r>
            <a:r>
              <a:rPr lang="en-US" sz="1600" dirty="0" err="1"/>
              <a:t>votre</a:t>
            </a:r>
            <a:r>
              <a:rPr lang="en-US" sz="1600" dirty="0"/>
              <a:t> fusil </a:t>
            </a:r>
            <a:r>
              <a:rPr lang="en-US" sz="1600" dirty="0" err="1"/>
              <a:t>est</a:t>
            </a:r>
            <a:r>
              <a:rPr lang="en-US" sz="1600" dirty="0"/>
              <a:t> chargé de cartouches de </a:t>
            </a:r>
            <a:r>
              <a:rPr lang="en-US" sz="1600" dirty="0" err="1"/>
              <a:t>grenaille</a:t>
            </a:r>
            <a:r>
              <a:rPr lang="en-US" sz="1600" dirty="0"/>
              <a:t> </a:t>
            </a:r>
            <a:r>
              <a:rPr lang="en-US" sz="1600" dirty="0" err="1"/>
              <a:t>d’acier</a:t>
            </a:r>
            <a:r>
              <a:rPr lang="en-US" sz="1600" dirty="0"/>
              <a:t> no 4 de 70 mm. </a:t>
            </a:r>
            <a:r>
              <a:rPr lang="en-US" sz="1600" dirty="0" err="1"/>
              <a:t>C’est</a:t>
            </a:r>
            <a:r>
              <a:rPr lang="en-US" sz="1600" dirty="0"/>
              <a:t> un bon </a:t>
            </a:r>
            <a:r>
              <a:rPr lang="en-US" sz="1600" dirty="0" err="1"/>
              <a:t>choix</a:t>
            </a:r>
            <a:r>
              <a:rPr lang="en-US" sz="1600" dirty="0"/>
              <a:t> après </a:t>
            </a:r>
            <a:r>
              <a:rPr lang="en-US" sz="1600" dirty="0" err="1"/>
              <a:t>avoir</a:t>
            </a:r>
            <a:r>
              <a:rPr lang="en-US" sz="1600" dirty="0"/>
              <a:t> </a:t>
            </a:r>
            <a:r>
              <a:rPr lang="en-US" sz="1600" dirty="0" err="1"/>
              <a:t>posé</a:t>
            </a:r>
            <a:r>
              <a:rPr lang="en-US" sz="1600" dirty="0"/>
              <a:t> des </a:t>
            </a:r>
            <a:r>
              <a:rPr lang="en-US" sz="1600" dirty="0" err="1"/>
              <a:t>appelants</a:t>
            </a:r>
            <a:r>
              <a:rPr lang="en-US" sz="1600" dirty="0"/>
              <a:t> pour </a:t>
            </a:r>
            <a:r>
              <a:rPr lang="en-US" sz="1600" dirty="0" err="1"/>
              <a:t>attirer</a:t>
            </a:r>
            <a:r>
              <a:rPr lang="en-US" sz="1600" dirty="0"/>
              <a:t> des canards. </a:t>
            </a:r>
            <a:r>
              <a:rPr lang="en-US" sz="1600" dirty="0" err="1"/>
              <a:t>Soudain</a:t>
            </a:r>
            <a:r>
              <a:rPr lang="en-US" sz="1600" dirty="0"/>
              <a:t>, un couple de </a:t>
            </a:r>
            <a:r>
              <a:rPr lang="en-US" sz="1600" dirty="0" err="1"/>
              <a:t>bernaches</a:t>
            </a:r>
            <a:r>
              <a:rPr lang="en-US" sz="1600" dirty="0"/>
              <a:t> du Canada </a:t>
            </a:r>
            <a:r>
              <a:rPr lang="en-US" sz="1600" dirty="0" err="1"/>
              <a:t>surgit</a:t>
            </a:r>
            <a:r>
              <a:rPr lang="en-US" sz="1600" dirty="0"/>
              <a:t> derrière </a:t>
            </a:r>
            <a:r>
              <a:rPr lang="en-US" sz="1600" dirty="0" err="1"/>
              <a:t>vous</a:t>
            </a:r>
            <a:r>
              <a:rPr lang="en-US" sz="1600" dirty="0"/>
              <a:t> et </a:t>
            </a:r>
            <a:r>
              <a:rPr lang="en-US" sz="1600" dirty="0" err="1"/>
              <a:t>s’approche</a:t>
            </a:r>
            <a:r>
              <a:rPr lang="en-US" sz="1600" dirty="0"/>
              <a:t> de </a:t>
            </a:r>
            <a:r>
              <a:rPr lang="en-US" sz="1600" dirty="0" err="1"/>
              <a:t>vos</a:t>
            </a:r>
            <a:r>
              <a:rPr lang="en-US" sz="1600" dirty="0"/>
              <a:t> </a:t>
            </a:r>
            <a:r>
              <a:rPr lang="en-US" sz="1600" dirty="0" err="1"/>
              <a:t>appelants</a:t>
            </a:r>
            <a:r>
              <a:rPr lang="en-US" sz="1600" dirty="0"/>
              <a:t>. </a:t>
            </a:r>
            <a:r>
              <a:rPr lang="en-US" sz="1600" dirty="0" err="1"/>
              <a:t>Vous</a:t>
            </a:r>
            <a:r>
              <a:rPr lang="en-US" sz="1600" dirty="0"/>
              <a:t> </a:t>
            </a:r>
            <a:r>
              <a:rPr lang="en-US" sz="1600" dirty="0" err="1"/>
              <a:t>n’avez</a:t>
            </a:r>
            <a:r>
              <a:rPr lang="en-US" sz="1600" dirty="0"/>
              <a:t> pas le temps de </a:t>
            </a:r>
            <a:r>
              <a:rPr lang="en-US" sz="1600" dirty="0" err="1"/>
              <a:t>remplacer</a:t>
            </a:r>
            <a:r>
              <a:rPr lang="en-US" sz="1600" dirty="0"/>
              <a:t> </a:t>
            </a:r>
            <a:r>
              <a:rPr lang="en-US" sz="1600" dirty="0" err="1"/>
              <a:t>vos</a:t>
            </a:r>
            <a:r>
              <a:rPr lang="en-US" sz="1600" dirty="0"/>
              <a:t> cartouches par de plus </a:t>
            </a:r>
            <a:r>
              <a:rPr lang="en-US" sz="1600" dirty="0" err="1"/>
              <a:t>gros</a:t>
            </a:r>
            <a:r>
              <a:rPr lang="en-US" sz="1600" dirty="0"/>
              <a:t> projectiles </a:t>
            </a:r>
            <a:r>
              <a:rPr lang="en-US" sz="1600" dirty="0" err="1"/>
              <a:t>adaptés</a:t>
            </a:r>
            <a:r>
              <a:rPr lang="en-US" sz="1600" dirty="0"/>
              <a:t> aux </a:t>
            </a:r>
            <a:r>
              <a:rPr lang="en-US" sz="1600" dirty="0" err="1"/>
              <a:t>oies</a:t>
            </a:r>
            <a:r>
              <a:rPr lang="en-US" sz="1600" dirty="0"/>
              <a:t>.</a:t>
            </a:r>
          </a:p>
          <a:p>
            <a:endParaRPr lang="en-US" sz="1600" b="1" dirty="0">
              <a:latin typeface="Arial" panose="020B0604020202020204" pitchFamily="34" charset="0"/>
              <a:cs typeface="Arial" panose="020B0604020202020204" pitchFamily="34" charset="0"/>
            </a:endParaRPr>
          </a:p>
          <a:p>
            <a:r>
              <a:rPr lang="en-US" sz="2700" b="1" dirty="0" err="1">
                <a:latin typeface="Arial" panose="020B0604020202020204" pitchFamily="34" charset="0"/>
                <a:cs typeface="Arial" panose="020B0604020202020204" pitchFamily="34" charset="0"/>
              </a:rPr>
              <a:t>Pouvez-vous</a:t>
            </a:r>
            <a:r>
              <a:rPr lang="en-US" sz="2700" b="1" dirty="0">
                <a:latin typeface="Arial" panose="020B0604020202020204" pitchFamily="34" charset="0"/>
                <a:cs typeface="Arial" panose="020B0604020202020204" pitchFamily="34" charset="0"/>
              </a:rPr>
              <a:t> </a:t>
            </a:r>
            <a:r>
              <a:rPr lang="en-US" sz="2700" b="1" dirty="0" err="1">
                <a:latin typeface="Arial" panose="020B0604020202020204" pitchFamily="34" charset="0"/>
                <a:cs typeface="Arial" panose="020B0604020202020204" pitchFamily="34" charset="0"/>
              </a:rPr>
              <a:t>tirer</a:t>
            </a:r>
            <a:r>
              <a:rPr lang="en-US" sz="2700" b="1" dirty="0">
                <a:latin typeface="Arial" panose="020B0604020202020204" pitchFamily="34" charset="0"/>
                <a:cs typeface="Arial" panose="020B0604020202020204" pitchFamily="34" charset="0"/>
              </a:rPr>
              <a:t> </a:t>
            </a:r>
            <a:r>
              <a:rPr lang="en-US" sz="2700" b="1" dirty="0" err="1">
                <a:latin typeface="Arial" panose="020B0604020202020204" pitchFamily="34" charset="0"/>
                <a:cs typeface="Arial" panose="020B0604020202020204" pitchFamily="34" charset="0"/>
              </a:rPr>
              <a:t>ou</a:t>
            </a:r>
            <a:r>
              <a:rPr lang="en-US" sz="2700" b="1" dirty="0">
                <a:latin typeface="Arial" panose="020B0604020202020204" pitchFamily="34" charset="0"/>
                <a:cs typeface="Arial" panose="020B0604020202020204" pitchFamily="34" charset="0"/>
              </a:rPr>
              <a:t> non?</a:t>
            </a:r>
          </a:p>
          <a:p>
            <a:endParaRPr lang="en-US" sz="2700" b="1" dirty="0">
              <a:latin typeface="Arial" panose="020B0604020202020204" pitchFamily="34" charset="0"/>
              <a:cs typeface="Arial" panose="020B0604020202020204" pitchFamily="34" charset="0"/>
            </a:endParaRPr>
          </a:p>
          <a:p>
            <a:endParaRPr lang="en-CA" dirty="0"/>
          </a:p>
        </p:txBody>
      </p:sp>
      <p:sp>
        <p:nvSpPr>
          <p:cNvPr id="11" name="Rectangle 10"/>
          <p:cNvSpPr/>
          <p:nvPr/>
        </p:nvSpPr>
        <p:spPr>
          <a:xfrm>
            <a:off x="7053126" y="4698347"/>
            <a:ext cx="1771650" cy="215444"/>
          </a:xfrm>
          <a:prstGeom prst="rect">
            <a:avLst/>
          </a:prstGeom>
        </p:spPr>
        <p:txBody>
          <a:bodyPr wrap="square">
            <a:spAutoFit/>
          </a:bodyPr>
          <a:lstStyle/>
          <a:p>
            <a:pPr algn="r"/>
            <a:r>
              <a:rPr lang="en-US" sz="800" dirty="0">
                <a:solidFill>
                  <a:srgbClr val="FFFFFF"/>
                </a:solidFill>
                <a:latin typeface="+mj-lt"/>
              </a:rPr>
              <a:t>©</a:t>
            </a:r>
            <a:r>
              <a:rPr lang="en-US" sz="800" dirty="0" err="1">
                <a:solidFill>
                  <a:srgbClr val="FFFFFF"/>
                </a:solidFill>
                <a:latin typeface="+mj-lt"/>
              </a:rPr>
              <a:t>Carri</a:t>
            </a:r>
            <a:r>
              <a:rPr lang="en-US" sz="800" dirty="0">
                <a:solidFill>
                  <a:srgbClr val="FFFFFF"/>
                </a:solidFill>
                <a:latin typeface="+mj-lt"/>
              </a:rPr>
              <a:t> </a:t>
            </a:r>
            <a:r>
              <a:rPr lang="en-US" sz="800" dirty="0" err="1">
                <a:solidFill>
                  <a:srgbClr val="FFFFFF"/>
                </a:solidFill>
                <a:latin typeface="+mj-lt"/>
              </a:rPr>
              <a:t>Duitsman</a:t>
            </a:r>
            <a:endParaRPr lang="en-US" sz="800" dirty="0">
              <a:solidFill>
                <a:srgbClr val="FFFFFF"/>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550184" y="362887"/>
            <a:ext cx="3107416" cy="3924151"/>
          </a:xfrm>
          <a:prstGeom prst="rect">
            <a:avLst/>
          </a:prstGeom>
        </p:spPr>
        <p:txBody>
          <a:bodyPr wrap="square">
            <a:spAutoFit/>
          </a:bodyPr>
          <a:lstStyle/>
          <a:p>
            <a:r>
              <a:rPr lang="en-CA" sz="3300" b="1" dirty="0" err="1">
                <a:latin typeface="Arial" panose="020B0604020202020204" pitchFamily="34" charset="0"/>
                <a:cs typeface="Arial" panose="020B0604020202020204" pitchFamily="34" charset="0"/>
              </a:rPr>
              <a:t>Tirez</a:t>
            </a:r>
            <a:r>
              <a:rPr lang="en-CA" sz="3300" b="1" dirty="0">
                <a:latin typeface="Arial" panose="020B0604020202020204" pitchFamily="34" charset="0"/>
                <a:cs typeface="Arial" panose="020B0604020202020204" pitchFamily="34" charset="0"/>
              </a:rPr>
              <a:t>! </a:t>
            </a:r>
          </a:p>
          <a:p>
            <a:endParaRPr lang="en-US" dirty="0">
              <a:latin typeface="Arial" panose="020B0604020202020204" pitchFamily="34" charset="0"/>
              <a:cs typeface="Arial" panose="020B0604020202020204" pitchFamily="34" charset="0"/>
            </a:endParaRPr>
          </a:p>
          <a:p>
            <a:r>
              <a:rPr lang="en-US" dirty="0" err="1">
                <a:latin typeface="Arial" panose="020B0604020202020204" pitchFamily="34" charset="0"/>
                <a:cs typeface="Arial" panose="020B0604020202020204" pitchFamily="34" charset="0"/>
              </a:rPr>
              <a:t>Même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vos</a:t>
            </a:r>
            <a:r>
              <a:rPr lang="en-US" dirty="0">
                <a:latin typeface="Arial" panose="020B0604020202020204" pitchFamily="34" charset="0"/>
                <a:cs typeface="Arial" panose="020B0604020202020204" pitchFamily="34" charset="0"/>
              </a:rPr>
              <a:t> cartouches ne </a:t>
            </a:r>
            <a:r>
              <a:rPr lang="en-US" dirty="0" err="1">
                <a:latin typeface="Arial" panose="020B0604020202020204" pitchFamily="34" charset="0"/>
                <a:cs typeface="Arial" panose="020B0604020202020204" pitchFamily="34" charset="0"/>
              </a:rPr>
              <a:t>vous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permettent</a:t>
            </a:r>
            <a:r>
              <a:rPr lang="en-US" dirty="0">
                <a:latin typeface="Arial" panose="020B0604020202020204" pitchFamily="34" charset="0"/>
                <a:cs typeface="Arial" panose="020B0604020202020204" pitchFamily="34" charset="0"/>
              </a:rPr>
              <a:t> pas de </a:t>
            </a:r>
            <a:r>
              <a:rPr lang="en-US" dirty="0" err="1">
                <a:latin typeface="Arial" panose="020B0604020202020204" pitchFamily="34" charset="0"/>
                <a:cs typeface="Arial" panose="020B0604020202020204" pitchFamily="34" charset="0"/>
              </a:rPr>
              <a:t>tuer</a:t>
            </a:r>
            <a:r>
              <a:rPr lang="en-US" dirty="0">
                <a:latin typeface="Arial" panose="020B0604020202020204" pitchFamily="34" charset="0"/>
                <a:cs typeface="Arial" panose="020B0604020202020204" pitchFamily="34" charset="0"/>
              </a:rPr>
              <a:t> des </a:t>
            </a:r>
            <a:r>
              <a:rPr lang="en-US" dirty="0" err="1">
                <a:latin typeface="Arial" panose="020B0604020202020204" pitchFamily="34" charset="0"/>
                <a:cs typeface="Arial" panose="020B0604020202020204" pitchFamily="34" charset="0"/>
              </a:rPr>
              <a:t>oies</a:t>
            </a:r>
            <a:r>
              <a:rPr lang="en-US" dirty="0">
                <a:latin typeface="Arial" panose="020B0604020202020204" pitchFamily="34" charset="0"/>
                <a:cs typeface="Arial" panose="020B0604020202020204" pitchFamily="34" charset="0"/>
              </a:rPr>
              <a:t> de loin, </a:t>
            </a:r>
            <a:r>
              <a:rPr lang="en-US" dirty="0" err="1">
                <a:latin typeface="Arial" panose="020B0604020202020204" pitchFamily="34" charset="0"/>
                <a:cs typeface="Arial" panose="020B0604020202020204" pitchFamily="34" charset="0"/>
              </a:rPr>
              <a:t>vous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pourrez</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en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tuer</a:t>
            </a:r>
            <a:r>
              <a:rPr lang="en-US" dirty="0">
                <a:latin typeface="Arial" panose="020B0604020202020204" pitchFamily="34" charset="0"/>
                <a:cs typeface="Arial" panose="020B0604020202020204" pitchFamily="34" charset="0"/>
              </a:rPr>
              <a:t> de </a:t>
            </a:r>
            <a:r>
              <a:rPr lang="en-US" dirty="0" err="1">
                <a:latin typeface="Arial" panose="020B0604020202020204" pitchFamily="34" charset="0"/>
                <a:cs typeface="Arial" panose="020B0604020202020204" pitchFamily="34" charset="0"/>
              </a:rPr>
              <a:t>près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en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toute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sécurité</a:t>
            </a:r>
            <a:r>
              <a:rPr lang="en-US" dirty="0">
                <a:latin typeface="Arial" panose="020B0604020202020204" pitchFamily="34" charset="0"/>
                <a:cs typeface="Arial" panose="020B0604020202020204" pitchFamily="34" charset="0"/>
              </a:rPr>
              <a:t>.</a:t>
            </a:r>
          </a:p>
          <a:p>
            <a:endParaRPr lang="en-US" dirty="0">
              <a:latin typeface="Arial" panose="020B0604020202020204" pitchFamily="34" charset="0"/>
              <a:cs typeface="Arial" panose="020B0604020202020204" pitchFamily="34" charset="0"/>
            </a:endParaRPr>
          </a:p>
          <a:p>
            <a:r>
              <a:rPr lang="fr-FR" dirty="0">
                <a:latin typeface="Arial" panose="020B0604020202020204" pitchFamily="34" charset="0"/>
                <a:cs typeface="Arial" panose="020B0604020202020204" pitchFamily="34" charset="0"/>
              </a:rPr>
              <a:t>N'oubliez pas que faire des tires éthiques vous aidera à ne pas blesser des oiseaux migrateurs que vous ne pourrez pas récupérer</a:t>
            </a:r>
            <a:endParaRPr lang="en-US" dirty="0">
              <a:latin typeface="Arial" panose="020B0604020202020204" pitchFamily="34" charset="0"/>
              <a:cs typeface="Arial" panose="020B0604020202020204" pitchFamily="34" charset="0"/>
            </a:endParaRPr>
          </a:p>
        </p:txBody>
      </p:sp>
      <p:pic>
        <p:nvPicPr>
          <p:cNvPr id="14" name="Picture 4" descr="http://c2491652.r52.cf0.rackcdn.com/v3/large/180314101520.jpg">
            <a:extLst>
              <a:ext uri="{FF2B5EF4-FFF2-40B4-BE49-F238E27FC236}">
                <a16:creationId xmlns:a16="http://schemas.microsoft.com/office/drawing/2014/main" id="{E568333B-9C1F-314A-A72F-C39CFD37EEDD}"/>
              </a:ext>
            </a:extLst>
          </p:cNvPr>
          <p:cNvPicPr>
            <a:picLocks noChangeAspect="1" noChangeArrowheads="1"/>
          </p:cNvPicPr>
          <p:nvPr/>
        </p:nvPicPr>
        <p:blipFill rotWithShape="1">
          <a:blip r:embed="rId3" cstate="print"/>
          <a:srcRect l="25692" r="6126"/>
          <a:stretch/>
        </p:blipFill>
        <p:spPr bwMode="auto">
          <a:xfrm>
            <a:off x="3886200" y="0"/>
            <a:ext cx="5257800" cy="5143500"/>
          </a:xfrm>
          <a:prstGeom prst="rect">
            <a:avLst/>
          </a:prstGeom>
          <a:noFill/>
        </p:spPr>
      </p:pic>
      <p:sp>
        <p:nvSpPr>
          <p:cNvPr id="15" name="Rectangle 14">
            <a:extLst>
              <a:ext uri="{FF2B5EF4-FFF2-40B4-BE49-F238E27FC236}">
                <a16:creationId xmlns:a16="http://schemas.microsoft.com/office/drawing/2014/main" id="{2BF336DE-A036-4641-86BB-EFD8792F09D5}"/>
              </a:ext>
            </a:extLst>
          </p:cNvPr>
          <p:cNvSpPr/>
          <p:nvPr/>
        </p:nvSpPr>
        <p:spPr>
          <a:xfrm>
            <a:off x="7053126" y="4698347"/>
            <a:ext cx="1771650" cy="215444"/>
          </a:xfrm>
          <a:prstGeom prst="rect">
            <a:avLst/>
          </a:prstGeom>
        </p:spPr>
        <p:txBody>
          <a:bodyPr wrap="square">
            <a:spAutoFit/>
          </a:bodyPr>
          <a:lstStyle/>
          <a:p>
            <a:pPr algn="r"/>
            <a:r>
              <a:rPr lang="en-US" sz="800" dirty="0">
                <a:solidFill>
                  <a:srgbClr val="FFFFFF"/>
                </a:solidFill>
                <a:latin typeface="+mj-lt"/>
              </a:rPr>
              <a:t>©</a:t>
            </a:r>
            <a:r>
              <a:rPr lang="en-US" sz="800" dirty="0" err="1">
                <a:solidFill>
                  <a:srgbClr val="FFFFFF"/>
                </a:solidFill>
                <a:latin typeface="+mj-lt"/>
              </a:rPr>
              <a:t>Carri</a:t>
            </a:r>
            <a:r>
              <a:rPr lang="en-US" sz="800" dirty="0">
                <a:solidFill>
                  <a:srgbClr val="FFFFFF"/>
                </a:solidFill>
                <a:latin typeface="+mj-lt"/>
              </a:rPr>
              <a:t> </a:t>
            </a:r>
            <a:r>
              <a:rPr lang="en-US" sz="800" dirty="0" err="1">
                <a:solidFill>
                  <a:srgbClr val="FFFFFF"/>
                </a:solidFill>
                <a:latin typeface="+mj-lt"/>
              </a:rPr>
              <a:t>Duitsman</a:t>
            </a:r>
            <a:endParaRPr lang="en-US" sz="800" dirty="0">
              <a:solidFill>
                <a:srgbClr val="FFFFFF"/>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M:\duc1718 - Chris Benson\Oak Hammock youth hunt\Youth and mentor in goose field.jpg"/>
          <p:cNvPicPr>
            <a:picLocks noChangeAspect="1" noChangeArrowheads="1"/>
          </p:cNvPicPr>
          <p:nvPr/>
        </p:nvPicPr>
        <p:blipFill rotWithShape="1">
          <a:blip r:embed="rId3">
            <a:extLst>
              <a:ext uri="{28A0092B-C50C-407E-A947-70E740481C1C}">
                <a14:useLocalDpi xmlns:a14="http://schemas.microsoft.com/office/drawing/2010/main" val="0"/>
              </a:ext>
            </a:extLst>
          </a:blip>
          <a:srcRect t="635" b="24365"/>
          <a:stretch/>
        </p:blipFill>
        <p:spPr bwMode="auto">
          <a:xfrm>
            <a:off x="1" y="0"/>
            <a:ext cx="9144000" cy="51435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Box 3"/>
          <p:cNvSpPr txBox="1"/>
          <p:nvPr/>
        </p:nvSpPr>
        <p:spPr>
          <a:xfrm>
            <a:off x="507167" y="1371421"/>
            <a:ext cx="7722434" cy="1200329"/>
          </a:xfrm>
          <a:prstGeom prst="rect">
            <a:avLst/>
          </a:prstGeom>
          <a:noFill/>
        </p:spPr>
        <p:txBody>
          <a:bodyPr wrap="square" rtlCol="0">
            <a:spAutoFit/>
          </a:bodyPr>
          <a:lstStyle/>
          <a:p>
            <a:r>
              <a:rPr lang="en-CA" dirty="0" err="1">
                <a:latin typeface="Arial" panose="020B0604020202020204" pitchFamily="34" charset="0"/>
                <a:cs typeface="Arial" panose="020B0604020202020204" pitchFamily="34" charset="0"/>
              </a:rPr>
              <a:t>Vous</a:t>
            </a:r>
            <a:r>
              <a:rPr lang="en-CA" dirty="0">
                <a:latin typeface="Arial" panose="020B0604020202020204" pitchFamily="34" charset="0"/>
                <a:cs typeface="Arial" panose="020B0604020202020204" pitchFamily="34" charset="0"/>
              </a:rPr>
              <a:t> </a:t>
            </a:r>
            <a:r>
              <a:rPr lang="en-CA" dirty="0" err="1">
                <a:latin typeface="Arial" panose="020B0604020202020204" pitchFamily="34" charset="0"/>
                <a:cs typeface="Arial" panose="020B0604020202020204" pitchFamily="34" charset="0"/>
              </a:rPr>
              <a:t>enrichirez</a:t>
            </a:r>
            <a:r>
              <a:rPr lang="en-CA" dirty="0">
                <a:latin typeface="Arial" panose="020B0604020202020204" pitchFamily="34" charset="0"/>
                <a:cs typeface="Arial" panose="020B0604020202020204" pitchFamily="34" charset="0"/>
              </a:rPr>
              <a:t> </a:t>
            </a:r>
            <a:r>
              <a:rPr lang="en-CA" dirty="0" err="1">
                <a:latin typeface="Arial" panose="020B0604020202020204" pitchFamily="34" charset="0"/>
                <a:cs typeface="Arial" panose="020B0604020202020204" pitchFamily="34" charset="0"/>
              </a:rPr>
              <a:t>vos</a:t>
            </a:r>
            <a:r>
              <a:rPr lang="en-CA" dirty="0">
                <a:latin typeface="Arial" panose="020B0604020202020204" pitchFamily="34" charset="0"/>
                <a:cs typeface="Arial" panose="020B0604020202020204" pitchFamily="34" charset="0"/>
              </a:rPr>
              <a:t> </a:t>
            </a:r>
            <a:r>
              <a:rPr lang="en-CA" dirty="0" err="1">
                <a:latin typeface="Arial" panose="020B0604020202020204" pitchFamily="34" charset="0"/>
                <a:cs typeface="Arial" panose="020B0604020202020204" pitchFamily="34" charset="0"/>
              </a:rPr>
              <a:t>connaissances</a:t>
            </a:r>
            <a:r>
              <a:rPr lang="en-CA" dirty="0">
                <a:latin typeface="Arial" panose="020B0604020202020204" pitchFamily="34" charset="0"/>
                <a:cs typeface="Arial" panose="020B0604020202020204" pitchFamily="34" charset="0"/>
              </a:rPr>
              <a:t> </a:t>
            </a:r>
            <a:r>
              <a:rPr lang="en-CA" dirty="0" err="1">
                <a:latin typeface="Arial" panose="020B0604020202020204" pitchFamily="34" charset="0"/>
                <a:cs typeface="Arial" panose="020B0604020202020204" pitchFamily="34" charset="0"/>
              </a:rPr>
              <a:t>à</a:t>
            </a:r>
            <a:r>
              <a:rPr lang="en-CA" dirty="0">
                <a:latin typeface="Arial" panose="020B0604020202020204" pitchFamily="34" charset="0"/>
                <a:cs typeface="Arial" panose="020B0604020202020204" pitchFamily="34" charset="0"/>
              </a:rPr>
              <a:t> </a:t>
            </a:r>
            <a:r>
              <a:rPr lang="en-CA" dirty="0" err="1">
                <a:latin typeface="Arial" panose="020B0604020202020204" pitchFamily="34" charset="0"/>
                <a:cs typeface="Arial" panose="020B0604020202020204" pitchFamily="34" charset="0"/>
              </a:rPr>
              <a:t>chaque</a:t>
            </a:r>
            <a:r>
              <a:rPr lang="en-CA" dirty="0">
                <a:latin typeface="Arial" panose="020B0604020202020204" pitchFamily="34" charset="0"/>
                <a:cs typeface="Arial" panose="020B0604020202020204" pitchFamily="34" charset="0"/>
              </a:rPr>
              <a:t> </a:t>
            </a:r>
            <a:r>
              <a:rPr lang="en-CA" dirty="0" err="1">
                <a:latin typeface="Arial" panose="020B0604020202020204" pitchFamily="34" charset="0"/>
                <a:cs typeface="Arial" panose="020B0604020202020204" pitchFamily="34" charset="0"/>
              </a:rPr>
              <a:t>partie</a:t>
            </a:r>
            <a:r>
              <a:rPr lang="en-CA" dirty="0">
                <a:latin typeface="Arial" panose="020B0604020202020204" pitchFamily="34" charset="0"/>
                <a:cs typeface="Arial" panose="020B0604020202020204" pitchFamily="34" charset="0"/>
              </a:rPr>
              <a:t> de chasse. Vos </a:t>
            </a:r>
            <a:r>
              <a:rPr lang="en-CA" dirty="0" err="1">
                <a:latin typeface="Arial" panose="020B0604020202020204" pitchFamily="34" charset="0"/>
                <a:cs typeface="Arial" panose="020B0604020202020204" pitchFamily="34" charset="0"/>
              </a:rPr>
              <a:t>expériences</a:t>
            </a:r>
            <a:r>
              <a:rPr lang="en-CA" dirty="0">
                <a:latin typeface="Arial" panose="020B0604020202020204" pitchFamily="34" charset="0"/>
                <a:cs typeface="Arial" panose="020B0604020202020204" pitchFamily="34" charset="0"/>
              </a:rPr>
              <a:t> et tout le temps passé </a:t>
            </a:r>
            <a:r>
              <a:rPr lang="en-CA" dirty="0" err="1">
                <a:latin typeface="Arial" panose="020B0604020202020204" pitchFamily="34" charset="0"/>
                <a:cs typeface="Arial" panose="020B0604020202020204" pitchFamily="34" charset="0"/>
              </a:rPr>
              <a:t>en</a:t>
            </a:r>
            <a:r>
              <a:rPr lang="en-CA" dirty="0">
                <a:latin typeface="Arial" panose="020B0604020202020204" pitchFamily="34" charset="0"/>
                <a:cs typeface="Arial" panose="020B0604020202020204" pitchFamily="34" charset="0"/>
              </a:rPr>
              <a:t> plein air avec </a:t>
            </a:r>
            <a:r>
              <a:rPr lang="en-CA" dirty="0" err="1">
                <a:latin typeface="Arial" panose="020B0604020202020204" pitchFamily="34" charset="0"/>
                <a:cs typeface="Arial" panose="020B0604020202020204" pitchFamily="34" charset="0"/>
              </a:rPr>
              <a:t>d’autres</a:t>
            </a:r>
            <a:r>
              <a:rPr lang="en-CA" dirty="0">
                <a:latin typeface="Arial" panose="020B0604020202020204" pitchFamily="34" charset="0"/>
                <a:cs typeface="Arial" panose="020B0604020202020204" pitchFamily="34" charset="0"/>
              </a:rPr>
              <a:t> chasseurs </a:t>
            </a:r>
            <a:r>
              <a:rPr lang="en-CA" dirty="0" err="1">
                <a:latin typeface="Arial" panose="020B0604020202020204" pitchFamily="34" charset="0"/>
                <a:cs typeface="Arial" panose="020B0604020202020204" pitchFamily="34" charset="0"/>
              </a:rPr>
              <a:t>vous</a:t>
            </a:r>
            <a:r>
              <a:rPr lang="en-CA" dirty="0">
                <a:latin typeface="Arial" panose="020B0604020202020204" pitchFamily="34" charset="0"/>
                <a:cs typeface="Arial" panose="020B0604020202020204" pitchFamily="34" charset="0"/>
              </a:rPr>
              <a:t> </a:t>
            </a:r>
            <a:r>
              <a:rPr lang="en-CA" dirty="0" err="1">
                <a:latin typeface="Arial" panose="020B0604020202020204" pitchFamily="34" charset="0"/>
                <a:cs typeface="Arial" panose="020B0604020202020204" pitchFamily="34" charset="0"/>
              </a:rPr>
              <a:t>aideront</a:t>
            </a:r>
            <a:r>
              <a:rPr lang="en-CA" dirty="0">
                <a:latin typeface="Arial" panose="020B0604020202020204" pitchFamily="34" charset="0"/>
                <a:cs typeface="Arial" panose="020B0604020202020204" pitchFamily="34" charset="0"/>
              </a:rPr>
              <a:t> </a:t>
            </a:r>
            <a:r>
              <a:rPr lang="en-CA" dirty="0" err="1">
                <a:latin typeface="Arial" panose="020B0604020202020204" pitchFamily="34" charset="0"/>
                <a:cs typeface="Arial" panose="020B0604020202020204" pitchFamily="34" charset="0"/>
              </a:rPr>
              <a:t>à</a:t>
            </a:r>
            <a:r>
              <a:rPr lang="en-CA" dirty="0">
                <a:latin typeface="Arial" panose="020B0604020202020204" pitchFamily="34" charset="0"/>
                <a:cs typeface="Arial" panose="020B0604020202020204" pitchFamily="34" charset="0"/>
              </a:rPr>
              <a:t> </a:t>
            </a:r>
            <a:r>
              <a:rPr lang="en-CA" dirty="0" err="1">
                <a:latin typeface="Arial" panose="020B0604020202020204" pitchFamily="34" charset="0"/>
                <a:cs typeface="Arial" panose="020B0604020202020204" pitchFamily="34" charset="0"/>
              </a:rPr>
              <a:t>vous</a:t>
            </a:r>
            <a:r>
              <a:rPr lang="en-CA" dirty="0">
                <a:latin typeface="Arial" panose="020B0604020202020204" pitchFamily="34" charset="0"/>
                <a:cs typeface="Arial" panose="020B0604020202020204" pitchFamily="34" charset="0"/>
              </a:rPr>
              <a:t> </a:t>
            </a:r>
            <a:r>
              <a:rPr lang="en-CA" dirty="0" err="1">
                <a:latin typeface="Arial" panose="020B0604020202020204" pitchFamily="34" charset="0"/>
                <a:cs typeface="Arial" panose="020B0604020202020204" pitchFamily="34" charset="0"/>
              </a:rPr>
              <a:t>perfectionner</a:t>
            </a:r>
            <a:r>
              <a:rPr lang="en-CA" dirty="0">
                <a:latin typeface="Arial" panose="020B0604020202020204" pitchFamily="34" charset="0"/>
                <a:cs typeface="Arial" panose="020B0604020202020204" pitchFamily="34" charset="0"/>
              </a:rPr>
              <a:t> et </a:t>
            </a:r>
            <a:r>
              <a:rPr lang="en-CA" dirty="0" err="1">
                <a:latin typeface="Arial" panose="020B0604020202020204" pitchFamily="34" charset="0"/>
                <a:cs typeface="Arial" panose="020B0604020202020204" pitchFamily="34" charset="0"/>
              </a:rPr>
              <a:t>à</a:t>
            </a:r>
            <a:r>
              <a:rPr lang="en-CA" dirty="0">
                <a:latin typeface="Arial" panose="020B0604020202020204" pitchFamily="34" charset="0"/>
                <a:cs typeface="Arial" panose="020B0604020202020204" pitchFamily="34" charset="0"/>
              </a:rPr>
              <a:t> </a:t>
            </a:r>
            <a:r>
              <a:rPr lang="en-CA" dirty="0" err="1">
                <a:latin typeface="Arial" panose="020B0604020202020204" pitchFamily="34" charset="0"/>
                <a:cs typeface="Arial" panose="020B0604020202020204" pitchFamily="34" charset="0"/>
              </a:rPr>
              <a:t>démontrer</a:t>
            </a:r>
            <a:r>
              <a:rPr lang="en-CA" dirty="0">
                <a:latin typeface="Arial" panose="020B0604020202020204" pitchFamily="34" charset="0"/>
                <a:cs typeface="Arial" panose="020B0604020202020204" pitchFamily="34" charset="0"/>
              </a:rPr>
              <a:t> </a:t>
            </a:r>
            <a:r>
              <a:rPr lang="en-CA" dirty="0" err="1">
                <a:latin typeface="Arial" panose="020B0604020202020204" pitchFamily="34" charset="0"/>
                <a:cs typeface="Arial" panose="020B0604020202020204" pitchFamily="34" charset="0"/>
              </a:rPr>
              <a:t>votre</a:t>
            </a:r>
            <a:r>
              <a:rPr lang="en-CA" dirty="0">
                <a:latin typeface="Arial" panose="020B0604020202020204" pitchFamily="34" charset="0"/>
                <a:cs typeface="Arial" panose="020B0604020202020204" pitchFamily="34" charset="0"/>
              </a:rPr>
              <a:t> </a:t>
            </a:r>
            <a:r>
              <a:rPr lang="en-CA" dirty="0" err="1">
                <a:latin typeface="Arial" panose="020B0604020202020204" pitchFamily="34" charset="0"/>
                <a:cs typeface="Arial" panose="020B0604020202020204" pitchFamily="34" charset="0"/>
              </a:rPr>
              <a:t>volonté</a:t>
            </a:r>
            <a:r>
              <a:rPr lang="en-CA" dirty="0">
                <a:latin typeface="Arial" panose="020B0604020202020204" pitchFamily="34" charset="0"/>
                <a:cs typeface="Arial" panose="020B0604020202020204" pitchFamily="34" charset="0"/>
              </a:rPr>
              <a:t> de </a:t>
            </a:r>
            <a:r>
              <a:rPr lang="en-CA" dirty="0" err="1">
                <a:latin typeface="Arial" panose="020B0604020202020204" pitchFamily="34" charset="0"/>
                <a:cs typeface="Arial" panose="020B0604020202020204" pitchFamily="34" charset="0"/>
              </a:rPr>
              <a:t>chasser</a:t>
            </a:r>
            <a:r>
              <a:rPr lang="en-CA" dirty="0">
                <a:latin typeface="Arial" panose="020B0604020202020204" pitchFamily="34" charset="0"/>
                <a:cs typeface="Arial" panose="020B0604020202020204" pitchFamily="34" charset="0"/>
              </a:rPr>
              <a:t> dans un souci de </a:t>
            </a:r>
            <a:r>
              <a:rPr lang="en-CA" dirty="0" err="1">
                <a:latin typeface="Arial" panose="020B0604020202020204" pitchFamily="34" charset="0"/>
                <a:cs typeface="Arial" panose="020B0604020202020204" pitchFamily="34" charset="0"/>
              </a:rPr>
              <a:t>sécurité</a:t>
            </a:r>
            <a:r>
              <a:rPr lang="en-CA" dirty="0">
                <a:latin typeface="Arial" panose="020B0604020202020204" pitchFamily="34" charset="0"/>
                <a:cs typeface="Arial" panose="020B0604020202020204" pitchFamily="34" charset="0"/>
              </a:rPr>
              <a:t>, </a:t>
            </a:r>
            <a:r>
              <a:rPr lang="en-CA" dirty="0" err="1">
                <a:latin typeface="Arial" panose="020B0604020202020204" pitchFamily="34" charset="0"/>
                <a:cs typeface="Arial" panose="020B0604020202020204" pitchFamily="34" charset="0"/>
              </a:rPr>
              <a:t>d’éthique</a:t>
            </a:r>
            <a:r>
              <a:rPr lang="en-CA" dirty="0">
                <a:latin typeface="Arial" panose="020B0604020202020204" pitchFamily="34" charset="0"/>
                <a:cs typeface="Arial" panose="020B0604020202020204" pitchFamily="34" charset="0"/>
              </a:rPr>
              <a:t> et de conservation.  </a:t>
            </a:r>
          </a:p>
        </p:txBody>
      </p:sp>
      <p:sp>
        <p:nvSpPr>
          <p:cNvPr id="6" name="TextBox 5"/>
          <p:cNvSpPr txBox="1"/>
          <p:nvPr/>
        </p:nvSpPr>
        <p:spPr>
          <a:xfrm>
            <a:off x="497173" y="666750"/>
            <a:ext cx="5715000" cy="507831"/>
          </a:xfrm>
          <a:prstGeom prst="rect">
            <a:avLst/>
          </a:prstGeom>
          <a:noFill/>
        </p:spPr>
        <p:txBody>
          <a:bodyPr wrap="square" rtlCol="0">
            <a:spAutoFit/>
          </a:bodyPr>
          <a:lstStyle/>
          <a:p>
            <a:r>
              <a:rPr lang="en-CA" sz="2700" b="1" dirty="0">
                <a:latin typeface="Arial" panose="020B0604020202020204" pitchFamily="34" charset="0"/>
                <a:cs typeface="Arial" panose="020B0604020202020204" pitchFamily="34" charset="0"/>
              </a:rPr>
              <a:t>Ce </a:t>
            </a:r>
            <a:r>
              <a:rPr lang="en-CA" sz="2700" b="1" dirty="0" err="1">
                <a:latin typeface="Arial" panose="020B0604020202020204" pitchFamily="34" charset="0"/>
                <a:cs typeface="Arial" panose="020B0604020202020204" pitchFamily="34" charset="0"/>
              </a:rPr>
              <a:t>n’est</a:t>
            </a:r>
            <a:r>
              <a:rPr lang="en-CA" sz="2700" b="1" dirty="0">
                <a:latin typeface="Arial" panose="020B0604020202020204" pitchFamily="34" charset="0"/>
                <a:cs typeface="Arial" panose="020B0604020202020204" pitchFamily="34" charset="0"/>
              </a:rPr>
              <a:t> </a:t>
            </a:r>
            <a:r>
              <a:rPr lang="en-CA" sz="2700" b="1" dirty="0" err="1">
                <a:latin typeface="Arial" panose="020B0604020202020204" pitchFamily="34" charset="0"/>
                <a:cs typeface="Arial" panose="020B0604020202020204" pitchFamily="34" charset="0"/>
              </a:rPr>
              <a:t>qu’un</a:t>
            </a:r>
            <a:r>
              <a:rPr lang="en-CA" sz="2700" b="1" dirty="0">
                <a:latin typeface="Arial" panose="020B0604020202020204" pitchFamily="34" charset="0"/>
                <a:cs typeface="Arial" panose="020B0604020202020204" pitchFamily="34" charset="0"/>
              </a:rPr>
              <a:t> début.</a:t>
            </a:r>
          </a:p>
        </p:txBody>
      </p:sp>
    </p:spTree>
    <p:extLst>
      <p:ext uri="{BB962C8B-B14F-4D97-AF65-F5344CB8AC3E}">
        <p14:creationId xmlns:p14="http://schemas.microsoft.com/office/powerpoint/2010/main" val="42061556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7" descr="WFH - Sunset&amp;rise1011"/>
          <p:cNvPicPr>
            <a:picLocks noChangeAspect="1" noChangeArrowheads="1"/>
          </p:cNvPicPr>
          <p:nvPr/>
        </p:nvPicPr>
        <p:blipFill rotWithShape="1">
          <a:blip r:embed="rId3" cstate="print"/>
          <a:srcRect l="18541" t="467" r="10920" b="40833"/>
          <a:stretch/>
        </p:blipFill>
        <p:spPr bwMode="auto">
          <a:xfrm>
            <a:off x="-169094" y="3687"/>
            <a:ext cx="9313093" cy="5231376"/>
          </a:xfrm>
          <a:prstGeom prst="rect">
            <a:avLst/>
          </a:prstGeom>
          <a:noFill/>
        </p:spPr>
      </p:pic>
      <p:sp>
        <p:nvSpPr>
          <p:cNvPr id="4" name="TextBox 3"/>
          <p:cNvSpPr txBox="1"/>
          <p:nvPr/>
        </p:nvSpPr>
        <p:spPr>
          <a:xfrm>
            <a:off x="563380" y="361950"/>
            <a:ext cx="7513820" cy="1615827"/>
          </a:xfrm>
          <a:prstGeom prst="rect">
            <a:avLst/>
          </a:prstGeom>
          <a:noFill/>
        </p:spPr>
        <p:txBody>
          <a:bodyPr wrap="square" rtlCol="0">
            <a:spAutoFit/>
          </a:bodyPr>
          <a:lstStyle/>
          <a:p>
            <a:r>
              <a:rPr lang="en-US" dirty="0">
                <a:solidFill>
                  <a:srgbClr val="FFFFFF"/>
                </a:solidFill>
                <a:latin typeface="Arial" panose="020B0604020202020204" pitchFamily="34" charset="0"/>
                <a:cs typeface="Arial" panose="020B0604020202020204" pitchFamily="34" charset="0"/>
              </a:rPr>
              <a:t>Le soleil </a:t>
            </a:r>
            <a:r>
              <a:rPr lang="en-US" dirty="0" err="1">
                <a:solidFill>
                  <a:srgbClr val="FFFFFF"/>
                </a:solidFill>
                <a:latin typeface="Arial" panose="020B0604020202020204" pitchFamily="34" charset="0"/>
                <a:cs typeface="Arial" panose="020B0604020202020204" pitchFamily="34" charset="0"/>
              </a:rPr>
              <a:t>vient</a:t>
            </a:r>
            <a:r>
              <a:rPr lang="en-US" dirty="0">
                <a:solidFill>
                  <a:srgbClr val="FFFFFF"/>
                </a:solidFill>
                <a:latin typeface="Arial" panose="020B0604020202020204" pitchFamily="34" charset="0"/>
                <a:cs typeface="Arial" panose="020B0604020202020204" pitchFamily="34" charset="0"/>
              </a:rPr>
              <a:t> de se </a:t>
            </a:r>
            <a:r>
              <a:rPr lang="en-US" dirty="0" err="1">
                <a:solidFill>
                  <a:srgbClr val="FFFFFF"/>
                </a:solidFill>
                <a:latin typeface="Arial" panose="020B0604020202020204" pitchFamily="34" charset="0"/>
                <a:cs typeface="Arial" panose="020B0604020202020204" pitchFamily="34" charset="0"/>
              </a:rPr>
              <a:t>coucher</a:t>
            </a:r>
            <a:r>
              <a:rPr lang="en-US" dirty="0">
                <a:solidFill>
                  <a:srgbClr val="FFFFFF"/>
                </a:solidFill>
                <a:latin typeface="Arial" panose="020B0604020202020204" pitchFamily="34" charset="0"/>
                <a:cs typeface="Arial" panose="020B0604020202020204" pitchFamily="34" charset="0"/>
              </a:rPr>
              <a:t> et il </a:t>
            </a:r>
            <a:r>
              <a:rPr lang="en-US" dirty="0" err="1">
                <a:solidFill>
                  <a:srgbClr val="FFFFFF"/>
                </a:solidFill>
                <a:latin typeface="Arial" panose="020B0604020202020204" pitchFamily="34" charset="0"/>
                <a:cs typeface="Arial" panose="020B0604020202020204" pitchFamily="34" charset="0"/>
              </a:rPr>
              <a:t>vous</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reste</a:t>
            </a:r>
            <a:r>
              <a:rPr lang="en-US" dirty="0">
                <a:solidFill>
                  <a:srgbClr val="FFFFFF"/>
                </a:solidFill>
                <a:latin typeface="Arial" panose="020B0604020202020204" pitchFamily="34" charset="0"/>
                <a:cs typeface="Arial" panose="020B0604020202020204" pitchFamily="34" charset="0"/>
              </a:rPr>
              <a:t> deux canards </a:t>
            </a:r>
            <a:r>
              <a:rPr lang="en-US" dirty="0" err="1">
                <a:solidFill>
                  <a:srgbClr val="FFFFFF"/>
                </a:solidFill>
                <a:latin typeface="Arial" panose="020B0604020202020204" pitchFamily="34" charset="0"/>
                <a:cs typeface="Arial" panose="020B0604020202020204" pitchFamily="34" charset="0"/>
              </a:rPr>
              <a:t>à</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tuer</a:t>
            </a:r>
            <a:r>
              <a:rPr lang="en-US" dirty="0">
                <a:solidFill>
                  <a:srgbClr val="FFFFFF"/>
                </a:solidFill>
                <a:latin typeface="Arial" panose="020B0604020202020204" pitchFamily="34" charset="0"/>
                <a:cs typeface="Arial" panose="020B0604020202020204" pitchFamily="34" charset="0"/>
              </a:rPr>
              <a:t> pour </a:t>
            </a:r>
            <a:r>
              <a:rPr lang="en-US" dirty="0" err="1">
                <a:solidFill>
                  <a:srgbClr val="FFFFFF"/>
                </a:solidFill>
                <a:latin typeface="Arial" panose="020B0604020202020204" pitchFamily="34" charset="0"/>
                <a:cs typeface="Arial" panose="020B0604020202020204" pitchFamily="34" charset="0"/>
              </a:rPr>
              <a:t>atteindre</a:t>
            </a:r>
            <a:r>
              <a:rPr lang="en-US" dirty="0">
                <a:solidFill>
                  <a:srgbClr val="FFFFFF"/>
                </a:solidFill>
                <a:latin typeface="Arial" panose="020B0604020202020204" pitchFamily="34" charset="0"/>
                <a:cs typeface="Arial" panose="020B0604020202020204" pitchFamily="34" charset="0"/>
              </a:rPr>
              <a:t> la </a:t>
            </a:r>
            <a:r>
              <a:rPr lang="en-US" dirty="0" err="1">
                <a:solidFill>
                  <a:srgbClr val="FFFFFF"/>
                </a:solidFill>
                <a:latin typeface="Arial" panose="020B0604020202020204" pitchFamily="34" charset="0"/>
                <a:cs typeface="Arial" panose="020B0604020202020204" pitchFamily="34" charset="0"/>
              </a:rPr>
              <a:t>limite</a:t>
            </a:r>
            <a:r>
              <a:rPr lang="en-US" dirty="0">
                <a:solidFill>
                  <a:srgbClr val="FFFFFF"/>
                </a:solidFill>
                <a:latin typeface="Arial" panose="020B0604020202020204" pitchFamily="34" charset="0"/>
                <a:cs typeface="Arial" panose="020B0604020202020204" pitchFamily="34" charset="0"/>
              </a:rPr>
              <a:t>. Ce </a:t>
            </a:r>
            <a:r>
              <a:rPr lang="en-US" dirty="0" err="1">
                <a:solidFill>
                  <a:srgbClr val="FFFFFF"/>
                </a:solidFill>
                <a:latin typeface="Arial" panose="020B0604020202020204" pitchFamily="34" charset="0"/>
                <a:cs typeface="Arial" panose="020B0604020202020204" pitchFamily="34" charset="0"/>
              </a:rPr>
              <a:t>groupe</a:t>
            </a:r>
            <a:r>
              <a:rPr lang="en-US" dirty="0">
                <a:solidFill>
                  <a:srgbClr val="FFFFFF"/>
                </a:solidFill>
                <a:latin typeface="Arial" panose="020B0604020202020204" pitchFamily="34" charset="0"/>
                <a:cs typeface="Arial" panose="020B0604020202020204" pitchFamily="34" charset="0"/>
              </a:rPr>
              <a:t> de canards </a:t>
            </a:r>
            <a:r>
              <a:rPr lang="en-US" dirty="0" err="1">
                <a:solidFill>
                  <a:srgbClr val="FFFFFF"/>
                </a:solidFill>
                <a:latin typeface="Arial" panose="020B0604020202020204" pitchFamily="34" charset="0"/>
                <a:cs typeface="Arial" panose="020B0604020202020204" pitchFamily="34" charset="0"/>
              </a:rPr>
              <a:t>s’approche</a:t>
            </a:r>
            <a:r>
              <a:rPr lang="en-US" dirty="0">
                <a:solidFill>
                  <a:srgbClr val="FFFFFF"/>
                </a:solidFill>
                <a:latin typeface="Arial" panose="020B0604020202020204" pitchFamily="34" charset="0"/>
                <a:cs typeface="Arial" panose="020B0604020202020204" pitchFamily="34" charset="0"/>
              </a:rPr>
              <a:t> de </a:t>
            </a:r>
            <a:r>
              <a:rPr lang="en-US" dirty="0" err="1">
                <a:solidFill>
                  <a:srgbClr val="FFFFFF"/>
                </a:solidFill>
                <a:latin typeface="Arial" panose="020B0604020202020204" pitchFamily="34" charset="0"/>
                <a:cs typeface="Arial" panose="020B0604020202020204" pitchFamily="34" charset="0"/>
              </a:rPr>
              <a:t>vos</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appelants</a:t>
            </a:r>
            <a:r>
              <a:rPr lang="en-US" dirty="0">
                <a:solidFill>
                  <a:srgbClr val="FFFFFF"/>
                </a:solidFill>
                <a:latin typeface="Arial" panose="020B0604020202020204" pitchFamily="34" charset="0"/>
                <a:cs typeface="Arial" panose="020B0604020202020204" pitchFamily="34" charset="0"/>
              </a:rPr>
              <a:t>.</a:t>
            </a:r>
          </a:p>
          <a:p>
            <a:endParaRPr lang="en-US" dirty="0">
              <a:solidFill>
                <a:srgbClr val="FFFFFF"/>
              </a:solidFill>
              <a:latin typeface="Arial" panose="020B0604020202020204" pitchFamily="34" charset="0"/>
              <a:cs typeface="Arial" panose="020B0604020202020204" pitchFamily="34" charset="0"/>
            </a:endParaRPr>
          </a:p>
          <a:p>
            <a:endParaRPr lang="en-US" dirty="0">
              <a:solidFill>
                <a:srgbClr val="FFFFFF"/>
              </a:solidFill>
              <a:latin typeface="Arial" panose="020B0604020202020204" pitchFamily="34" charset="0"/>
              <a:cs typeface="Arial" panose="020B0604020202020204" pitchFamily="34" charset="0"/>
            </a:endParaRPr>
          </a:p>
          <a:p>
            <a:r>
              <a:rPr lang="en-US" sz="2700" b="1" dirty="0" err="1">
                <a:solidFill>
                  <a:srgbClr val="FFFFFF"/>
                </a:solidFill>
                <a:latin typeface="Arial" panose="020B0604020202020204" pitchFamily="34" charset="0"/>
                <a:cs typeface="Arial" panose="020B0604020202020204" pitchFamily="34" charset="0"/>
              </a:rPr>
              <a:t>Pouvez-vous</a:t>
            </a:r>
            <a:r>
              <a:rPr lang="en-US" sz="2700" b="1" dirty="0">
                <a:solidFill>
                  <a:srgbClr val="FFFFFF"/>
                </a:solidFill>
                <a:latin typeface="Arial" panose="020B0604020202020204" pitchFamily="34" charset="0"/>
                <a:cs typeface="Arial" panose="020B0604020202020204" pitchFamily="34" charset="0"/>
              </a:rPr>
              <a:t> </a:t>
            </a:r>
            <a:r>
              <a:rPr lang="en-US" sz="2700" b="1" dirty="0" err="1">
                <a:solidFill>
                  <a:srgbClr val="FFFFFF"/>
                </a:solidFill>
                <a:latin typeface="Arial" panose="020B0604020202020204" pitchFamily="34" charset="0"/>
                <a:cs typeface="Arial" panose="020B0604020202020204" pitchFamily="34" charset="0"/>
              </a:rPr>
              <a:t>tirer</a:t>
            </a:r>
            <a:r>
              <a:rPr lang="en-US" sz="2700" b="1" dirty="0">
                <a:solidFill>
                  <a:srgbClr val="FFFFFF"/>
                </a:solidFill>
                <a:latin typeface="Arial" panose="020B0604020202020204" pitchFamily="34" charset="0"/>
                <a:cs typeface="Arial" panose="020B0604020202020204" pitchFamily="34" charset="0"/>
              </a:rPr>
              <a:t> </a:t>
            </a:r>
            <a:r>
              <a:rPr lang="en-US" sz="2700" b="1" dirty="0" err="1">
                <a:solidFill>
                  <a:srgbClr val="FFFFFF"/>
                </a:solidFill>
                <a:latin typeface="Arial" panose="020B0604020202020204" pitchFamily="34" charset="0"/>
                <a:cs typeface="Arial" panose="020B0604020202020204" pitchFamily="34" charset="0"/>
              </a:rPr>
              <a:t>ou</a:t>
            </a:r>
            <a:r>
              <a:rPr lang="en-US" sz="2700" b="1" dirty="0">
                <a:solidFill>
                  <a:srgbClr val="FFFFFF"/>
                </a:solidFill>
                <a:latin typeface="Arial" panose="020B0604020202020204" pitchFamily="34" charset="0"/>
                <a:cs typeface="Arial" panose="020B0604020202020204" pitchFamily="34" charset="0"/>
              </a:rPr>
              <a:t> non?</a:t>
            </a:r>
          </a:p>
        </p:txBody>
      </p:sp>
      <p:sp>
        <p:nvSpPr>
          <p:cNvPr id="7" name="Rectangle 6"/>
          <p:cNvSpPr/>
          <p:nvPr/>
        </p:nvSpPr>
        <p:spPr>
          <a:xfrm>
            <a:off x="7010400" y="4705350"/>
            <a:ext cx="1771650" cy="215444"/>
          </a:xfrm>
          <a:prstGeom prst="rect">
            <a:avLst/>
          </a:prstGeom>
        </p:spPr>
        <p:txBody>
          <a:bodyPr wrap="square">
            <a:spAutoFit/>
          </a:bodyPr>
          <a:lstStyle/>
          <a:p>
            <a:pPr algn="r"/>
            <a:r>
              <a:rPr lang="en-US" sz="800" dirty="0">
                <a:solidFill>
                  <a:srgbClr val="FFFFFF"/>
                </a:solidFill>
                <a:latin typeface="+mj-lt"/>
              </a:rPr>
              <a:t>©DUC</a:t>
            </a:r>
            <a:endParaRPr lang="en-US" sz="800" dirty="0">
              <a:solidFill>
                <a:srgbClr val="FFFFFF"/>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AE7FA195-9491-F64A-9878-237222ACA290}"/>
              </a:ext>
            </a:extLst>
          </p:cNvPr>
          <p:cNvSpPr txBox="1"/>
          <p:nvPr/>
        </p:nvSpPr>
        <p:spPr>
          <a:xfrm>
            <a:off x="247650" y="222336"/>
            <a:ext cx="6076950" cy="830997"/>
          </a:xfrm>
          <a:prstGeom prst="rect">
            <a:avLst/>
          </a:prstGeom>
          <a:noFill/>
        </p:spPr>
        <p:txBody>
          <a:bodyPr wrap="square" rtlCol="0">
            <a:spAutoFit/>
          </a:bodyPr>
          <a:lstStyle/>
          <a:p>
            <a:r>
              <a:rPr lang="en-CA" sz="2400" dirty="0" err="1">
                <a:solidFill>
                  <a:srgbClr val="00624D"/>
                </a:solidFill>
                <a:latin typeface="Arial" panose="020B0604020202020204" pitchFamily="34" charset="0"/>
                <a:cs typeface="Arial" panose="020B0604020202020204" pitchFamily="34" charset="0"/>
              </a:rPr>
              <a:t>Projet</a:t>
            </a:r>
            <a:r>
              <a:rPr lang="en-CA" sz="2400" dirty="0">
                <a:solidFill>
                  <a:srgbClr val="00624D"/>
                </a:solidFill>
                <a:latin typeface="Arial" panose="020B0604020202020204" pitchFamily="34" charset="0"/>
                <a:cs typeface="Arial" panose="020B0604020202020204" pitchFamily="34" charset="0"/>
              </a:rPr>
              <a:t> </a:t>
            </a:r>
            <a:r>
              <a:rPr lang="en-CA" sz="2400" dirty="0" err="1">
                <a:solidFill>
                  <a:srgbClr val="00624D"/>
                </a:solidFill>
                <a:latin typeface="Arial" panose="020B0604020202020204" pitchFamily="34" charset="0"/>
                <a:cs typeface="Arial" panose="020B0604020202020204" pitchFamily="34" charset="0"/>
              </a:rPr>
              <a:t>mené</a:t>
            </a:r>
            <a:r>
              <a:rPr lang="en-CA" sz="2400" dirty="0">
                <a:solidFill>
                  <a:srgbClr val="00624D"/>
                </a:solidFill>
                <a:latin typeface="Arial" panose="020B0604020202020204" pitchFamily="34" charset="0"/>
                <a:cs typeface="Arial" panose="020B0604020202020204" pitchFamily="34" charset="0"/>
              </a:rPr>
              <a:t> </a:t>
            </a:r>
            <a:r>
              <a:rPr lang="en-CA" sz="2400" dirty="0" err="1">
                <a:solidFill>
                  <a:srgbClr val="00624D"/>
                </a:solidFill>
                <a:latin typeface="Arial" panose="020B0604020202020204" pitchFamily="34" charset="0"/>
                <a:cs typeface="Arial" panose="020B0604020202020204" pitchFamily="34" charset="0"/>
              </a:rPr>
              <a:t>en</a:t>
            </a:r>
            <a:r>
              <a:rPr lang="en-CA" sz="2400" dirty="0">
                <a:solidFill>
                  <a:srgbClr val="00624D"/>
                </a:solidFill>
                <a:latin typeface="Arial" panose="020B0604020202020204" pitchFamily="34" charset="0"/>
                <a:cs typeface="Arial" panose="020B0604020202020204" pitchFamily="34" charset="0"/>
              </a:rPr>
              <a:t> </a:t>
            </a:r>
            <a:r>
              <a:rPr lang="en-CA" sz="2400" dirty="0" err="1">
                <a:solidFill>
                  <a:srgbClr val="00624D"/>
                </a:solidFill>
                <a:latin typeface="Arial" panose="020B0604020202020204" pitchFamily="34" charset="0"/>
                <a:cs typeface="Arial" panose="020B0604020202020204" pitchFamily="34" charset="0"/>
              </a:rPr>
              <a:t>partenariat</a:t>
            </a:r>
            <a:r>
              <a:rPr lang="en-CA" sz="2400" dirty="0">
                <a:solidFill>
                  <a:srgbClr val="00624D"/>
                </a:solidFill>
                <a:latin typeface="Arial" panose="020B0604020202020204" pitchFamily="34" charset="0"/>
                <a:cs typeface="Arial" panose="020B0604020202020204" pitchFamily="34" charset="0"/>
              </a:rPr>
              <a:t> avec :</a:t>
            </a:r>
          </a:p>
          <a:p>
            <a:endParaRPr lang="en-CA" sz="2400" dirty="0">
              <a:solidFill>
                <a:srgbClr val="00624D"/>
              </a:solidFill>
              <a:latin typeface="Arial" panose="020B0604020202020204" pitchFamily="34" charset="0"/>
              <a:cs typeface="Arial" panose="020B0604020202020204" pitchFamily="34" charset="0"/>
            </a:endParaRPr>
          </a:p>
        </p:txBody>
      </p:sp>
      <p:sp>
        <p:nvSpPr>
          <p:cNvPr id="18" name="TextBox 17">
            <a:extLst>
              <a:ext uri="{FF2B5EF4-FFF2-40B4-BE49-F238E27FC236}">
                <a16:creationId xmlns:a16="http://schemas.microsoft.com/office/drawing/2014/main" id="{68B287B4-372F-C048-BF76-8FE5CB677844}"/>
              </a:ext>
            </a:extLst>
          </p:cNvPr>
          <p:cNvSpPr txBox="1"/>
          <p:nvPr/>
        </p:nvSpPr>
        <p:spPr>
          <a:xfrm>
            <a:off x="105175" y="4525060"/>
            <a:ext cx="4071938" cy="461665"/>
          </a:xfrm>
          <a:prstGeom prst="rect">
            <a:avLst/>
          </a:prstGeom>
          <a:solidFill>
            <a:srgbClr val="FFFFFF"/>
          </a:solidFill>
        </p:spPr>
        <p:txBody>
          <a:bodyPr wrap="square" rtlCol="0">
            <a:spAutoFit/>
          </a:bodyPr>
          <a:lstStyle/>
          <a:p>
            <a:pPr marL="61913" indent="-61913"/>
            <a:r>
              <a:rPr lang="en-US" sz="1200" dirty="0">
                <a:latin typeface="+mn-lt"/>
              </a:rPr>
              <a:t>	This project was undertaken with the financial support of:</a:t>
            </a:r>
          </a:p>
          <a:p>
            <a:pPr marL="61913" indent="-61913"/>
            <a:r>
              <a:rPr lang="en-US" sz="1200" dirty="0">
                <a:latin typeface="+mn-lt"/>
                <a:cs typeface="Arial" panose="020B0604020202020204" pitchFamily="34" charset="0"/>
              </a:rPr>
              <a:t>	Ce </a:t>
            </a:r>
            <a:r>
              <a:rPr lang="en-US" sz="1200" dirty="0" err="1">
                <a:latin typeface="+mn-lt"/>
                <a:cs typeface="Arial" panose="020B0604020202020204" pitchFamily="34" charset="0"/>
              </a:rPr>
              <a:t>projet</a:t>
            </a:r>
            <a:r>
              <a:rPr lang="en-US" sz="1200" dirty="0">
                <a:latin typeface="+mn-lt"/>
                <a:cs typeface="Arial" panose="020B0604020202020204" pitchFamily="34" charset="0"/>
              </a:rPr>
              <a:t> a </a:t>
            </a:r>
            <a:r>
              <a:rPr lang="en-US" sz="1200" dirty="0" err="1">
                <a:latin typeface="+mn-lt"/>
                <a:cs typeface="Arial" panose="020B0604020202020204" pitchFamily="34" charset="0"/>
              </a:rPr>
              <a:t>été</a:t>
            </a:r>
            <a:r>
              <a:rPr lang="en-US" sz="1200" dirty="0">
                <a:latin typeface="+mn-lt"/>
                <a:cs typeface="Arial" panose="020B0604020202020204" pitchFamily="34" charset="0"/>
              </a:rPr>
              <a:t> </a:t>
            </a:r>
            <a:r>
              <a:rPr lang="en-US" sz="1200" dirty="0" err="1">
                <a:latin typeface="+mn-lt"/>
                <a:cs typeface="Arial" panose="020B0604020202020204" pitchFamily="34" charset="0"/>
              </a:rPr>
              <a:t>réalisé</a:t>
            </a:r>
            <a:r>
              <a:rPr lang="en-US" sz="1200" dirty="0">
                <a:latin typeface="+mn-lt"/>
                <a:cs typeface="Arial" panose="020B0604020202020204" pitchFamily="34" charset="0"/>
              </a:rPr>
              <a:t> avec </a:t>
            </a:r>
            <a:r>
              <a:rPr lang="en-US" sz="1200" dirty="0" err="1">
                <a:latin typeface="+mn-lt"/>
                <a:cs typeface="Arial" panose="020B0604020202020204" pitchFamily="34" charset="0"/>
              </a:rPr>
              <a:t>l’appui</a:t>
            </a:r>
            <a:r>
              <a:rPr lang="en-US" sz="1200" dirty="0">
                <a:latin typeface="+mn-lt"/>
                <a:cs typeface="Arial" panose="020B0604020202020204" pitchFamily="34" charset="0"/>
              </a:rPr>
              <a:t> financier de:</a:t>
            </a:r>
            <a:endParaRPr lang="en-CA" sz="1200" dirty="0">
              <a:latin typeface="+mn-lt"/>
              <a:cs typeface="Arial" panose="020B0604020202020204" pitchFamily="34" charset="0"/>
            </a:endParaRPr>
          </a:p>
        </p:txBody>
      </p:sp>
      <p:pic>
        <p:nvPicPr>
          <p:cNvPr id="19" name="Picture 18">
            <a:extLst>
              <a:ext uri="{FF2B5EF4-FFF2-40B4-BE49-F238E27FC236}">
                <a16:creationId xmlns:a16="http://schemas.microsoft.com/office/drawing/2014/main" id="{FA8E7F69-A775-8C48-AFB9-E751EB47B4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38600" y="4544238"/>
            <a:ext cx="3588945" cy="356321"/>
          </a:xfrm>
          <a:prstGeom prst="rect">
            <a:avLst/>
          </a:prstGeom>
          <a:solidFill>
            <a:srgbClr val="FFFFFF"/>
          </a:solidFill>
        </p:spPr>
      </p:pic>
      <p:sp>
        <p:nvSpPr>
          <p:cNvPr id="20" name="TextBox 19">
            <a:extLst>
              <a:ext uri="{FF2B5EF4-FFF2-40B4-BE49-F238E27FC236}">
                <a16:creationId xmlns:a16="http://schemas.microsoft.com/office/drawing/2014/main" id="{5A990C1D-B76F-6B4A-9821-2B67FEEDD3AC}"/>
              </a:ext>
            </a:extLst>
          </p:cNvPr>
          <p:cNvSpPr txBox="1"/>
          <p:nvPr/>
        </p:nvSpPr>
        <p:spPr>
          <a:xfrm>
            <a:off x="244996" y="3405591"/>
            <a:ext cx="8899004" cy="892552"/>
          </a:xfrm>
          <a:prstGeom prst="rect">
            <a:avLst/>
          </a:prstGeom>
          <a:noFill/>
        </p:spPr>
        <p:txBody>
          <a:bodyPr wrap="square" rtlCol="0">
            <a:spAutoFit/>
          </a:bodyPr>
          <a:lstStyle/>
          <a:p>
            <a:r>
              <a:rPr lang="en-US" sz="2600" b="1" dirty="0">
                <a:solidFill>
                  <a:srgbClr val="00624D"/>
                </a:solidFill>
                <a:latin typeface="Arial" panose="020B0604020202020204" pitchFamily="34" charset="0"/>
                <a:cs typeface="Arial" panose="020B0604020202020204" pitchFamily="34" charset="0"/>
              </a:rPr>
              <a:t>Sans habitats, il ne </a:t>
            </a:r>
            <a:r>
              <a:rPr lang="en-US" sz="2600" b="1" dirty="0" err="1">
                <a:solidFill>
                  <a:srgbClr val="00624D"/>
                </a:solidFill>
                <a:latin typeface="Arial" panose="020B0604020202020204" pitchFamily="34" charset="0"/>
                <a:cs typeface="Arial" panose="020B0604020202020204" pitchFamily="34" charset="0"/>
              </a:rPr>
              <a:t>peut</a:t>
            </a:r>
            <a:r>
              <a:rPr lang="en-US" sz="2600" b="1" dirty="0">
                <a:solidFill>
                  <a:srgbClr val="00624D"/>
                </a:solidFill>
                <a:latin typeface="Arial" panose="020B0604020202020204" pitchFamily="34" charset="0"/>
                <a:cs typeface="Arial" panose="020B0604020202020204" pitchFamily="34" charset="0"/>
              </a:rPr>
              <a:t> </a:t>
            </a:r>
            <a:r>
              <a:rPr lang="en-US" sz="2600" b="1" dirty="0" err="1">
                <a:solidFill>
                  <a:srgbClr val="00624D"/>
                </a:solidFill>
                <a:latin typeface="Arial" panose="020B0604020202020204" pitchFamily="34" charset="0"/>
                <a:cs typeface="Arial" panose="020B0604020202020204" pitchFamily="34" charset="0"/>
              </a:rPr>
              <a:t>exister</a:t>
            </a:r>
            <a:r>
              <a:rPr lang="en-US" sz="2600" b="1" dirty="0">
                <a:solidFill>
                  <a:srgbClr val="00624D"/>
                </a:solidFill>
                <a:latin typeface="Arial" panose="020B0604020202020204" pitchFamily="34" charset="0"/>
                <a:cs typeface="Arial" panose="020B0604020202020204" pitchFamily="34" charset="0"/>
              </a:rPr>
              <a:t> </a:t>
            </a:r>
            <a:r>
              <a:rPr lang="en-US" sz="2600" b="1" dirty="0" err="1">
                <a:solidFill>
                  <a:srgbClr val="00624D"/>
                </a:solidFill>
                <a:latin typeface="Arial" panose="020B0604020202020204" pitchFamily="34" charset="0"/>
                <a:cs typeface="Arial" panose="020B0604020202020204" pitchFamily="34" charset="0"/>
              </a:rPr>
              <a:t>d’espèces</a:t>
            </a:r>
            <a:r>
              <a:rPr lang="en-US" sz="2600" b="1" dirty="0">
                <a:solidFill>
                  <a:srgbClr val="00624D"/>
                </a:solidFill>
                <a:latin typeface="Arial" panose="020B0604020202020204" pitchFamily="34" charset="0"/>
                <a:cs typeface="Arial" panose="020B0604020202020204" pitchFamily="34" charset="0"/>
              </a:rPr>
              <a:t> </a:t>
            </a:r>
            <a:r>
              <a:rPr lang="en-US" sz="2600" b="1" dirty="0" err="1">
                <a:solidFill>
                  <a:srgbClr val="00624D"/>
                </a:solidFill>
                <a:latin typeface="Arial" panose="020B0604020202020204" pitchFamily="34" charset="0"/>
                <a:cs typeface="Arial" panose="020B0604020202020204" pitchFamily="34" charset="0"/>
              </a:rPr>
              <a:t>sauvages</a:t>
            </a:r>
            <a:r>
              <a:rPr lang="en-US" sz="2600" b="1" dirty="0">
                <a:solidFill>
                  <a:srgbClr val="00624D"/>
                </a:solidFill>
                <a:latin typeface="Arial" panose="020B0604020202020204" pitchFamily="34" charset="0"/>
                <a:cs typeface="Arial" panose="020B0604020202020204" pitchFamily="34" charset="0"/>
              </a:rPr>
              <a:t>. </a:t>
            </a:r>
            <a:r>
              <a:rPr lang="en-US" sz="2600" b="1" dirty="0" err="1">
                <a:solidFill>
                  <a:srgbClr val="00624D"/>
                </a:solidFill>
                <a:latin typeface="Arial" panose="020B0604020202020204" pitchFamily="34" charset="0"/>
                <a:cs typeface="Arial" panose="020B0604020202020204" pitchFamily="34" charset="0"/>
              </a:rPr>
              <a:t>C’est</a:t>
            </a:r>
            <a:r>
              <a:rPr lang="en-US" sz="2600" b="1" dirty="0">
                <a:solidFill>
                  <a:srgbClr val="00624D"/>
                </a:solidFill>
                <a:latin typeface="Arial" panose="020B0604020202020204" pitchFamily="34" charset="0"/>
                <a:cs typeface="Arial" panose="020B0604020202020204" pitchFamily="34" charset="0"/>
              </a:rPr>
              <a:t> </a:t>
            </a:r>
            <a:r>
              <a:rPr lang="en-US" sz="2600" b="1" dirty="0" err="1">
                <a:solidFill>
                  <a:srgbClr val="00624D"/>
                </a:solidFill>
                <a:latin typeface="Arial" panose="020B0604020202020204" pitchFamily="34" charset="0"/>
                <a:cs typeface="Arial" panose="020B0604020202020204" pitchFamily="34" charset="0"/>
              </a:rPr>
              <a:t>aussi</a:t>
            </a:r>
            <a:r>
              <a:rPr lang="en-US" sz="2600" b="1" dirty="0">
                <a:solidFill>
                  <a:srgbClr val="00624D"/>
                </a:solidFill>
                <a:latin typeface="Arial" panose="020B0604020202020204" pitchFamily="34" charset="0"/>
                <a:cs typeface="Arial" panose="020B0604020202020204" pitchFamily="34" charset="0"/>
              </a:rPr>
              <a:t> simple que </a:t>
            </a:r>
            <a:r>
              <a:rPr lang="en-US" sz="2600" b="1" dirty="0" err="1">
                <a:solidFill>
                  <a:srgbClr val="00624D"/>
                </a:solidFill>
                <a:latin typeface="Arial" panose="020B0604020202020204" pitchFamily="34" charset="0"/>
                <a:cs typeface="Arial" panose="020B0604020202020204" pitchFamily="34" charset="0"/>
              </a:rPr>
              <a:t>cela</a:t>
            </a:r>
            <a:r>
              <a:rPr lang="en-US" sz="2600" b="1" dirty="0">
                <a:solidFill>
                  <a:srgbClr val="00624D"/>
                </a:solidFill>
                <a:latin typeface="Arial" panose="020B0604020202020204" pitchFamily="34" charset="0"/>
                <a:cs typeface="Arial" panose="020B0604020202020204" pitchFamily="34" charset="0"/>
              </a:rPr>
              <a:t>!</a:t>
            </a:r>
          </a:p>
        </p:txBody>
      </p:sp>
      <p:pic>
        <p:nvPicPr>
          <p:cNvPr id="24" name="Picture 23">
            <a:extLst>
              <a:ext uri="{FF2B5EF4-FFF2-40B4-BE49-F238E27FC236}">
                <a16:creationId xmlns:a16="http://schemas.microsoft.com/office/drawing/2014/main" id="{72DB9DA9-4B0F-9848-9B6C-269C19ADEA0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3455" y="805136"/>
            <a:ext cx="1767689" cy="1141571"/>
          </a:xfrm>
          <a:prstGeom prst="rect">
            <a:avLst/>
          </a:prstGeom>
        </p:spPr>
      </p:pic>
      <p:sp>
        <p:nvSpPr>
          <p:cNvPr id="25" name="Rectangle 24">
            <a:extLst>
              <a:ext uri="{FF2B5EF4-FFF2-40B4-BE49-F238E27FC236}">
                <a16:creationId xmlns:a16="http://schemas.microsoft.com/office/drawing/2014/main" id="{23506D44-DA25-FA4C-B33B-CAE3518B14F5}"/>
              </a:ext>
            </a:extLst>
          </p:cNvPr>
          <p:cNvSpPr/>
          <p:nvPr/>
        </p:nvSpPr>
        <p:spPr>
          <a:xfrm>
            <a:off x="2269603" y="2674833"/>
            <a:ext cx="6400800" cy="584775"/>
          </a:xfrm>
          <a:prstGeom prst="rect">
            <a:avLst/>
          </a:prstGeom>
        </p:spPr>
        <p:txBody>
          <a:bodyPr wrap="square">
            <a:spAutoFit/>
          </a:bodyPr>
          <a:lstStyle/>
          <a:p>
            <a:pPr>
              <a:spcBef>
                <a:spcPts val="900"/>
              </a:spcBef>
            </a:pPr>
            <a:r>
              <a:rPr lang="en-US" sz="1600" dirty="0">
                <a:latin typeface="Arial" panose="020B0604020202020204" pitchFamily="34" charset="0"/>
                <a:cs typeface="Arial" panose="020B0604020202020204" pitchFamily="34" charset="0"/>
              </a:rPr>
              <a:t>Pour </a:t>
            </a:r>
            <a:r>
              <a:rPr lang="en-US" sz="1600" dirty="0" err="1">
                <a:latin typeface="Arial" panose="020B0604020202020204" pitchFamily="34" charset="0"/>
                <a:cs typeface="Arial" panose="020B0604020202020204" pitchFamily="34" charset="0"/>
              </a:rPr>
              <a:t>en</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apprendre</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davantage</a:t>
            </a:r>
            <a:r>
              <a:rPr lang="en-US" sz="1600" dirty="0">
                <a:latin typeface="Arial" panose="020B0604020202020204" pitchFamily="34" charset="0"/>
                <a:cs typeface="Arial" panose="020B0604020202020204" pitchFamily="34" charset="0"/>
              </a:rPr>
              <a:t> sur les </a:t>
            </a:r>
            <a:r>
              <a:rPr lang="en-US" sz="1600" dirty="0" err="1">
                <a:latin typeface="Arial" panose="020B0604020202020204" pitchFamily="34" charset="0"/>
                <a:cs typeface="Arial" panose="020B0604020202020204" pitchFamily="34" charset="0"/>
              </a:rPr>
              <a:t>différents</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projets</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qu’Habitat</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faunique</a:t>
            </a:r>
            <a:r>
              <a:rPr lang="en-US" sz="1600" dirty="0">
                <a:latin typeface="Arial" panose="020B0604020202020204" pitchFamily="34" charset="0"/>
                <a:cs typeface="Arial" panose="020B0604020202020204" pitchFamily="34" charset="0"/>
              </a:rPr>
              <a:t> Canada a </a:t>
            </a:r>
            <a:r>
              <a:rPr lang="en-US" sz="1600" dirty="0" err="1">
                <a:latin typeface="Arial" panose="020B0604020202020204" pitchFamily="34" charset="0"/>
                <a:cs typeface="Arial" panose="020B0604020202020204" pitchFamily="34" charset="0"/>
              </a:rPr>
              <a:t>financé</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veuillez</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visiter</a:t>
            </a:r>
            <a:r>
              <a:rPr lang="en-US" sz="1600" dirty="0">
                <a:latin typeface="Arial" panose="020B0604020202020204" pitchFamily="34" charset="0"/>
                <a:cs typeface="Arial" panose="020B0604020202020204" pitchFamily="34" charset="0"/>
              </a:rPr>
              <a:t> le site </a:t>
            </a:r>
            <a:r>
              <a:rPr lang="en-US" sz="1600" dirty="0">
                <a:latin typeface="Arial" panose="020B0604020202020204" pitchFamily="34" charset="0"/>
                <a:cs typeface="Arial" panose="020B0604020202020204" pitchFamily="34" charset="0"/>
                <a:hlinkClick r:id="rId5"/>
              </a:rPr>
              <a:t>www.whc.org</a:t>
            </a:r>
            <a:r>
              <a:rPr lang="en-US" sz="1600" dirty="0">
                <a:latin typeface="Arial" panose="020B0604020202020204" pitchFamily="34" charset="0"/>
                <a:cs typeface="Arial" panose="020B0604020202020204" pitchFamily="34" charset="0"/>
              </a:rPr>
              <a:t>.</a:t>
            </a:r>
          </a:p>
        </p:txBody>
      </p:sp>
      <p:sp>
        <p:nvSpPr>
          <p:cNvPr id="9" name="TextBox 1">
            <a:extLst>
              <a:ext uri="{FF2B5EF4-FFF2-40B4-BE49-F238E27FC236}">
                <a16:creationId xmlns:a16="http://schemas.microsoft.com/office/drawing/2014/main" id="{716AB1C9-D1F9-4762-AF3A-52D3DD8F5204}"/>
              </a:ext>
            </a:extLst>
          </p:cNvPr>
          <p:cNvSpPr txBox="1"/>
          <p:nvPr/>
        </p:nvSpPr>
        <p:spPr>
          <a:xfrm>
            <a:off x="2284512" y="736876"/>
            <a:ext cx="6411568" cy="1938992"/>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tabLst>
                <a:tab pos="2357438" algn="l"/>
              </a:tabLst>
            </a:pPr>
            <a:r>
              <a:rPr lang="en-US" sz="1500" err="1">
                <a:solidFill>
                  <a:srgbClr val="000000"/>
                </a:solidFill>
                <a:latin typeface="Arial"/>
              </a:rPr>
              <a:t>Depuis</a:t>
            </a:r>
            <a:r>
              <a:rPr lang="en-US" sz="1500" dirty="0">
                <a:solidFill>
                  <a:srgbClr val="000000"/>
                </a:solidFill>
                <a:latin typeface="Arial"/>
              </a:rPr>
              <a:t> 1985, Habitat </a:t>
            </a:r>
            <a:r>
              <a:rPr lang="en-US" sz="1500" err="1">
                <a:solidFill>
                  <a:srgbClr val="000000"/>
                </a:solidFill>
                <a:latin typeface="Arial"/>
              </a:rPr>
              <a:t>faunique</a:t>
            </a:r>
            <a:r>
              <a:rPr lang="en-US" sz="1500" dirty="0">
                <a:solidFill>
                  <a:srgbClr val="000000"/>
                </a:solidFill>
                <a:latin typeface="Arial"/>
              </a:rPr>
              <a:t> Canada, un </a:t>
            </a:r>
            <a:r>
              <a:rPr lang="en-US" sz="1500" err="1">
                <a:solidFill>
                  <a:srgbClr val="000000"/>
                </a:solidFill>
                <a:latin typeface="Arial"/>
              </a:rPr>
              <a:t>organisme</a:t>
            </a:r>
            <a:r>
              <a:rPr lang="en-US" sz="1500" dirty="0">
                <a:solidFill>
                  <a:srgbClr val="000000"/>
                </a:solidFill>
                <a:latin typeface="Arial"/>
              </a:rPr>
              <a:t> de </a:t>
            </a:r>
            <a:r>
              <a:rPr lang="en-US" sz="1500" err="1">
                <a:solidFill>
                  <a:srgbClr val="000000"/>
                </a:solidFill>
                <a:latin typeface="Arial"/>
              </a:rPr>
              <a:t>bienfaisance</a:t>
            </a:r>
            <a:r>
              <a:rPr lang="en-US" sz="1500" dirty="0">
                <a:solidFill>
                  <a:srgbClr val="000000"/>
                </a:solidFill>
                <a:latin typeface="Arial"/>
              </a:rPr>
              <a:t> national sans but </a:t>
            </a:r>
            <a:r>
              <a:rPr lang="en-US" sz="1500" err="1">
                <a:solidFill>
                  <a:srgbClr val="000000"/>
                </a:solidFill>
                <a:latin typeface="Arial"/>
              </a:rPr>
              <a:t>lucratif</a:t>
            </a:r>
            <a:r>
              <a:rPr lang="en-US" sz="1500" dirty="0">
                <a:solidFill>
                  <a:srgbClr val="000000"/>
                </a:solidFill>
                <a:latin typeface="Arial"/>
              </a:rPr>
              <a:t> </a:t>
            </a:r>
            <a:r>
              <a:rPr lang="en-US" sz="1500" err="1">
                <a:solidFill>
                  <a:srgbClr val="000000"/>
                </a:solidFill>
                <a:latin typeface="Arial"/>
              </a:rPr>
              <a:t>axé</a:t>
            </a:r>
            <a:r>
              <a:rPr lang="en-US" sz="1500" dirty="0">
                <a:solidFill>
                  <a:srgbClr val="000000"/>
                </a:solidFill>
                <a:latin typeface="Arial"/>
              </a:rPr>
              <a:t> sur la conservation, a </a:t>
            </a:r>
            <a:r>
              <a:rPr lang="en-US" sz="1500" err="1">
                <a:solidFill>
                  <a:srgbClr val="000000"/>
                </a:solidFill>
                <a:latin typeface="Arial"/>
              </a:rPr>
              <a:t>investi</a:t>
            </a:r>
            <a:r>
              <a:rPr lang="en-US" sz="1500" dirty="0">
                <a:solidFill>
                  <a:srgbClr val="000000"/>
                </a:solidFill>
                <a:latin typeface="Arial"/>
              </a:rPr>
              <a:t> plus de 50 millions de dollars pour </a:t>
            </a:r>
            <a:r>
              <a:rPr lang="en-US" sz="1500" err="1">
                <a:solidFill>
                  <a:srgbClr val="000000"/>
                </a:solidFill>
                <a:latin typeface="Arial"/>
              </a:rPr>
              <a:t>appuyer</a:t>
            </a:r>
            <a:r>
              <a:rPr lang="en-US" sz="1500" dirty="0">
                <a:solidFill>
                  <a:srgbClr val="000000"/>
                </a:solidFill>
                <a:latin typeface="Arial"/>
              </a:rPr>
              <a:t> plus de 1000 </a:t>
            </a:r>
            <a:r>
              <a:rPr lang="en-US" sz="1500" err="1">
                <a:solidFill>
                  <a:srgbClr val="000000"/>
                </a:solidFill>
                <a:latin typeface="Arial"/>
              </a:rPr>
              <a:t>projets</a:t>
            </a:r>
            <a:r>
              <a:rPr lang="en-US" sz="1500" dirty="0">
                <a:solidFill>
                  <a:srgbClr val="000000"/>
                </a:solidFill>
                <a:latin typeface="Arial"/>
              </a:rPr>
              <a:t> de conservation </a:t>
            </a:r>
            <a:r>
              <a:rPr lang="en-US" sz="1500" err="1">
                <a:solidFill>
                  <a:srgbClr val="000000"/>
                </a:solidFill>
                <a:latin typeface="Arial"/>
              </a:rPr>
              <a:t>partout</a:t>
            </a:r>
            <a:r>
              <a:rPr lang="en-US" sz="1500" dirty="0">
                <a:solidFill>
                  <a:srgbClr val="000000"/>
                </a:solidFill>
                <a:latin typeface="Arial"/>
              </a:rPr>
              <a:t> au Canada </a:t>
            </a:r>
            <a:r>
              <a:rPr lang="en-US" sz="1500" err="1">
                <a:solidFill>
                  <a:srgbClr val="000000"/>
                </a:solidFill>
                <a:latin typeface="Arial"/>
              </a:rPr>
              <a:t>à</a:t>
            </a:r>
            <a:r>
              <a:rPr lang="en-US" sz="1500" dirty="0">
                <a:solidFill>
                  <a:srgbClr val="000000"/>
                </a:solidFill>
                <a:latin typeface="Arial"/>
              </a:rPr>
              <a:t> </a:t>
            </a:r>
            <a:r>
              <a:rPr lang="en-US" sz="1500" err="1">
                <a:solidFill>
                  <a:srgbClr val="000000"/>
                </a:solidFill>
                <a:latin typeface="Arial"/>
              </a:rPr>
              <a:t>l’aide</a:t>
            </a:r>
            <a:r>
              <a:rPr lang="en-US" sz="1500" dirty="0">
                <a:solidFill>
                  <a:srgbClr val="000000"/>
                </a:solidFill>
                <a:latin typeface="Arial"/>
              </a:rPr>
              <a:t> de son </a:t>
            </a:r>
            <a:r>
              <a:rPr lang="en-US" sz="1500" err="1">
                <a:solidFill>
                  <a:srgbClr val="000000"/>
                </a:solidFill>
                <a:latin typeface="Arial"/>
              </a:rPr>
              <a:t>programme</a:t>
            </a:r>
            <a:r>
              <a:rPr lang="en-US" sz="1500" dirty="0">
                <a:solidFill>
                  <a:srgbClr val="000000"/>
                </a:solidFill>
                <a:latin typeface="Arial"/>
              </a:rPr>
              <a:t> de subventions. Grâce </a:t>
            </a:r>
            <a:r>
              <a:rPr lang="en-US" sz="1500" err="1">
                <a:solidFill>
                  <a:srgbClr val="000000"/>
                </a:solidFill>
                <a:latin typeface="Arial"/>
              </a:rPr>
              <a:t>à</a:t>
            </a:r>
            <a:r>
              <a:rPr lang="en-US" sz="1500" dirty="0">
                <a:solidFill>
                  <a:srgbClr val="000000"/>
                </a:solidFill>
                <a:latin typeface="Arial"/>
              </a:rPr>
              <a:t> des </a:t>
            </a:r>
            <a:r>
              <a:rPr lang="en-US" sz="1500" err="1">
                <a:solidFill>
                  <a:srgbClr val="000000"/>
                </a:solidFill>
                <a:latin typeface="Arial"/>
              </a:rPr>
              <a:t>partenariats</a:t>
            </a:r>
            <a:r>
              <a:rPr lang="en-US" sz="1500">
                <a:solidFill>
                  <a:srgbClr val="000000"/>
                </a:solidFill>
                <a:latin typeface="Arial"/>
              </a:rPr>
              <a:t> avec des collectivités, des propriétaires fonciers, des </a:t>
            </a:r>
            <a:r>
              <a:rPr lang="en-US" sz="1500" dirty="0">
                <a:solidFill>
                  <a:srgbClr val="000000"/>
                </a:solidFill>
                <a:latin typeface="Arial"/>
              </a:rPr>
              <a:t>gouvernements, des </a:t>
            </a:r>
            <a:r>
              <a:rPr lang="en-US" sz="1500" err="1">
                <a:solidFill>
                  <a:srgbClr val="000000"/>
                </a:solidFill>
                <a:latin typeface="Arial"/>
              </a:rPr>
              <a:t>organismes</a:t>
            </a:r>
            <a:r>
              <a:rPr lang="en-US" sz="1500" dirty="0">
                <a:solidFill>
                  <a:srgbClr val="000000"/>
                </a:solidFill>
                <a:latin typeface="Arial"/>
              </a:rPr>
              <a:t> non </a:t>
            </a:r>
            <a:r>
              <a:rPr lang="en-US" sz="1500" err="1">
                <a:solidFill>
                  <a:srgbClr val="000000"/>
                </a:solidFill>
                <a:latin typeface="Arial"/>
              </a:rPr>
              <a:t>gouvernementaux</a:t>
            </a:r>
            <a:r>
              <a:rPr lang="en-US" sz="1500" dirty="0">
                <a:solidFill>
                  <a:srgbClr val="000000"/>
                </a:solidFill>
                <a:latin typeface="Arial"/>
              </a:rPr>
              <a:t> et le </a:t>
            </a:r>
            <a:r>
              <a:rPr lang="en-US" sz="1500" err="1">
                <a:solidFill>
                  <a:srgbClr val="000000"/>
                </a:solidFill>
                <a:latin typeface="Arial"/>
              </a:rPr>
              <a:t>secteur</a:t>
            </a:r>
            <a:r>
              <a:rPr lang="en-US" sz="1500" dirty="0">
                <a:solidFill>
                  <a:srgbClr val="000000"/>
                </a:solidFill>
                <a:latin typeface="Arial"/>
              </a:rPr>
              <a:t> </a:t>
            </a:r>
            <a:r>
              <a:rPr lang="en-US" sz="1500" err="1">
                <a:solidFill>
                  <a:srgbClr val="000000"/>
                </a:solidFill>
                <a:latin typeface="Arial"/>
              </a:rPr>
              <a:t>privé</a:t>
            </a:r>
            <a:r>
              <a:rPr lang="en-US" sz="1500" dirty="0">
                <a:solidFill>
                  <a:srgbClr val="000000"/>
                </a:solidFill>
                <a:latin typeface="Arial"/>
              </a:rPr>
              <a:t>, Habitat </a:t>
            </a:r>
            <a:r>
              <a:rPr lang="en-US" sz="1500" err="1">
                <a:solidFill>
                  <a:srgbClr val="000000"/>
                </a:solidFill>
                <a:latin typeface="Arial"/>
              </a:rPr>
              <a:t>faunique</a:t>
            </a:r>
            <a:r>
              <a:rPr lang="en-US" sz="1500" dirty="0">
                <a:solidFill>
                  <a:srgbClr val="000000"/>
                </a:solidFill>
                <a:latin typeface="Arial"/>
              </a:rPr>
              <a:t> Canada se </a:t>
            </a:r>
            <a:r>
              <a:rPr lang="en-US" sz="1500" err="1">
                <a:solidFill>
                  <a:srgbClr val="000000"/>
                </a:solidFill>
                <a:latin typeface="Arial"/>
              </a:rPr>
              <a:t>consacre</a:t>
            </a:r>
            <a:r>
              <a:rPr lang="en-US" sz="1500" dirty="0">
                <a:solidFill>
                  <a:srgbClr val="000000"/>
                </a:solidFill>
                <a:latin typeface="Arial"/>
              </a:rPr>
              <a:t> </a:t>
            </a:r>
            <a:r>
              <a:rPr lang="en-US" sz="1500" err="1">
                <a:solidFill>
                  <a:srgbClr val="000000"/>
                </a:solidFill>
                <a:latin typeface="Arial"/>
              </a:rPr>
              <a:t>à</a:t>
            </a:r>
            <a:r>
              <a:rPr lang="en-US" sz="1500" dirty="0">
                <a:solidFill>
                  <a:srgbClr val="000000"/>
                </a:solidFill>
                <a:latin typeface="Arial"/>
              </a:rPr>
              <a:t> la conservation, </a:t>
            </a:r>
            <a:r>
              <a:rPr lang="en-US" sz="1500" err="1">
                <a:solidFill>
                  <a:srgbClr val="000000"/>
                </a:solidFill>
                <a:latin typeface="Arial"/>
              </a:rPr>
              <a:t>à</a:t>
            </a:r>
            <a:r>
              <a:rPr lang="en-US" sz="1500" dirty="0">
                <a:solidFill>
                  <a:srgbClr val="000000"/>
                </a:solidFill>
                <a:latin typeface="Arial"/>
              </a:rPr>
              <a:t> </a:t>
            </a:r>
            <a:r>
              <a:rPr lang="en-US" sz="1500" err="1">
                <a:solidFill>
                  <a:srgbClr val="000000"/>
                </a:solidFill>
                <a:latin typeface="Arial"/>
              </a:rPr>
              <a:t>l’amélioration</a:t>
            </a:r>
            <a:r>
              <a:rPr lang="en-US" sz="1500" dirty="0">
                <a:solidFill>
                  <a:srgbClr val="000000"/>
                </a:solidFill>
                <a:latin typeface="Arial"/>
              </a:rPr>
              <a:t> et </a:t>
            </a:r>
            <a:r>
              <a:rPr lang="en-US" sz="1500" err="1">
                <a:solidFill>
                  <a:srgbClr val="000000"/>
                </a:solidFill>
                <a:latin typeface="Arial"/>
              </a:rPr>
              <a:t>à</a:t>
            </a:r>
            <a:r>
              <a:rPr lang="en-US" sz="1500" dirty="0">
                <a:solidFill>
                  <a:srgbClr val="000000"/>
                </a:solidFill>
                <a:latin typeface="Arial"/>
              </a:rPr>
              <a:t> la remise </a:t>
            </a:r>
            <a:r>
              <a:rPr lang="en-US" sz="1500" err="1">
                <a:solidFill>
                  <a:srgbClr val="000000"/>
                </a:solidFill>
                <a:latin typeface="Arial"/>
              </a:rPr>
              <a:t>en</a:t>
            </a:r>
            <a:r>
              <a:rPr lang="en-US" sz="1500" dirty="0">
                <a:solidFill>
                  <a:srgbClr val="000000"/>
                </a:solidFill>
                <a:latin typeface="Arial"/>
              </a:rPr>
              <a:t> </a:t>
            </a:r>
            <a:r>
              <a:rPr lang="en-US" sz="1500" err="1">
                <a:solidFill>
                  <a:srgbClr val="000000"/>
                </a:solidFill>
                <a:latin typeface="Arial"/>
              </a:rPr>
              <a:t>état</a:t>
            </a:r>
            <a:r>
              <a:rPr lang="en-US" sz="1500" dirty="0">
                <a:solidFill>
                  <a:srgbClr val="000000"/>
                </a:solidFill>
                <a:latin typeface="Arial"/>
              </a:rPr>
              <a:t> </a:t>
            </a:r>
            <a:r>
              <a:rPr lang="en-US" sz="1500" err="1">
                <a:solidFill>
                  <a:srgbClr val="000000"/>
                </a:solidFill>
                <a:latin typeface="Arial"/>
              </a:rPr>
              <a:t>d’habitats</a:t>
            </a:r>
            <a:r>
              <a:rPr lang="en-US" sz="1500" dirty="0">
                <a:solidFill>
                  <a:srgbClr val="000000"/>
                </a:solidFill>
                <a:latin typeface="Arial"/>
              </a:rPr>
              <a:t> </a:t>
            </a:r>
            <a:r>
              <a:rPr lang="en-US" sz="1500" err="1">
                <a:solidFill>
                  <a:srgbClr val="000000"/>
                </a:solidFill>
                <a:latin typeface="Arial"/>
              </a:rPr>
              <a:t>fauniques</a:t>
            </a:r>
            <a:r>
              <a:rPr lang="en-US" sz="1500" dirty="0">
                <a:solidFill>
                  <a:srgbClr val="000000"/>
                </a:solidFill>
                <a:latin typeface="Arial"/>
              </a:rPr>
              <a:t>.</a:t>
            </a:r>
            <a:endParaRPr lang="en-US" sz="1500" dirty="0"/>
          </a:p>
        </p:txBody>
      </p:sp>
    </p:spTree>
    <p:extLst>
      <p:ext uri="{BB962C8B-B14F-4D97-AF65-F5344CB8AC3E}">
        <p14:creationId xmlns:p14="http://schemas.microsoft.com/office/powerpoint/2010/main" val="16170490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FD3994EC-8DA6-D245-976B-112283AB5F86}"/>
              </a:ext>
            </a:extLst>
          </p:cNvPr>
          <p:cNvSpPr txBox="1"/>
          <p:nvPr/>
        </p:nvSpPr>
        <p:spPr>
          <a:xfrm>
            <a:off x="273842" y="314787"/>
            <a:ext cx="6448425" cy="461665"/>
          </a:xfrm>
          <a:prstGeom prst="rect">
            <a:avLst/>
          </a:prstGeom>
          <a:noFill/>
        </p:spPr>
        <p:txBody>
          <a:bodyPr wrap="square" rtlCol="0">
            <a:spAutoFit/>
          </a:bodyPr>
          <a:lstStyle/>
          <a:p>
            <a:r>
              <a:rPr lang="en-CA" sz="2400" dirty="0">
                <a:solidFill>
                  <a:srgbClr val="00624D"/>
                </a:solidFill>
                <a:latin typeface="Arial" panose="020B0604020202020204" pitchFamily="34" charset="0"/>
                <a:cs typeface="Arial" panose="020B0604020202020204" pitchFamily="34" charset="0"/>
              </a:rPr>
              <a:t>Nous tenons </a:t>
            </a:r>
            <a:r>
              <a:rPr lang="en-CA" sz="2400" dirty="0" err="1">
                <a:solidFill>
                  <a:srgbClr val="00624D"/>
                </a:solidFill>
                <a:latin typeface="Arial" panose="020B0604020202020204" pitchFamily="34" charset="0"/>
                <a:cs typeface="Arial" panose="020B0604020202020204" pitchFamily="34" charset="0"/>
              </a:rPr>
              <a:t>à</a:t>
            </a:r>
            <a:r>
              <a:rPr lang="en-CA" sz="2400" dirty="0">
                <a:solidFill>
                  <a:srgbClr val="00624D"/>
                </a:solidFill>
                <a:latin typeface="Arial" panose="020B0604020202020204" pitchFamily="34" charset="0"/>
                <a:cs typeface="Arial" panose="020B0604020202020204" pitchFamily="34" charset="0"/>
              </a:rPr>
              <a:t> </a:t>
            </a:r>
            <a:r>
              <a:rPr lang="en-CA" sz="2400" dirty="0" err="1">
                <a:solidFill>
                  <a:srgbClr val="00624D"/>
                </a:solidFill>
                <a:latin typeface="Arial" panose="020B0604020202020204" pitchFamily="34" charset="0"/>
                <a:cs typeface="Arial" panose="020B0604020202020204" pitchFamily="34" charset="0"/>
              </a:rPr>
              <a:t>remercier</a:t>
            </a:r>
            <a:r>
              <a:rPr lang="en-CA" sz="2400" dirty="0">
                <a:solidFill>
                  <a:srgbClr val="00624D"/>
                </a:solidFill>
                <a:latin typeface="Arial" panose="020B0604020202020204" pitchFamily="34" charset="0"/>
                <a:cs typeface="Arial" panose="020B0604020202020204" pitchFamily="34" charset="0"/>
              </a:rPr>
              <a:t> :</a:t>
            </a:r>
          </a:p>
        </p:txBody>
      </p:sp>
      <p:sp>
        <p:nvSpPr>
          <p:cNvPr id="21" name="TextBox 20">
            <a:extLst>
              <a:ext uri="{FF2B5EF4-FFF2-40B4-BE49-F238E27FC236}">
                <a16:creationId xmlns:a16="http://schemas.microsoft.com/office/drawing/2014/main" id="{0580B54E-1536-D441-AD0F-5BDA67CBFDDC}"/>
              </a:ext>
            </a:extLst>
          </p:cNvPr>
          <p:cNvSpPr txBox="1"/>
          <p:nvPr/>
        </p:nvSpPr>
        <p:spPr>
          <a:xfrm>
            <a:off x="6677025" y="3367003"/>
            <a:ext cx="1771650" cy="1061829"/>
          </a:xfrm>
          <a:prstGeom prst="rect">
            <a:avLst/>
          </a:prstGeom>
          <a:noFill/>
        </p:spPr>
        <p:txBody>
          <a:bodyPr wrap="square" rtlCol="0">
            <a:spAutoFit/>
          </a:bodyPr>
          <a:lstStyle/>
          <a:p>
            <a:r>
              <a:rPr lang="en-US" sz="1050" b="1" dirty="0">
                <a:latin typeface="Arial" panose="020B0604020202020204" pitchFamily="34" charset="0"/>
                <a:cs typeface="Arial" panose="020B0604020202020204" pitchFamily="34" charset="0"/>
              </a:rPr>
              <a:t>Ducks Unlimited, Inc.</a:t>
            </a:r>
            <a:br>
              <a:rPr lang="en-US" sz="1050" b="1" dirty="0">
                <a:latin typeface="Arial" panose="020B0604020202020204" pitchFamily="34" charset="0"/>
                <a:cs typeface="Arial" panose="020B0604020202020204" pitchFamily="34" charset="0"/>
              </a:rPr>
            </a:br>
            <a:r>
              <a:rPr lang="en-US" sz="1050" dirty="0">
                <a:latin typeface="Arial" panose="020B0604020202020204" pitchFamily="34" charset="0"/>
                <a:cs typeface="Arial" panose="020B0604020202020204" pitchFamily="34" charset="0"/>
              </a:rPr>
              <a:t>One Waterfowl Way</a:t>
            </a:r>
            <a:br>
              <a:rPr lang="en-US" sz="1050" dirty="0">
                <a:latin typeface="Arial" panose="020B0604020202020204" pitchFamily="34" charset="0"/>
                <a:cs typeface="Arial" panose="020B0604020202020204" pitchFamily="34" charset="0"/>
              </a:rPr>
            </a:br>
            <a:r>
              <a:rPr lang="en-US" sz="1050" dirty="0">
                <a:latin typeface="Arial" panose="020B0604020202020204" pitchFamily="34" charset="0"/>
                <a:cs typeface="Arial" panose="020B0604020202020204" pitchFamily="34" charset="0"/>
              </a:rPr>
              <a:t>Memphis, TN, USA 38120</a:t>
            </a:r>
            <a:br>
              <a:rPr lang="en-US" sz="1050" dirty="0">
                <a:latin typeface="Arial" panose="020B0604020202020204" pitchFamily="34" charset="0"/>
                <a:cs typeface="Arial" panose="020B0604020202020204" pitchFamily="34" charset="0"/>
              </a:rPr>
            </a:br>
            <a:endParaRPr lang="en-US" sz="1050" dirty="0">
              <a:latin typeface="Arial" panose="020B0604020202020204" pitchFamily="34" charset="0"/>
              <a:cs typeface="Arial" panose="020B0604020202020204" pitchFamily="34" charset="0"/>
            </a:endParaRPr>
          </a:p>
          <a:p>
            <a:r>
              <a:rPr lang="en-US" sz="1050" dirty="0">
                <a:latin typeface="Arial" panose="020B0604020202020204" pitchFamily="34" charset="0"/>
                <a:cs typeface="Arial" panose="020B0604020202020204" pitchFamily="34" charset="0"/>
              </a:rPr>
              <a:t>1-800-45DUCKS</a:t>
            </a:r>
          </a:p>
          <a:p>
            <a:r>
              <a:rPr lang="en-US" sz="1050" dirty="0">
                <a:latin typeface="Arial" panose="020B0604020202020204" pitchFamily="34" charset="0"/>
                <a:cs typeface="Arial" panose="020B0604020202020204" pitchFamily="34" charset="0"/>
                <a:hlinkClick r:id="rId3"/>
              </a:rPr>
              <a:t>www.ducks.org</a:t>
            </a:r>
            <a:endParaRPr lang="en-US" sz="1050" dirty="0">
              <a:latin typeface="Arial" panose="020B0604020202020204" pitchFamily="34" charset="0"/>
              <a:cs typeface="Arial" panose="020B0604020202020204" pitchFamily="34" charset="0"/>
            </a:endParaRPr>
          </a:p>
        </p:txBody>
      </p:sp>
      <p:pic>
        <p:nvPicPr>
          <p:cNvPr id="22" name="Picture 21" descr="DUI vertical logo 356.eps">
            <a:extLst>
              <a:ext uri="{FF2B5EF4-FFF2-40B4-BE49-F238E27FC236}">
                <a16:creationId xmlns:a16="http://schemas.microsoft.com/office/drawing/2014/main" id="{8EE0B45D-4993-3343-9A31-7B77BDF4C03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34200" y="2319303"/>
            <a:ext cx="1040258" cy="771525"/>
          </a:xfrm>
          <a:prstGeom prst="rect">
            <a:avLst/>
          </a:prstGeom>
        </p:spPr>
      </p:pic>
      <p:sp>
        <p:nvSpPr>
          <p:cNvPr id="23" name="TextBox 22">
            <a:extLst>
              <a:ext uri="{FF2B5EF4-FFF2-40B4-BE49-F238E27FC236}">
                <a16:creationId xmlns:a16="http://schemas.microsoft.com/office/drawing/2014/main" id="{89D3AFA9-11F0-9D4A-B313-BBEC24C3B736}"/>
              </a:ext>
            </a:extLst>
          </p:cNvPr>
          <p:cNvSpPr txBox="1"/>
          <p:nvPr/>
        </p:nvSpPr>
        <p:spPr>
          <a:xfrm>
            <a:off x="371475" y="3367003"/>
            <a:ext cx="1885950" cy="1223412"/>
          </a:xfrm>
          <a:prstGeom prst="rect">
            <a:avLst/>
          </a:prstGeom>
          <a:noFill/>
        </p:spPr>
        <p:txBody>
          <a:bodyPr wrap="square" lIns="91440" tIns="45720" rIns="91440" bIns="45720" rtlCol="0" anchor="t">
            <a:spAutoFit/>
          </a:bodyPr>
          <a:lstStyle/>
          <a:p>
            <a:pPr lvl="0" fontAlgn="auto">
              <a:spcBef>
                <a:spcPts val="0"/>
              </a:spcBef>
              <a:spcAft>
                <a:spcPts val="0"/>
              </a:spcAft>
              <a:defRPr sz="1800" b="0" i="0" u="none" strike="noStrike" kern="0" cap="none" spc="0" baseline="0">
                <a:solidFill>
                  <a:srgbClr val="000000"/>
                </a:solidFill>
                <a:uFillTx/>
              </a:defRPr>
            </a:pPr>
            <a:r>
              <a:rPr lang="fr-CA" sz="1050" b="1" dirty="0">
                <a:solidFill>
                  <a:srgbClr val="000000"/>
                </a:solidFill>
                <a:latin typeface="Arial" pitchFamily="34"/>
                <a:cs typeface="Arial" pitchFamily="34"/>
              </a:rPr>
              <a:t>Canards Illimités Canada</a:t>
            </a:r>
            <a:br>
              <a:rPr lang="fr-CA" sz="1050" b="1" dirty="0">
                <a:solidFill>
                  <a:srgbClr val="000000"/>
                </a:solidFill>
                <a:latin typeface="Arial" pitchFamily="34"/>
                <a:cs typeface="Arial" pitchFamily="34"/>
              </a:rPr>
            </a:br>
            <a:r>
              <a:rPr lang="en-US" sz="1050" dirty="0">
                <a:solidFill>
                  <a:srgbClr val="000000"/>
                </a:solidFill>
                <a:latin typeface="Arial" pitchFamily="34"/>
                <a:cs typeface="Arial" pitchFamily="34"/>
              </a:rPr>
              <a:t>C. P. 1160</a:t>
            </a:r>
            <a:br>
              <a:rPr lang="en-US" sz="1050" dirty="0">
                <a:solidFill>
                  <a:srgbClr val="000000"/>
                </a:solidFill>
                <a:latin typeface="Arial" pitchFamily="34"/>
                <a:cs typeface="Arial" pitchFamily="34"/>
              </a:rPr>
            </a:br>
            <a:r>
              <a:rPr lang="en-US" sz="1050" dirty="0">
                <a:solidFill>
                  <a:srgbClr val="000000"/>
                </a:solidFill>
                <a:latin typeface="Arial" pitchFamily="34"/>
                <a:cs typeface="Arial" pitchFamily="34"/>
              </a:rPr>
              <a:t>Stonewall (Manitoba)</a:t>
            </a:r>
          </a:p>
          <a:p>
            <a:pPr lvl="0" fontAlgn="auto">
              <a:spcBef>
                <a:spcPts val="0"/>
              </a:spcBef>
              <a:spcAft>
                <a:spcPts val="0"/>
              </a:spcAft>
              <a:defRPr sz="1800" b="0" i="0" u="none" strike="noStrike" kern="0" cap="none" spc="0" baseline="0">
                <a:solidFill>
                  <a:srgbClr val="000000"/>
                </a:solidFill>
                <a:uFillTx/>
              </a:defRPr>
            </a:pPr>
            <a:r>
              <a:rPr lang="en-US" sz="1050" dirty="0">
                <a:solidFill>
                  <a:srgbClr val="000000"/>
                </a:solidFill>
                <a:latin typeface="Arial" pitchFamily="34"/>
                <a:cs typeface="Arial" pitchFamily="34"/>
              </a:rPr>
              <a:t>R0C 2Z0</a:t>
            </a:r>
          </a:p>
          <a:p>
            <a:pPr lvl="0" fontAlgn="auto">
              <a:spcBef>
                <a:spcPts val="0"/>
              </a:spcBef>
              <a:spcAft>
                <a:spcPts val="0"/>
              </a:spcAft>
              <a:defRPr sz="1800" b="0" i="0" u="none" strike="noStrike" kern="0" cap="none" spc="0" baseline="0">
                <a:solidFill>
                  <a:srgbClr val="000000"/>
                </a:solidFill>
                <a:uFillTx/>
              </a:defRPr>
            </a:pPr>
            <a:endParaRPr lang="en-US" sz="1050" dirty="0">
              <a:solidFill>
                <a:srgbClr val="000000"/>
              </a:solidFill>
              <a:latin typeface="Arial" pitchFamily="34"/>
              <a:cs typeface="Arial" pitchFamily="34"/>
            </a:endParaRPr>
          </a:p>
          <a:p>
            <a:pPr lvl="0" fontAlgn="auto">
              <a:spcBef>
                <a:spcPts val="0"/>
              </a:spcBef>
              <a:spcAft>
                <a:spcPts val="0"/>
              </a:spcAft>
              <a:defRPr sz="1800" b="0" i="0" u="none" strike="noStrike" kern="0" cap="none" spc="0" baseline="0">
                <a:solidFill>
                  <a:srgbClr val="000000"/>
                </a:solidFill>
                <a:uFillTx/>
              </a:defRPr>
            </a:pPr>
            <a:r>
              <a:rPr lang="en-US" sz="1050" dirty="0">
                <a:solidFill>
                  <a:srgbClr val="000000"/>
                </a:solidFill>
                <a:latin typeface="Arial" pitchFamily="34"/>
                <a:cs typeface="Arial" pitchFamily="34"/>
              </a:rPr>
              <a:t>1-800-665-DUCK (3825)</a:t>
            </a:r>
          </a:p>
          <a:p>
            <a:pPr fontAlgn="auto">
              <a:spcBef>
                <a:spcPts val="0"/>
              </a:spcBef>
              <a:spcAft>
                <a:spcPts val="0"/>
              </a:spcAft>
              <a:defRPr sz="1800" b="0" i="0" u="none" strike="noStrike" kern="0" cap="none" spc="0" baseline="0">
                <a:solidFill>
                  <a:srgbClr val="000000"/>
                </a:solidFill>
                <a:uFillTx/>
              </a:defRPr>
            </a:pPr>
            <a:r>
              <a:rPr lang="en-US" sz="1050" dirty="0">
                <a:solidFill>
                  <a:srgbClr val="000000"/>
                </a:solidFill>
                <a:latin typeface="Arial"/>
                <a:cs typeface="Arial"/>
                <a:hlinkClick r:id="rId5"/>
              </a:rPr>
              <a:t>www.canards.ca</a:t>
            </a:r>
            <a:r>
              <a:rPr lang="en-US" sz="1050" dirty="0">
                <a:solidFill>
                  <a:srgbClr val="000000"/>
                </a:solidFill>
                <a:latin typeface="Arial"/>
                <a:cs typeface="Arial"/>
              </a:rPr>
              <a:t> </a:t>
            </a:r>
          </a:p>
        </p:txBody>
      </p:sp>
      <p:sp>
        <p:nvSpPr>
          <p:cNvPr id="24" name="TextBox 23">
            <a:extLst>
              <a:ext uri="{FF2B5EF4-FFF2-40B4-BE49-F238E27FC236}">
                <a16:creationId xmlns:a16="http://schemas.microsoft.com/office/drawing/2014/main" id="{ED5D7552-511A-3D4A-9C64-0267005F7530}"/>
              </a:ext>
            </a:extLst>
          </p:cNvPr>
          <p:cNvSpPr txBox="1"/>
          <p:nvPr/>
        </p:nvSpPr>
        <p:spPr>
          <a:xfrm>
            <a:off x="3442202" y="3367003"/>
            <a:ext cx="2348998" cy="1223412"/>
          </a:xfrm>
          <a:prstGeom prst="rect">
            <a:avLst/>
          </a:prstGeom>
          <a:noFill/>
        </p:spPr>
        <p:txBody>
          <a:bodyPr wrap="square" rtlCol="0">
            <a:spAutoFit/>
          </a:bodyPr>
          <a:lstStyle/>
          <a:p>
            <a:pPr lvl="0" fontAlgn="auto">
              <a:spcBef>
                <a:spcPts val="0"/>
              </a:spcBef>
              <a:spcAft>
                <a:spcPts val="0"/>
              </a:spcAft>
              <a:defRPr sz="1800" b="0" i="0" u="none" strike="noStrike" kern="0" cap="none" spc="0" baseline="0">
                <a:solidFill>
                  <a:srgbClr val="000000"/>
                </a:solidFill>
                <a:uFillTx/>
              </a:defRPr>
            </a:pPr>
            <a:r>
              <a:rPr lang="en-US" sz="1050" b="1" dirty="0">
                <a:solidFill>
                  <a:srgbClr val="000000"/>
                </a:solidFill>
                <a:latin typeface="Arial" pitchFamily="34"/>
                <a:cs typeface="Arial" pitchFamily="34"/>
              </a:rPr>
              <a:t>Long Point Waterfowl</a:t>
            </a:r>
          </a:p>
          <a:p>
            <a:pPr lvl="0" fontAlgn="auto">
              <a:spcBef>
                <a:spcPts val="0"/>
              </a:spcBef>
              <a:spcAft>
                <a:spcPts val="0"/>
              </a:spcAft>
              <a:defRPr sz="1800" b="0" i="0" u="none" strike="noStrike" kern="0" cap="none" spc="0" baseline="0">
                <a:solidFill>
                  <a:srgbClr val="000000"/>
                </a:solidFill>
                <a:uFillTx/>
              </a:defRPr>
            </a:pPr>
            <a:r>
              <a:rPr lang="fr-FR" sz="1050" dirty="0">
                <a:solidFill>
                  <a:srgbClr val="000000"/>
                </a:solidFill>
                <a:latin typeface="Arial" pitchFamily="34"/>
                <a:cs typeface="Arial" pitchFamily="34"/>
              </a:rPr>
              <a:t>115, Front Street</a:t>
            </a:r>
          </a:p>
          <a:p>
            <a:pPr lvl="0" fontAlgn="auto">
              <a:spcBef>
                <a:spcPts val="0"/>
              </a:spcBef>
              <a:spcAft>
                <a:spcPts val="0"/>
              </a:spcAft>
              <a:defRPr sz="1800" b="0" i="0" u="none" strike="noStrike" kern="0" cap="none" spc="0" baseline="0">
                <a:solidFill>
                  <a:srgbClr val="000000"/>
                </a:solidFill>
                <a:uFillTx/>
              </a:defRPr>
            </a:pPr>
            <a:r>
              <a:rPr lang="fr-FR" sz="1050" dirty="0">
                <a:solidFill>
                  <a:srgbClr val="000000"/>
                </a:solidFill>
                <a:latin typeface="Arial" pitchFamily="34"/>
                <a:cs typeface="Arial" pitchFamily="34"/>
              </a:rPr>
              <a:t>C.P. 160</a:t>
            </a:r>
          </a:p>
          <a:p>
            <a:pPr lvl="0" fontAlgn="auto">
              <a:spcBef>
                <a:spcPts val="0"/>
              </a:spcBef>
              <a:spcAft>
                <a:spcPts val="0"/>
              </a:spcAft>
              <a:defRPr sz="1800" b="0" i="0" u="none" strike="noStrike" kern="0" cap="none" spc="0" baseline="0">
                <a:solidFill>
                  <a:srgbClr val="000000"/>
                </a:solidFill>
                <a:uFillTx/>
              </a:defRPr>
            </a:pPr>
            <a:r>
              <a:rPr lang="fr-FR" sz="1050" dirty="0">
                <a:solidFill>
                  <a:srgbClr val="000000"/>
                </a:solidFill>
                <a:latin typeface="Arial" pitchFamily="34"/>
                <a:cs typeface="Arial" pitchFamily="34"/>
              </a:rPr>
              <a:t>Port </a:t>
            </a:r>
            <a:r>
              <a:rPr lang="fr-FR" sz="1050" dirty="0" err="1">
                <a:solidFill>
                  <a:srgbClr val="000000"/>
                </a:solidFill>
                <a:latin typeface="Arial" pitchFamily="34"/>
                <a:cs typeface="Arial" pitchFamily="34"/>
              </a:rPr>
              <a:t>Rowan</a:t>
            </a:r>
            <a:r>
              <a:rPr lang="fr-FR" sz="1050" dirty="0">
                <a:solidFill>
                  <a:srgbClr val="000000"/>
                </a:solidFill>
                <a:latin typeface="Arial" pitchFamily="34"/>
                <a:cs typeface="Arial" pitchFamily="34"/>
              </a:rPr>
              <a:t> (Ontario)</a:t>
            </a:r>
          </a:p>
          <a:p>
            <a:pPr lvl="0" fontAlgn="auto">
              <a:spcBef>
                <a:spcPts val="0"/>
              </a:spcBef>
              <a:spcAft>
                <a:spcPts val="0"/>
              </a:spcAft>
              <a:defRPr sz="1800" b="0" i="0" u="none" strike="noStrike" kern="0" cap="none" spc="0" baseline="0">
                <a:solidFill>
                  <a:srgbClr val="000000"/>
                </a:solidFill>
                <a:uFillTx/>
              </a:defRPr>
            </a:pPr>
            <a:r>
              <a:rPr lang="fr-FR" sz="1050" dirty="0">
                <a:solidFill>
                  <a:srgbClr val="000000"/>
                </a:solidFill>
                <a:latin typeface="Arial" pitchFamily="34"/>
                <a:cs typeface="Arial" pitchFamily="34"/>
              </a:rPr>
              <a:t>N0E 1M0</a:t>
            </a:r>
            <a:endParaRPr lang="en-US" sz="1050" dirty="0">
              <a:solidFill>
                <a:srgbClr val="000000"/>
              </a:solidFill>
              <a:latin typeface="Arial" pitchFamily="34"/>
              <a:cs typeface="Arial" pitchFamily="34"/>
            </a:endParaRPr>
          </a:p>
          <a:p>
            <a:endParaRPr lang="en-US" sz="1050" dirty="0">
              <a:latin typeface="Arial" panose="020B0604020202020204" pitchFamily="34" charset="0"/>
              <a:cs typeface="Arial" panose="020B0604020202020204" pitchFamily="34" charset="0"/>
            </a:endParaRPr>
          </a:p>
          <a:p>
            <a:r>
              <a:rPr lang="en-US" sz="1050" dirty="0">
                <a:latin typeface="Arial" panose="020B0604020202020204" pitchFamily="34" charset="0"/>
                <a:cs typeface="Arial" panose="020B0604020202020204" pitchFamily="34" charset="0"/>
                <a:hlinkClick r:id="rId6"/>
              </a:rPr>
              <a:t>longpointwaterfowl.org</a:t>
            </a:r>
            <a:endParaRPr lang="en-US" sz="1050" dirty="0">
              <a:latin typeface="Arial" panose="020B0604020202020204" pitchFamily="34" charset="0"/>
              <a:cs typeface="Arial" panose="020B0604020202020204" pitchFamily="34" charset="0"/>
            </a:endParaRPr>
          </a:p>
        </p:txBody>
      </p:sp>
      <p:pic>
        <p:nvPicPr>
          <p:cNvPr id="25" name="Picture 2">
            <a:extLst>
              <a:ext uri="{FF2B5EF4-FFF2-40B4-BE49-F238E27FC236}">
                <a16:creationId xmlns:a16="http://schemas.microsoft.com/office/drawing/2014/main" id="{29530D2F-E2C0-0546-A304-B61657524F9A}"/>
              </a:ext>
            </a:extLst>
          </p:cNvPr>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3574360" y="2146962"/>
            <a:ext cx="1488281" cy="1116211"/>
          </a:xfrm>
          <a:prstGeom prst="rect">
            <a:avLst/>
          </a:prstGeom>
          <a:noFill/>
          <a:ln w="9525">
            <a:noFill/>
            <a:miter lim="800000"/>
            <a:headEnd/>
            <a:tailEnd/>
          </a:ln>
          <a:effectLst/>
        </p:spPr>
      </p:pic>
      <p:pic>
        <p:nvPicPr>
          <p:cNvPr id="3" name="Picture 2">
            <a:extLst>
              <a:ext uri="{FF2B5EF4-FFF2-40B4-BE49-F238E27FC236}">
                <a16:creationId xmlns:a16="http://schemas.microsoft.com/office/drawing/2014/main" id="{D480083C-014B-6D46-8940-3B0EEFAAADE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60490" y="2319302"/>
            <a:ext cx="1107920" cy="878391"/>
          </a:xfrm>
          <a:prstGeom prst="rect">
            <a:avLst/>
          </a:prstGeom>
        </p:spPr>
      </p:pic>
      <p:sp>
        <p:nvSpPr>
          <p:cNvPr id="11" name="TextBox 1">
            <a:extLst>
              <a:ext uri="{FF2B5EF4-FFF2-40B4-BE49-F238E27FC236}">
                <a16:creationId xmlns:a16="http://schemas.microsoft.com/office/drawing/2014/main" id="{85B32E00-201D-4C30-8703-20C3166FC858}"/>
              </a:ext>
            </a:extLst>
          </p:cNvPr>
          <p:cNvSpPr txBox="1"/>
          <p:nvPr/>
        </p:nvSpPr>
        <p:spPr>
          <a:xfrm>
            <a:off x="273842" y="886910"/>
            <a:ext cx="8489157" cy="1015663"/>
          </a:xfrm>
          <a:prstGeom prst="rect">
            <a:avLst/>
          </a:prstGeom>
          <a:noFill/>
        </p:spPr>
        <p:txBody>
          <a:bodyPr wrap="square" lIns="91440" tIns="45720" rIns="91440" bIns="45720" rtlCol="0" anchor="t">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r>
              <a:rPr lang="fr-CA" sz="1200" dirty="0">
                <a:latin typeface="Arial"/>
                <a:cs typeface="Arial"/>
              </a:rPr>
              <a:t>Chris Benson et Ted Barney pour leur dévouement dans la création de ces ressources et le partage de leurs connaissances de la sauvagine avec le public. Nous tenons également à remercier le personnel de Canards Illimités Canada et de l'Institut de recherche sur les terres humides et la sauvagine pour leur expertise.</a:t>
            </a:r>
          </a:p>
          <a:p>
            <a:endParaRPr lang="fr-CA" sz="1200" dirty="0"/>
          </a:p>
          <a:p>
            <a:r>
              <a:rPr lang="fr-CA" sz="1200" dirty="0">
                <a:latin typeface="Arial"/>
                <a:cs typeface="Arial"/>
              </a:rPr>
              <a:t>Un merci à Ducks </a:t>
            </a:r>
            <a:r>
              <a:rPr lang="fr-CA" sz="1200" dirty="0" err="1">
                <a:latin typeface="Arial"/>
                <a:cs typeface="Arial"/>
              </a:rPr>
              <a:t>Unlimited</a:t>
            </a:r>
            <a:r>
              <a:rPr lang="fr-CA" sz="1200" dirty="0">
                <a:latin typeface="Arial"/>
                <a:cs typeface="Arial"/>
              </a:rPr>
              <a:t>, Inc. et aux nombreuses personnes qui ont contribué leurs photos pour ce projet.</a:t>
            </a:r>
          </a:p>
        </p:txBody>
      </p:sp>
    </p:spTree>
    <p:extLst>
      <p:ext uri="{BB962C8B-B14F-4D97-AF65-F5344CB8AC3E}">
        <p14:creationId xmlns:p14="http://schemas.microsoft.com/office/powerpoint/2010/main" val="24952650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7" descr="WFH - Sunset&amp;rise1011">
            <a:extLst>
              <a:ext uri="{FF2B5EF4-FFF2-40B4-BE49-F238E27FC236}">
                <a16:creationId xmlns:a16="http://schemas.microsoft.com/office/drawing/2014/main" id="{2597D516-44DE-A54D-A781-7A068B9C8DAC}"/>
              </a:ext>
            </a:extLst>
          </p:cNvPr>
          <p:cNvPicPr>
            <a:picLocks noChangeAspect="1" noChangeArrowheads="1"/>
          </p:cNvPicPr>
          <p:nvPr/>
        </p:nvPicPr>
        <p:blipFill rotWithShape="1">
          <a:blip r:embed="rId3" cstate="print"/>
          <a:srcRect l="18541" t="467" r="10920" b="40833"/>
          <a:stretch/>
        </p:blipFill>
        <p:spPr bwMode="auto">
          <a:xfrm>
            <a:off x="-169094" y="3687"/>
            <a:ext cx="9313093" cy="5231376"/>
          </a:xfrm>
          <a:prstGeom prst="rect">
            <a:avLst/>
          </a:prstGeom>
          <a:noFill/>
        </p:spPr>
      </p:pic>
      <p:sp>
        <p:nvSpPr>
          <p:cNvPr id="3" name="TextBox 2"/>
          <p:cNvSpPr txBox="1"/>
          <p:nvPr/>
        </p:nvSpPr>
        <p:spPr>
          <a:xfrm>
            <a:off x="522156" y="350395"/>
            <a:ext cx="7936043" cy="1431161"/>
          </a:xfrm>
          <a:prstGeom prst="rect">
            <a:avLst/>
          </a:prstGeom>
          <a:noFill/>
        </p:spPr>
        <p:txBody>
          <a:bodyPr wrap="square" rtlCol="0">
            <a:spAutoFit/>
          </a:bodyPr>
          <a:lstStyle/>
          <a:p>
            <a:r>
              <a:rPr lang="en-US" sz="3300" b="1" dirty="0">
                <a:solidFill>
                  <a:srgbClr val="FFFFFF"/>
                </a:solidFill>
                <a:latin typeface="Arial" panose="020B0604020202020204" pitchFamily="34" charset="0"/>
                <a:cs typeface="Arial" panose="020B0604020202020204" pitchFamily="34" charset="0"/>
              </a:rPr>
              <a:t>Ne </a:t>
            </a:r>
            <a:r>
              <a:rPr lang="en-US" sz="3300" b="1" dirty="0" err="1">
                <a:solidFill>
                  <a:srgbClr val="FFFFFF"/>
                </a:solidFill>
                <a:latin typeface="Arial" panose="020B0604020202020204" pitchFamily="34" charset="0"/>
                <a:cs typeface="Arial" panose="020B0604020202020204" pitchFamily="34" charset="0"/>
              </a:rPr>
              <a:t>tirez</a:t>
            </a:r>
            <a:r>
              <a:rPr lang="en-US" sz="3300" b="1" dirty="0">
                <a:solidFill>
                  <a:srgbClr val="FFFFFF"/>
                </a:solidFill>
                <a:latin typeface="Arial" panose="020B0604020202020204" pitchFamily="34" charset="0"/>
                <a:cs typeface="Arial" panose="020B0604020202020204" pitchFamily="34" charset="0"/>
              </a:rPr>
              <a:t> pas!</a:t>
            </a:r>
          </a:p>
          <a:p>
            <a:endParaRPr lang="en-US" dirty="0">
              <a:solidFill>
                <a:srgbClr val="FFFFFF"/>
              </a:solidFill>
              <a:latin typeface="Arial" panose="020B0604020202020204" pitchFamily="34" charset="0"/>
              <a:cs typeface="Arial" panose="020B0604020202020204" pitchFamily="34" charset="0"/>
            </a:endParaRPr>
          </a:p>
          <a:p>
            <a:pPr lvl="0" fontAlgn="auto">
              <a:spcBef>
                <a:spcPts val="0"/>
              </a:spcBef>
              <a:spcAft>
                <a:spcPts val="0"/>
              </a:spcAft>
              <a:defRPr sz="1800" b="0" i="0" u="none" strike="noStrike" kern="0" cap="none" spc="0" baseline="0">
                <a:solidFill>
                  <a:srgbClr val="000000"/>
                </a:solidFill>
                <a:uFillTx/>
              </a:defRPr>
            </a:pPr>
            <a:r>
              <a:rPr lang="fr-CA" dirty="0">
                <a:solidFill>
                  <a:srgbClr val="FFFFFF"/>
                </a:solidFill>
                <a:latin typeface="Arial" pitchFamily="34"/>
                <a:cs typeface="Arial" pitchFamily="34"/>
              </a:rPr>
              <a:t>Les canards sont trop proches. Vous pourriez tuer un troisième canard et dépasser votre limite journalière. </a:t>
            </a:r>
          </a:p>
        </p:txBody>
      </p:sp>
      <p:sp>
        <p:nvSpPr>
          <p:cNvPr id="9" name="Rectangle 8">
            <a:extLst>
              <a:ext uri="{FF2B5EF4-FFF2-40B4-BE49-F238E27FC236}">
                <a16:creationId xmlns:a16="http://schemas.microsoft.com/office/drawing/2014/main" id="{0A810BEA-8F04-164A-9E21-B60B776DEB2A}"/>
              </a:ext>
            </a:extLst>
          </p:cNvPr>
          <p:cNvSpPr/>
          <p:nvPr/>
        </p:nvSpPr>
        <p:spPr>
          <a:xfrm>
            <a:off x="7010400" y="4705350"/>
            <a:ext cx="1771650" cy="215444"/>
          </a:xfrm>
          <a:prstGeom prst="rect">
            <a:avLst/>
          </a:prstGeom>
        </p:spPr>
        <p:txBody>
          <a:bodyPr wrap="square">
            <a:spAutoFit/>
          </a:bodyPr>
          <a:lstStyle/>
          <a:p>
            <a:pPr algn="r"/>
            <a:r>
              <a:rPr lang="en-US" sz="800" dirty="0">
                <a:solidFill>
                  <a:srgbClr val="FFFFFF"/>
                </a:solidFill>
                <a:latin typeface="+mj-lt"/>
              </a:rPr>
              <a:t>©DUC</a:t>
            </a:r>
            <a:endParaRPr lang="en-US" sz="800" dirty="0">
              <a:solidFill>
                <a:srgbClr val="FFFFFF"/>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Motorboat.jpg"/>
          <p:cNvPicPr>
            <a:picLocks noChangeAspect="1"/>
          </p:cNvPicPr>
          <p:nvPr/>
        </p:nvPicPr>
        <p:blipFill rotWithShape="1">
          <a:blip r:embed="rId3" cstate="print"/>
          <a:srcRect l="1224" t="9992" r="779" b="17096"/>
          <a:stretch/>
        </p:blipFill>
        <p:spPr>
          <a:xfrm>
            <a:off x="-73459" y="0"/>
            <a:ext cx="9217459" cy="5143500"/>
          </a:xfrm>
          <a:prstGeom prst="rect">
            <a:avLst/>
          </a:prstGeom>
        </p:spPr>
      </p:pic>
      <p:grpSp>
        <p:nvGrpSpPr>
          <p:cNvPr id="2" name="Group 1"/>
          <p:cNvGrpSpPr/>
          <p:nvPr/>
        </p:nvGrpSpPr>
        <p:grpSpPr>
          <a:xfrm>
            <a:off x="442834" y="301555"/>
            <a:ext cx="8167766" cy="1802721"/>
            <a:chOff x="-933554" y="402073"/>
            <a:chExt cx="10890355" cy="2403628"/>
          </a:xfrm>
        </p:grpSpPr>
        <p:sp>
          <p:nvSpPr>
            <p:cNvPr id="3" name="TextBox 2"/>
            <p:cNvSpPr txBox="1"/>
            <p:nvPr/>
          </p:nvSpPr>
          <p:spPr>
            <a:xfrm>
              <a:off x="-914399" y="402073"/>
              <a:ext cx="10871200" cy="1764585"/>
            </a:xfrm>
            <a:prstGeom prst="rect">
              <a:avLst/>
            </a:prstGeom>
            <a:noFill/>
          </p:spPr>
          <p:txBody>
            <a:bodyPr wrap="square" rtlCol="0">
              <a:spAutoFit/>
            </a:bodyPr>
            <a:lstStyle/>
            <a:p>
              <a:pPr lvl="0" fontAlgn="auto">
                <a:spcBef>
                  <a:spcPts val="0"/>
                </a:spcBef>
                <a:spcAft>
                  <a:spcPts val="0"/>
                </a:spcAft>
                <a:defRPr sz="1800" b="0" i="0" u="none" strike="noStrike" kern="0" cap="none" spc="0" baseline="0">
                  <a:solidFill>
                    <a:srgbClr val="000000"/>
                  </a:solidFill>
                  <a:uFillTx/>
                </a:defRPr>
              </a:pPr>
              <a:r>
                <a:rPr lang="fr-CA" sz="1600" dirty="0">
                  <a:solidFill>
                    <a:srgbClr val="4A452A"/>
                  </a:solidFill>
                  <a:latin typeface="Arial" pitchFamily="34"/>
                  <a:cs typeface="Arial" pitchFamily="34"/>
                </a:rPr>
                <a:t>En ce début de soirée, vos partenaires de chasse et vous êtes en route pour chasser le canard sur un cours d’eau.</a:t>
              </a:r>
              <a:r>
                <a:rPr lang="fr-CA" sz="1600" dirty="0">
                  <a:solidFill>
                    <a:srgbClr val="000000"/>
                  </a:solidFill>
                  <a:latin typeface="Arial" pitchFamily="34"/>
                  <a:cs typeface="Arial" pitchFamily="34"/>
                </a:rPr>
                <a:t> </a:t>
              </a:r>
              <a:r>
                <a:rPr lang="fr-CA" sz="1600" dirty="0">
                  <a:solidFill>
                    <a:srgbClr val="4A452A"/>
                  </a:solidFill>
                  <a:latin typeface="Arial" pitchFamily="34"/>
                  <a:cs typeface="Arial" pitchFamily="34"/>
                </a:rPr>
                <a:t>Vous avez décidé de prendre un bateau à moteur pour gagner du temps. Au tournant de la rivière, vous apercevez une nuée de canards sur l’eau. Le conducteur ralentit et vous dit de charger votre fusil et de tirer lorsqu’ils s’envoleront.</a:t>
              </a:r>
              <a:endParaRPr lang="en-CA" sz="1600" dirty="0">
                <a:solidFill>
                  <a:srgbClr val="4A452A"/>
                </a:solidFill>
                <a:latin typeface="Arial" pitchFamily="34"/>
                <a:cs typeface="Arial" pitchFamily="34"/>
              </a:endParaRPr>
            </a:p>
          </p:txBody>
        </p:sp>
        <p:sp>
          <p:nvSpPr>
            <p:cNvPr id="7" name="Rectangle 6"/>
            <p:cNvSpPr/>
            <p:nvPr/>
          </p:nvSpPr>
          <p:spPr>
            <a:xfrm>
              <a:off x="-933554" y="2128593"/>
              <a:ext cx="7334355" cy="677108"/>
            </a:xfrm>
            <a:prstGeom prst="rect">
              <a:avLst/>
            </a:prstGeom>
          </p:spPr>
          <p:txBody>
            <a:bodyPr wrap="square">
              <a:spAutoFit/>
            </a:bodyPr>
            <a:lstStyle/>
            <a:p>
              <a:r>
                <a:rPr lang="en-US" sz="2700" b="1" dirty="0" err="1">
                  <a:solidFill>
                    <a:srgbClr val="4A452A"/>
                  </a:solidFill>
                  <a:latin typeface="Arial" panose="020B0604020202020204" pitchFamily="34" charset="0"/>
                  <a:cs typeface="Arial" panose="020B0604020202020204" pitchFamily="34" charset="0"/>
                </a:rPr>
                <a:t>Pouvez-vous</a:t>
              </a:r>
              <a:r>
                <a:rPr lang="en-US" sz="2700" b="1" dirty="0">
                  <a:solidFill>
                    <a:srgbClr val="4A452A"/>
                  </a:solidFill>
                  <a:latin typeface="Arial" panose="020B0604020202020204" pitchFamily="34" charset="0"/>
                  <a:cs typeface="Arial" panose="020B0604020202020204" pitchFamily="34" charset="0"/>
                </a:rPr>
                <a:t> </a:t>
              </a:r>
              <a:r>
                <a:rPr lang="en-US" sz="2700" b="1" dirty="0" err="1">
                  <a:solidFill>
                    <a:srgbClr val="4A452A"/>
                  </a:solidFill>
                  <a:latin typeface="Arial" panose="020B0604020202020204" pitchFamily="34" charset="0"/>
                  <a:cs typeface="Arial" panose="020B0604020202020204" pitchFamily="34" charset="0"/>
                </a:rPr>
                <a:t>tirer</a:t>
              </a:r>
              <a:r>
                <a:rPr lang="en-US" sz="2700" b="1" dirty="0">
                  <a:solidFill>
                    <a:srgbClr val="4A452A"/>
                  </a:solidFill>
                  <a:latin typeface="Arial" panose="020B0604020202020204" pitchFamily="34" charset="0"/>
                  <a:cs typeface="Arial" panose="020B0604020202020204" pitchFamily="34" charset="0"/>
                </a:rPr>
                <a:t> </a:t>
              </a:r>
              <a:r>
                <a:rPr lang="en-US" sz="2700" b="1" dirty="0" err="1">
                  <a:solidFill>
                    <a:srgbClr val="4A452A"/>
                  </a:solidFill>
                  <a:latin typeface="Arial" panose="020B0604020202020204" pitchFamily="34" charset="0"/>
                  <a:cs typeface="Arial" panose="020B0604020202020204" pitchFamily="34" charset="0"/>
                </a:rPr>
                <a:t>ou</a:t>
              </a:r>
              <a:r>
                <a:rPr lang="en-US" sz="2700" b="1" dirty="0">
                  <a:solidFill>
                    <a:srgbClr val="4A452A"/>
                  </a:solidFill>
                  <a:latin typeface="Arial" panose="020B0604020202020204" pitchFamily="34" charset="0"/>
                  <a:cs typeface="Arial" panose="020B0604020202020204" pitchFamily="34" charset="0"/>
                </a:rPr>
                <a:t> non?</a:t>
              </a:r>
            </a:p>
          </p:txBody>
        </p:sp>
      </p:grpSp>
      <p:sp>
        <p:nvSpPr>
          <p:cNvPr id="10" name="Rectangle 9">
            <a:extLst>
              <a:ext uri="{FF2B5EF4-FFF2-40B4-BE49-F238E27FC236}">
                <a16:creationId xmlns:a16="http://schemas.microsoft.com/office/drawing/2014/main" id="{B0A9EAC6-3195-4B41-9954-AB765A150716}"/>
              </a:ext>
            </a:extLst>
          </p:cNvPr>
          <p:cNvSpPr/>
          <p:nvPr/>
        </p:nvSpPr>
        <p:spPr>
          <a:xfrm>
            <a:off x="7067550" y="4705350"/>
            <a:ext cx="1771650" cy="215444"/>
          </a:xfrm>
          <a:prstGeom prst="rect">
            <a:avLst/>
          </a:prstGeom>
        </p:spPr>
        <p:txBody>
          <a:bodyPr wrap="square">
            <a:spAutoFit/>
          </a:bodyPr>
          <a:lstStyle/>
          <a:p>
            <a:pPr algn="r"/>
            <a:r>
              <a:rPr lang="en-US" sz="800" dirty="0">
                <a:solidFill>
                  <a:srgbClr val="FFFFFF"/>
                </a:solidFill>
                <a:latin typeface="+mj-lt"/>
              </a:rPr>
              <a:t>©Eric Reuter</a:t>
            </a:r>
            <a:endParaRPr lang="en-US" sz="800" dirty="0">
              <a:solidFill>
                <a:srgbClr val="FFFFFF"/>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Motorboat.jpg">
            <a:extLst>
              <a:ext uri="{FF2B5EF4-FFF2-40B4-BE49-F238E27FC236}">
                <a16:creationId xmlns:a16="http://schemas.microsoft.com/office/drawing/2014/main" id="{44C13ED2-60DE-0849-A93E-BB8DCFCB7666}"/>
              </a:ext>
            </a:extLst>
          </p:cNvPr>
          <p:cNvPicPr>
            <a:picLocks noChangeAspect="1"/>
          </p:cNvPicPr>
          <p:nvPr/>
        </p:nvPicPr>
        <p:blipFill rotWithShape="1">
          <a:blip r:embed="rId3" cstate="print"/>
          <a:srcRect l="1224" t="9992" r="779" b="17096"/>
          <a:stretch/>
        </p:blipFill>
        <p:spPr>
          <a:xfrm>
            <a:off x="-73459" y="0"/>
            <a:ext cx="9217459" cy="5143500"/>
          </a:xfrm>
          <a:prstGeom prst="rect">
            <a:avLst/>
          </a:prstGeom>
        </p:spPr>
      </p:pic>
      <p:sp>
        <p:nvSpPr>
          <p:cNvPr id="8" name="Rectangle 7"/>
          <p:cNvSpPr/>
          <p:nvPr/>
        </p:nvSpPr>
        <p:spPr>
          <a:xfrm>
            <a:off x="7067550" y="4705350"/>
            <a:ext cx="1771650" cy="215444"/>
          </a:xfrm>
          <a:prstGeom prst="rect">
            <a:avLst/>
          </a:prstGeom>
        </p:spPr>
        <p:txBody>
          <a:bodyPr wrap="square">
            <a:spAutoFit/>
          </a:bodyPr>
          <a:lstStyle/>
          <a:p>
            <a:pPr algn="r"/>
            <a:r>
              <a:rPr lang="en-US" sz="800" dirty="0">
                <a:solidFill>
                  <a:srgbClr val="FFFFFF"/>
                </a:solidFill>
                <a:latin typeface="+mj-lt"/>
              </a:rPr>
              <a:t>©Eric Reuter</a:t>
            </a:r>
            <a:endParaRPr lang="en-US" sz="800" dirty="0">
              <a:solidFill>
                <a:srgbClr val="FFFFFF"/>
              </a:solidFill>
            </a:endParaRPr>
          </a:p>
        </p:txBody>
      </p:sp>
      <p:grpSp>
        <p:nvGrpSpPr>
          <p:cNvPr id="2" name="Group 1"/>
          <p:cNvGrpSpPr/>
          <p:nvPr/>
        </p:nvGrpSpPr>
        <p:grpSpPr>
          <a:xfrm>
            <a:off x="513413" y="285750"/>
            <a:ext cx="8325787" cy="1184939"/>
            <a:chOff x="-839449" y="381000"/>
            <a:chExt cx="11101048" cy="1579917"/>
          </a:xfrm>
        </p:grpSpPr>
        <p:sp>
          <p:nvSpPr>
            <p:cNvPr id="3" name="TextBox 2"/>
            <p:cNvSpPr txBox="1"/>
            <p:nvPr/>
          </p:nvSpPr>
          <p:spPr>
            <a:xfrm>
              <a:off x="-839449" y="1181218"/>
              <a:ext cx="11101048" cy="779699"/>
            </a:xfrm>
            <a:prstGeom prst="rect">
              <a:avLst/>
            </a:prstGeom>
            <a:noFill/>
          </p:spPr>
          <p:txBody>
            <a:bodyPr wrap="square" rtlCol="0">
              <a:spAutoFit/>
            </a:bodyPr>
            <a:lstStyle/>
            <a:p>
              <a:r>
                <a:rPr lang="en-US" sz="1600" dirty="0">
                  <a:solidFill>
                    <a:srgbClr val="4A452A"/>
                  </a:solidFill>
                  <a:latin typeface="Arial" panose="020B0604020202020204" pitchFamily="34" charset="0"/>
                  <a:cs typeface="Arial" panose="020B0604020202020204" pitchFamily="34" charset="0"/>
                </a:rPr>
                <a:t>Un chasseur ne </a:t>
              </a:r>
              <a:r>
                <a:rPr lang="en-US" sz="1600" dirty="0" err="1">
                  <a:solidFill>
                    <a:srgbClr val="4A452A"/>
                  </a:solidFill>
                  <a:latin typeface="Arial" panose="020B0604020202020204" pitchFamily="34" charset="0"/>
                  <a:cs typeface="Arial" panose="020B0604020202020204" pitchFamily="34" charset="0"/>
                </a:rPr>
                <a:t>peut</a:t>
              </a:r>
              <a:r>
                <a:rPr lang="en-US" sz="1600" dirty="0">
                  <a:solidFill>
                    <a:srgbClr val="4A452A"/>
                  </a:solidFill>
                  <a:latin typeface="Arial" panose="020B0604020202020204" pitchFamily="34" charset="0"/>
                  <a:cs typeface="Arial" panose="020B0604020202020204" pitchFamily="34" charset="0"/>
                </a:rPr>
                <a:t> pas </a:t>
              </a:r>
              <a:r>
                <a:rPr lang="en-US" sz="1600" dirty="0" err="1">
                  <a:solidFill>
                    <a:srgbClr val="4A452A"/>
                  </a:solidFill>
                  <a:latin typeface="Arial" panose="020B0604020202020204" pitchFamily="34" charset="0"/>
                  <a:cs typeface="Arial" panose="020B0604020202020204" pitchFamily="34" charset="0"/>
                </a:rPr>
                <a:t>être</a:t>
              </a:r>
              <a:r>
                <a:rPr lang="en-US" sz="1600" dirty="0">
                  <a:solidFill>
                    <a:srgbClr val="4A452A"/>
                  </a:solidFill>
                  <a:latin typeface="Arial" panose="020B0604020202020204" pitchFamily="34" charset="0"/>
                  <a:cs typeface="Arial" panose="020B0604020202020204" pitchFamily="34" charset="0"/>
                </a:rPr>
                <a:t> </a:t>
              </a:r>
              <a:r>
                <a:rPr lang="en-US" sz="1600" dirty="0" err="1">
                  <a:solidFill>
                    <a:srgbClr val="4A452A"/>
                  </a:solidFill>
                  <a:latin typeface="Arial" panose="020B0604020202020204" pitchFamily="34" charset="0"/>
                  <a:cs typeface="Arial" panose="020B0604020202020204" pitchFamily="34" charset="0"/>
                </a:rPr>
                <a:t>en</a:t>
              </a:r>
              <a:r>
                <a:rPr lang="en-US" sz="1600" dirty="0">
                  <a:solidFill>
                    <a:srgbClr val="4A452A"/>
                  </a:solidFill>
                  <a:latin typeface="Arial" panose="020B0604020202020204" pitchFamily="34" charset="0"/>
                  <a:cs typeface="Arial" panose="020B0604020202020204" pitchFamily="34" charset="0"/>
                </a:rPr>
                <a:t> possession </a:t>
              </a:r>
              <a:r>
                <a:rPr lang="en-US" sz="1600" dirty="0" err="1">
                  <a:solidFill>
                    <a:srgbClr val="4A452A"/>
                  </a:solidFill>
                  <a:latin typeface="Arial" panose="020B0604020202020204" pitchFamily="34" charset="0"/>
                  <a:cs typeface="Arial" panose="020B0604020202020204" pitchFamily="34" charset="0"/>
                </a:rPr>
                <a:t>d’une</a:t>
              </a:r>
              <a:r>
                <a:rPr lang="en-US" sz="1600" dirty="0">
                  <a:solidFill>
                    <a:srgbClr val="4A452A"/>
                  </a:solidFill>
                  <a:latin typeface="Arial" panose="020B0604020202020204" pitchFamily="34" charset="0"/>
                  <a:cs typeface="Arial" panose="020B0604020202020204" pitchFamily="34" charset="0"/>
                </a:rPr>
                <a:t> </a:t>
              </a:r>
              <a:r>
                <a:rPr lang="en-US" sz="1600" dirty="0" err="1">
                  <a:solidFill>
                    <a:srgbClr val="4A452A"/>
                  </a:solidFill>
                  <a:latin typeface="Arial" panose="020B0604020202020204" pitchFamily="34" charset="0"/>
                  <a:cs typeface="Arial" panose="020B0604020202020204" pitchFamily="34" charset="0"/>
                </a:rPr>
                <a:t>arme</a:t>
              </a:r>
              <a:r>
                <a:rPr lang="en-US" sz="1600" dirty="0">
                  <a:solidFill>
                    <a:srgbClr val="4A452A"/>
                  </a:solidFill>
                  <a:latin typeface="Arial" panose="020B0604020202020204" pitchFamily="34" charset="0"/>
                  <a:cs typeface="Arial" panose="020B0604020202020204" pitchFamily="34" charset="0"/>
                </a:rPr>
                <a:t> à feu </a:t>
              </a:r>
              <a:r>
                <a:rPr lang="en-US" sz="1600" dirty="0" err="1">
                  <a:solidFill>
                    <a:srgbClr val="4A452A"/>
                  </a:solidFill>
                  <a:latin typeface="Arial" panose="020B0604020202020204" pitchFamily="34" charset="0"/>
                  <a:cs typeface="Arial" panose="020B0604020202020204" pitchFamily="34" charset="0"/>
                </a:rPr>
                <a:t>chargée</a:t>
              </a:r>
              <a:r>
                <a:rPr lang="en-US" sz="1600" dirty="0">
                  <a:solidFill>
                    <a:srgbClr val="4A452A"/>
                  </a:solidFill>
                  <a:latin typeface="Arial" panose="020B0604020202020204" pitchFamily="34" charset="0"/>
                  <a:cs typeface="Arial" panose="020B0604020202020204" pitchFamily="34" charset="0"/>
                </a:rPr>
                <a:t> </a:t>
              </a:r>
              <a:r>
                <a:rPr lang="en-US" sz="1600" dirty="0" err="1">
                  <a:solidFill>
                    <a:srgbClr val="4A452A"/>
                  </a:solidFill>
                  <a:latin typeface="Arial" panose="020B0604020202020204" pitchFamily="34" charset="0"/>
                  <a:cs typeface="Arial" panose="020B0604020202020204" pitchFamily="34" charset="0"/>
                </a:rPr>
                <a:t>ni</a:t>
              </a:r>
              <a:r>
                <a:rPr lang="en-US" sz="1600" dirty="0">
                  <a:solidFill>
                    <a:srgbClr val="4A452A"/>
                  </a:solidFill>
                  <a:latin typeface="Arial" panose="020B0604020202020204" pitchFamily="34" charset="0"/>
                  <a:cs typeface="Arial" panose="020B0604020202020204" pitchFamily="34" charset="0"/>
                </a:rPr>
                <a:t> </a:t>
              </a:r>
              <a:r>
                <a:rPr lang="en-US" sz="1600" dirty="0" err="1">
                  <a:solidFill>
                    <a:srgbClr val="4A452A"/>
                  </a:solidFill>
                  <a:latin typeface="Arial" panose="020B0604020202020204" pitchFamily="34" charset="0"/>
                  <a:cs typeface="Arial" panose="020B0604020202020204" pitchFamily="34" charset="0"/>
                </a:rPr>
                <a:t>tirer</a:t>
              </a:r>
              <a:r>
                <a:rPr lang="en-US" sz="1600" dirty="0">
                  <a:solidFill>
                    <a:srgbClr val="4A452A"/>
                  </a:solidFill>
                  <a:latin typeface="Arial" panose="020B0604020202020204" pitchFamily="34" charset="0"/>
                  <a:cs typeface="Arial" panose="020B0604020202020204" pitchFamily="34" charset="0"/>
                </a:rPr>
                <a:t> à </a:t>
              </a:r>
              <a:r>
                <a:rPr lang="en-US" sz="1600" dirty="0" err="1">
                  <a:solidFill>
                    <a:srgbClr val="4A452A"/>
                  </a:solidFill>
                  <a:latin typeface="Arial" panose="020B0604020202020204" pitchFamily="34" charset="0"/>
                  <a:cs typeface="Arial" panose="020B0604020202020204" pitchFamily="34" charset="0"/>
                </a:rPr>
                <a:t>partir</a:t>
              </a:r>
              <a:r>
                <a:rPr lang="en-US" sz="1600" dirty="0">
                  <a:solidFill>
                    <a:srgbClr val="4A452A"/>
                  </a:solidFill>
                  <a:latin typeface="Arial" panose="020B0604020202020204" pitchFamily="34" charset="0"/>
                  <a:cs typeface="Arial" panose="020B0604020202020204" pitchFamily="34" charset="0"/>
                </a:rPr>
                <a:t> d’un </a:t>
              </a:r>
              <a:r>
                <a:rPr lang="en-US" sz="1600" dirty="0" err="1">
                  <a:solidFill>
                    <a:srgbClr val="4A452A"/>
                  </a:solidFill>
                  <a:latin typeface="Arial" panose="020B0604020202020204" pitchFamily="34" charset="0"/>
                  <a:cs typeface="Arial" panose="020B0604020202020204" pitchFamily="34" charset="0"/>
                </a:rPr>
                <a:t>véhicule</a:t>
              </a:r>
              <a:r>
                <a:rPr lang="en-US" sz="1600" dirty="0">
                  <a:solidFill>
                    <a:srgbClr val="4A452A"/>
                  </a:solidFill>
                  <a:latin typeface="Arial" panose="020B0604020202020204" pitchFamily="34" charset="0"/>
                  <a:cs typeface="Arial" panose="020B0604020202020204" pitchFamily="34" charset="0"/>
                </a:rPr>
                <a:t> </a:t>
              </a:r>
              <a:r>
                <a:rPr lang="en-US" sz="1600" dirty="0" err="1">
                  <a:solidFill>
                    <a:srgbClr val="4A452A"/>
                  </a:solidFill>
                  <a:latin typeface="Arial" panose="020B0604020202020204" pitchFamily="34" charset="0"/>
                  <a:cs typeface="Arial" panose="020B0604020202020204" pitchFamily="34" charset="0"/>
                </a:rPr>
                <a:t>en</a:t>
              </a:r>
              <a:r>
                <a:rPr lang="en-US" sz="1600" dirty="0">
                  <a:solidFill>
                    <a:srgbClr val="4A452A"/>
                  </a:solidFill>
                  <a:latin typeface="Arial" panose="020B0604020202020204" pitchFamily="34" charset="0"/>
                  <a:cs typeface="Arial" panose="020B0604020202020204" pitchFamily="34" charset="0"/>
                </a:rPr>
                <a:t> </a:t>
              </a:r>
              <a:r>
                <a:rPr lang="en-US" sz="1600" dirty="0" err="1">
                  <a:solidFill>
                    <a:srgbClr val="4A452A"/>
                  </a:solidFill>
                  <a:latin typeface="Arial" panose="020B0604020202020204" pitchFamily="34" charset="0"/>
                  <a:cs typeface="Arial" panose="020B0604020202020204" pitchFamily="34" charset="0"/>
                </a:rPr>
                <a:t>mouvement</a:t>
              </a:r>
              <a:r>
                <a:rPr lang="en-US" sz="1600" dirty="0">
                  <a:solidFill>
                    <a:srgbClr val="4A452A"/>
                  </a:solidFill>
                  <a:latin typeface="Arial" panose="020B0604020202020204" pitchFamily="34" charset="0"/>
                  <a:cs typeface="Arial" panose="020B0604020202020204" pitchFamily="34" charset="0"/>
                </a:rPr>
                <a:t> </a:t>
              </a:r>
              <a:r>
                <a:rPr lang="en-US" sz="1600" dirty="0" err="1">
                  <a:solidFill>
                    <a:srgbClr val="4A452A"/>
                  </a:solidFill>
                  <a:latin typeface="Arial" panose="020B0604020202020204" pitchFamily="34" charset="0"/>
                  <a:cs typeface="Arial" panose="020B0604020202020204" pitchFamily="34" charset="0"/>
                </a:rPr>
                <a:t>mû</a:t>
              </a:r>
              <a:r>
                <a:rPr lang="en-US" sz="1600" dirty="0">
                  <a:solidFill>
                    <a:srgbClr val="4A452A"/>
                  </a:solidFill>
                  <a:latin typeface="Arial" panose="020B0604020202020204" pitchFamily="34" charset="0"/>
                  <a:cs typeface="Arial" panose="020B0604020202020204" pitchFamily="34" charset="0"/>
                </a:rPr>
                <a:t> par tout </a:t>
              </a:r>
              <a:r>
                <a:rPr lang="en-US" sz="1600" dirty="0" err="1">
                  <a:solidFill>
                    <a:srgbClr val="4A452A"/>
                  </a:solidFill>
                  <a:latin typeface="Arial" panose="020B0604020202020204" pitchFamily="34" charset="0"/>
                  <a:cs typeface="Arial" panose="020B0604020202020204" pitchFamily="34" charset="0"/>
                </a:rPr>
                <a:t>moyen</a:t>
              </a:r>
              <a:r>
                <a:rPr lang="en-US" sz="1600" dirty="0">
                  <a:solidFill>
                    <a:srgbClr val="4A452A"/>
                  </a:solidFill>
                  <a:latin typeface="Arial" panose="020B0604020202020204" pitchFamily="34" charset="0"/>
                  <a:cs typeface="Arial" panose="020B0604020202020204" pitchFamily="34" charset="0"/>
                </a:rPr>
                <a:t> </a:t>
              </a:r>
              <a:r>
                <a:rPr lang="en-US" sz="1600" dirty="0" err="1">
                  <a:solidFill>
                    <a:srgbClr val="4A452A"/>
                  </a:solidFill>
                  <a:latin typeface="Arial" panose="020B0604020202020204" pitchFamily="34" charset="0"/>
                  <a:cs typeface="Arial" panose="020B0604020202020204" pitchFamily="34" charset="0"/>
                </a:rPr>
                <a:t>autre</a:t>
              </a:r>
              <a:r>
                <a:rPr lang="en-US" sz="1600" dirty="0">
                  <a:solidFill>
                    <a:srgbClr val="4A452A"/>
                  </a:solidFill>
                  <a:latin typeface="Arial" panose="020B0604020202020204" pitchFamily="34" charset="0"/>
                  <a:cs typeface="Arial" panose="020B0604020202020204" pitchFamily="34" charset="0"/>
                </a:rPr>
                <a:t> que la force </a:t>
              </a:r>
              <a:r>
                <a:rPr lang="en-US" sz="1600" dirty="0" err="1">
                  <a:solidFill>
                    <a:srgbClr val="4A452A"/>
                  </a:solidFill>
                  <a:latin typeface="Arial" panose="020B0604020202020204" pitchFamily="34" charset="0"/>
                  <a:cs typeface="Arial" panose="020B0604020202020204" pitchFamily="34" charset="0"/>
                </a:rPr>
                <a:t>humaine</a:t>
              </a:r>
              <a:r>
                <a:rPr lang="en-US" sz="1600">
                  <a:solidFill>
                    <a:srgbClr val="4A452A"/>
                  </a:solidFill>
                  <a:latin typeface="Arial" panose="020B0604020202020204" pitchFamily="34" charset="0"/>
                  <a:cs typeface="Arial" panose="020B0604020202020204" pitchFamily="34" charset="0"/>
                </a:rPr>
                <a:t>.</a:t>
              </a:r>
              <a:endParaRPr lang="en-US" sz="1600" dirty="0">
                <a:solidFill>
                  <a:srgbClr val="4A452A"/>
                </a:solidFill>
                <a:latin typeface="Arial" panose="020B0604020202020204" pitchFamily="34" charset="0"/>
                <a:cs typeface="Arial" panose="020B0604020202020204" pitchFamily="34" charset="0"/>
              </a:endParaRPr>
            </a:p>
          </p:txBody>
        </p:sp>
        <p:sp>
          <p:nvSpPr>
            <p:cNvPr id="5" name="Rectangle 4"/>
            <p:cNvSpPr/>
            <p:nvPr/>
          </p:nvSpPr>
          <p:spPr>
            <a:xfrm>
              <a:off x="-839449" y="381000"/>
              <a:ext cx="3601841" cy="800218"/>
            </a:xfrm>
            <a:prstGeom prst="rect">
              <a:avLst/>
            </a:prstGeom>
          </p:spPr>
          <p:txBody>
            <a:bodyPr wrap="none">
              <a:spAutoFit/>
            </a:bodyPr>
            <a:lstStyle/>
            <a:p>
              <a:r>
                <a:rPr lang="en-US" sz="3300" b="1" dirty="0">
                  <a:solidFill>
                    <a:srgbClr val="4A452A"/>
                  </a:solidFill>
                  <a:latin typeface="Arial" panose="020B0604020202020204" pitchFamily="34" charset="0"/>
                  <a:cs typeface="Arial" panose="020B0604020202020204" pitchFamily="34" charset="0"/>
                </a:rPr>
                <a:t>Ne </a:t>
              </a:r>
              <a:r>
                <a:rPr lang="en-US" sz="3300" b="1" dirty="0" err="1">
                  <a:solidFill>
                    <a:srgbClr val="4A452A"/>
                  </a:solidFill>
                  <a:latin typeface="Arial" panose="020B0604020202020204" pitchFamily="34" charset="0"/>
                  <a:cs typeface="Arial" panose="020B0604020202020204" pitchFamily="34" charset="0"/>
                </a:rPr>
                <a:t>tirez</a:t>
              </a:r>
              <a:r>
                <a:rPr lang="en-US" sz="3300" b="1" dirty="0">
                  <a:solidFill>
                    <a:srgbClr val="4A452A"/>
                  </a:solidFill>
                  <a:latin typeface="Arial" panose="020B0604020202020204" pitchFamily="34" charset="0"/>
                  <a:cs typeface="Arial" panose="020B0604020202020204" pitchFamily="34" charset="0"/>
                </a:rPr>
                <a:t> pas!</a:t>
              </a: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uckboat.jpg"/>
          <p:cNvPicPr>
            <a:picLocks noChangeAspect="1"/>
          </p:cNvPicPr>
          <p:nvPr/>
        </p:nvPicPr>
        <p:blipFill rotWithShape="1">
          <a:blip r:embed="rId3" cstate="print">
            <a:extLst>
              <a:ext uri="{28A0092B-C50C-407E-A947-70E740481C1C}">
                <a14:useLocalDpi xmlns:a14="http://schemas.microsoft.com/office/drawing/2010/main" val="0"/>
              </a:ext>
            </a:extLst>
          </a:blip>
          <a:srcRect t="12500" b="12500"/>
          <a:stretch/>
        </p:blipFill>
        <p:spPr>
          <a:xfrm rot="21540000">
            <a:off x="-354468" y="-165903"/>
            <a:ext cx="9733872" cy="5475303"/>
          </a:xfrm>
          <a:prstGeom prst="rect">
            <a:avLst/>
          </a:prstGeom>
        </p:spPr>
      </p:pic>
      <p:sp>
        <p:nvSpPr>
          <p:cNvPr id="13" name="Rectangle 12"/>
          <p:cNvSpPr/>
          <p:nvPr/>
        </p:nvSpPr>
        <p:spPr>
          <a:xfrm>
            <a:off x="1485900" y="2800350"/>
            <a:ext cx="6110288" cy="369332"/>
          </a:xfrm>
          <a:prstGeom prst="rect">
            <a:avLst/>
          </a:prstGeom>
        </p:spPr>
        <p:txBody>
          <a:bodyPr wrap="square">
            <a:spAutoFit/>
          </a:bodyPr>
          <a:lstStyle/>
          <a:p>
            <a:r>
              <a:rPr lang="en-US" dirty="0">
                <a:solidFill>
                  <a:srgbClr val="FFFFFF"/>
                </a:solidFill>
                <a:latin typeface="Bookman Old Style" pitchFamily="18" charset="0"/>
              </a:rPr>
              <a:t> </a:t>
            </a:r>
            <a:endParaRPr lang="en-US" b="1" dirty="0">
              <a:solidFill>
                <a:srgbClr val="FFFFFF"/>
              </a:solidFill>
              <a:latin typeface="Bookman Old Style" pitchFamily="18" charset="0"/>
            </a:endParaRPr>
          </a:p>
        </p:txBody>
      </p:sp>
      <p:sp>
        <p:nvSpPr>
          <p:cNvPr id="6" name="Rectangle 5"/>
          <p:cNvSpPr/>
          <p:nvPr/>
        </p:nvSpPr>
        <p:spPr>
          <a:xfrm>
            <a:off x="7115175" y="4766533"/>
            <a:ext cx="1771650" cy="215444"/>
          </a:xfrm>
          <a:prstGeom prst="rect">
            <a:avLst/>
          </a:prstGeom>
        </p:spPr>
        <p:txBody>
          <a:bodyPr wrap="square">
            <a:spAutoFit/>
          </a:bodyPr>
          <a:lstStyle/>
          <a:p>
            <a:pPr algn="r"/>
            <a:r>
              <a:rPr lang="en-US" sz="800" dirty="0">
                <a:solidFill>
                  <a:srgbClr val="FFFFFF"/>
                </a:solidFill>
                <a:latin typeface="+mj-lt"/>
              </a:rPr>
              <a:t>©DUC</a:t>
            </a:r>
            <a:endParaRPr lang="en-US" sz="800" dirty="0">
              <a:solidFill>
                <a:srgbClr val="FFFFFF"/>
              </a:solidFill>
            </a:endParaRPr>
          </a:p>
        </p:txBody>
      </p:sp>
      <p:grpSp>
        <p:nvGrpSpPr>
          <p:cNvPr id="4" name="Group 3"/>
          <p:cNvGrpSpPr/>
          <p:nvPr/>
        </p:nvGrpSpPr>
        <p:grpSpPr>
          <a:xfrm>
            <a:off x="609600" y="3028949"/>
            <a:ext cx="7924800" cy="1574632"/>
            <a:chOff x="457200" y="4038599"/>
            <a:chExt cx="10566399" cy="2099509"/>
          </a:xfrm>
        </p:grpSpPr>
        <p:sp>
          <p:nvSpPr>
            <p:cNvPr id="5" name="Rectangle 4"/>
            <p:cNvSpPr/>
            <p:nvPr/>
          </p:nvSpPr>
          <p:spPr>
            <a:xfrm>
              <a:off x="457200" y="5461000"/>
              <a:ext cx="6311899" cy="677108"/>
            </a:xfrm>
            <a:prstGeom prst="rect">
              <a:avLst/>
            </a:prstGeom>
          </p:spPr>
          <p:txBody>
            <a:bodyPr wrap="square">
              <a:spAutoFit/>
            </a:bodyPr>
            <a:lstStyle/>
            <a:p>
              <a:r>
                <a:rPr lang="en-US" sz="2700" b="1" dirty="0" err="1">
                  <a:solidFill>
                    <a:srgbClr val="FFFFFF"/>
                  </a:solidFill>
                  <a:latin typeface="Arial" panose="020B0604020202020204" pitchFamily="34" charset="0"/>
                  <a:cs typeface="Arial" panose="020B0604020202020204" pitchFamily="34" charset="0"/>
                </a:rPr>
                <a:t>Pouvez-vous</a:t>
              </a:r>
              <a:r>
                <a:rPr lang="en-US" sz="2700" b="1" dirty="0">
                  <a:solidFill>
                    <a:srgbClr val="FFFFFF"/>
                  </a:solidFill>
                  <a:latin typeface="Arial" panose="020B0604020202020204" pitchFamily="34" charset="0"/>
                  <a:cs typeface="Arial" panose="020B0604020202020204" pitchFamily="34" charset="0"/>
                </a:rPr>
                <a:t> </a:t>
              </a:r>
              <a:r>
                <a:rPr lang="en-US" sz="2700" b="1" dirty="0" err="1">
                  <a:solidFill>
                    <a:srgbClr val="FFFFFF"/>
                  </a:solidFill>
                  <a:latin typeface="Arial" panose="020B0604020202020204" pitchFamily="34" charset="0"/>
                  <a:cs typeface="Arial" panose="020B0604020202020204" pitchFamily="34" charset="0"/>
                </a:rPr>
                <a:t>tirer</a:t>
              </a:r>
              <a:r>
                <a:rPr lang="en-US" sz="2700" b="1" dirty="0">
                  <a:solidFill>
                    <a:srgbClr val="FFFFFF"/>
                  </a:solidFill>
                  <a:latin typeface="Arial" panose="020B0604020202020204" pitchFamily="34" charset="0"/>
                  <a:cs typeface="Arial" panose="020B0604020202020204" pitchFamily="34" charset="0"/>
                </a:rPr>
                <a:t> </a:t>
              </a:r>
              <a:r>
                <a:rPr lang="en-US" sz="2700" b="1" dirty="0" err="1">
                  <a:solidFill>
                    <a:srgbClr val="FFFFFF"/>
                  </a:solidFill>
                  <a:latin typeface="Arial" panose="020B0604020202020204" pitchFamily="34" charset="0"/>
                  <a:cs typeface="Arial" panose="020B0604020202020204" pitchFamily="34" charset="0"/>
                </a:rPr>
                <a:t>ou</a:t>
              </a:r>
              <a:r>
                <a:rPr lang="en-US" sz="2700" b="1" dirty="0">
                  <a:solidFill>
                    <a:srgbClr val="FFFFFF"/>
                  </a:solidFill>
                  <a:latin typeface="Arial" panose="020B0604020202020204" pitchFamily="34" charset="0"/>
                  <a:cs typeface="Arial" panose="020B0604020202020204" pitchFamily="34" charset="0"/>
                </a:rPr>
                <a:t> non?</a:t>
              </a:r>
            </a:p>
          </p:txBody>
        </p:sp>
        <p:sp>
          <p:nvSpPr>
            <p:cNvPr id="3" name="TextBox 2"/>
            <p:cNvSpPr txBox="1"/>
            <p:nvPr/>
          </p:nvSpPr>
          <p:spPr>
            <a:xfrm>
              <a:off x="457200" y="4038599"/>
              <a:ext cx="10566399" cy="1231106"/>
            </a:xfrm>
            <a:prstGeom prst="rect">
              <a:avLst/>
            </a:prstGeom>
            <a:noFill/>
          </p:spPr>
          <p:txBody>
            <a:bodyPr wrap="square" lIns="91440" tIns="45720" rIns="91440" bIns="45720" rtlCol="0" anchor="t">
              <a:spAutoFit/>
            </a:bodyPr>
            <a:lstStyle/>
            <a:p>
              <a:pPr fontAlgn="auto">
                <a:spcBef>
                  <a:spcPts val="0"/>
                </a:spcBef>
                <a:spcAft>
                  <a:spcPts val="0"/>
                </a:spcAft>
                <a:defRPr sz="1800" b="0" i="0" u="none" strike="noStrike" kern="0" cap="none" spc="0" baseline="0">
                  <a:solidFill>
                    <a:srgbClr val="000000"/>
                  </a:solidFill>
                  <a:uFillTx/>
                </a:defRPr>
              </a:pPr>
              <a:r>
                <a:rPr lang="fr-CA" dirty="0">
                  <a:solidFill>
                    <a:srgbClr val="FFFFFF"/>
                  </a:solidFill>
                  <a:latin typeface="Arial"/>
                </a:rPr>
                <a:t>Pendant </a:t>
              </a:r>
              <a:r>
                <a:rPr lang="fr-CA" kern="0" dirty="0">
                  <a:solidFill>
                    <a:srgbClr val="FFFFFF"/>
                  </a:solidFill>
                  <a:latin typeface="Arial"/>
                </a:rPr>
                <a:t>une partie de chasse au canard, vous apercevez un couple de </a:t>
              </a:r>
              <a:r>
                <a:rPr lang="en-US" kern="0" dirty="0" err="1">
                  <a:solidFill>
                    <a:srgbClr val="FFFFFF"/>
                  </a:solidFill>
                  <a:latin typeface="Arial"/>
                </a:rPr>
                <a:t>harelde</a:t>
              </a:r>
              <a:r>
                <a:rPr lang="en-US" kern="0" dirty="0">
                  <a:solidFill>
                    <a:srgbClr val="FFFFFF"/>
                  </a:solidFill>
                  <a:latin typeface="Arial"/>
                </a:rPr>
                <a:t> </a:t>
              </a:r>
              <a:r>
                <a:rPr lang="en-US" kern="0" dirty="0" err="1">
                  <a:solidFill>
                    <a:srgbClr val="FFFFFF"/>
                  </a:solidFill>
                  <a:latin typeface="Arial"/>
                </a:rPr>
                <a:t>kakawi</a:t>
              </a:r>
              <a:r>
                <a:rPr lang="en-US" kern="0" dirty="0">
                  <a:solidFill>
                    <a:srgbClr val="FFFFFF"/>
                  </a:solidFill>
                  <a:latin typeface="Arial"/>
                </a:rPr>
                <a:t> </a:t>
              </a:r>
              <a:r>
                <a:rPr lang="fr-CA" kern="0" dirty="0">
                  <a:solidFill>
                    <a:srgbClr val="FFFFFF"/>
                  </a:solidFill>
                  <a:latin typeface="Arial"/>
                </a:rPr>
                <a:t>qui se dirige vers vos appelants. Vous n’avez jamais vu cette espèce auparavant</a:t>
              </a:r>
              <a:r>
                <a:rPr lang="fr-CA" dirty="0">
                  <a:solidFill>
                    <a:srgbClr val="FFFFFF"/>
                  </a:solidFill>
                  <a:latin typeface="Arial"/>
                </a:rPr>
                <a:t>, car elle n’est pas répandue dans votre région</a:t>
              </a:r>
              <a:r>
                <a:rPr lang="en-US" dirty="0">
                  <a:solidFill>
                    <a:srgbClr val="FFFFFF"/>
                  </a:solidFill>
                  <a:latin typeface="Arial"/>
                </a:rPr>
                <a:t>.</a:t>
              </a:r>
              <a:endParaRPr lang="en-CA" dirty="0">
                <a:solidFill>
                  <a:srgbClr val="FFFFFF"/>
                </a:solidFill>
                <a:latin typeface="Arial"/>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duckboat.jpg">
            <a:extLst>
              <a:ext uri="{FF2B5EF4-FFF2-40B4-BE49-F238E27FC236}">
                <a16:creationId xmlns:a16="http://schemas.microsoft.com/office/drawing/2014/main" id="{102FF818-E3E5-2A44-8E74-E75F662FCE5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2500" b="12500"/>
          <a:stretch/>
        </p:blipFill>
        <p:spPr>
          <a:xfrm rot="21540000">
            <a:off x="-333963" y="-165902"/>
            <a:ext cx="9733872" cy="5475303"/>
          </a:xfrm>
          <a:prstGeom prst="rect">
            <a:avLst/>
          </a:prstGeom>
        </p:spPr>
      </p:pic>
      <p:sp>
        <p:nvSpPr>
          <p:cNvPr id="3" name="Rectangle 2"/>
          <p:cNvSpPr/>
          <p:nvPr/>
        </p:nvSpPr>
        <p:spPr>
          <a:xfrm>
            <a:off x="1314450" y="3200400"/>
            <a:ext cx="6115050" cy="369332"/>
          </a:xfrm>
          <a:prstGeom prst="rect">
            <a:avLst/>
          </a:prstGeom>
        </p:spPr>
        <p:txBody>
          <a:bodyPr wrap="square">
            <a:spAutoFit/>
          </a:bodyPr>
          <a:lstStyle/>
          <a:p>
            <a:r>
              <a:rPr lang="en-US" b="1" dirty="0">
                <a:solidFill>
                  <a:schemeClr val="bg1"/>
                </a:solidFill>
                <a:latin typeface="Bookman Old Style" pitchFamily="18" charset="0"/>
              </a:rPr>
              <a:t>		</a:t>
            </a:r>
          </a:p>
        </p:txBody>
      </p:sp>
      <p:grpSp>
        <p:nvGrpSpPr>
          <p:cNvPr id="9" name="Group 8"/>
          <p:cNvGrpSpPr/>
          <p:nvPr/>
        </p:nvGrpSpPr>
        <p:grpSpPr>
          <a:xfrm>
            <a:off x="569577" y="2190750"/>
            <a:ext cx="8117225" cy="3042516"/>
            <a:chOff x="517892" y="2985066"/>
            <a:chExt cx="10822966" cy="4056686"/>
          </a:xfrm>
        </p:grpSpPr>
        <p:sp>
          <p:nvSpPr>
            <p:cNvPr id="10" name="Rectangle 9"/>
            <p:cNvSpPr/>
            <p:nvPr/>
          </p:nvSpPr>
          <p:spPr>
            <a:xfrm>
              <a:off x="577851" y="3963988"/>
              <a:ext cx="10763007" cy="3077764"/>
            </a:xfrm>
            <a:prstGeom prst="rect">
              <a:avLst/>
            </a:prstGeom>
          </p:spPr>
          <p:txBody>
            <a:bodyPr wrap="square" lIns="91440" tIns="45720" rIns="91440" bIns="45720" anchor="t">
              <a:spAutoFit/>
            </a:bodyPr>
            <a:lstStyle/>
            <a:p>
              <a:r>
                <a:rPr lang="en-US" dirty="0" err="1">
                  <a:solidFill>
                    <a:srgbClr val="FFFFFF"/>
                  </a:solidFill>
                  <a:latin typeface="Arial"/>
                  <a:cs typeface="Arial"/>
                </a:rPr>
                <a:t>Même</a:t>
              </a:r>
              <a:r>
                <a:rPr lang="en-US" dirty="0">
                  <a:solidFill>
                    <a:srgbClr val="FFFFFF"/>
                  </a:solidFill>
                  <a:latin typeface="Arial"/>
                  <a:cs typeface="Arial"/>
                </a:rPr>
                <a:t> </a:t>
              </a:r>
              <a:r>
                <a:rPr lang="en-US" dirty="0" err="1">
                  <a:solidFill>
                    <a:srgbClr val="FFFFFF"/>
                  </a:solidFill>
                  <a:latin typeface="Arial"/>
                  <a:cs typeface="Arial"/>
                </a:rPr>
                <a:t>s’il</a:t>
              </a:r>
              <a:r>
                <a:rPr lang="en-US" dirty="0">
                  <a:solidFill>
                    <a:srgbClr val="FFFFFF"/>
                  </a:solidFill>
                  <a:latin typeface="Arial"/>
                  <a:cs typeface="Arial"/>
                </a:rPr>
                <a:t> </a:t>
              </a:r>
              <a:r>
                <a:rPr lang="en-US" dirty="0" err="1">
                  <a:solidFill>
                    <a:srgbClr val="FFFFFF"/>
                  </a:solidFill>
                  <a:latin typeface="Arial"/>
                  <a:cs typeface="Arial"/>
                </a:rPr>
                <a:t>n’est</a:t>
              </a:r>
              <a:r>
                <a:rPr lang="en-US" dirty="0">
                  <a:solidFill>
                    <a:srgbClr val="FFFFFF"/>
                  </a:solidFill>
                  <a:latin typeface="Arial"/>
                  <a:cs typeface="Arial"/>
                </a:rPr>
                <a:t> pas </a:t>
              </a:r>
              <a:r>
                <a:rPr lang="en-US" dirty="0" err="1">
                  <a:solidFill>
                    <a:srgbClr val="FFFFFF"/>
                  </a:solidFill>
                  <a:latin typeface="Arial"/>
                  <a:cs typeface="Arial"/>
                </a:rPr>
                <a:t>répandu</a:t>
              </a:r>
              <a:r>
                <a:rPr lang="en-US" dirty="0">
                  <a:solidFill>
                    <a:srgbClr val="FFFFFF"/>
                  </a:solidFill>
                  <a:latin typeface="Arial"/>
                  <a:cs typeface="Arial"/>
                </a:rPr>
                <a:t> dans </a:t>
              </a:r>
              <a:r>
                <a:rPr lang="en-US" dirty="0" err="1">
                  <a:solidFill>
                    <a:srgbClr val="FFFFFF"/>
                  </a:solidFill>
                  <a:latin typeface="Arial"/>
                  <a:cs typeface="Arial"/>
                </a:rPr>
                <a:t>votre</a:t>
              </a:r>
              <a:r>
                <a:rPr lang="en-US" dirty="0">
                  <a:solidFill>
                    <a:srgbClr val="FFFFFF"/>
                  </a:solidFill>
                  <a:latin typeface="Arial"/>
                  <a:cs typeface="Arial"/>
                </a:rPr>
                <a:t> </a:t>
              </a:r>
              <a:r>
                <a:rPr lang="en-US" dirty="0" err="1">
                  <a:solidFill>
                    <a:srgbClr val="FFFFFF"/>
                  </a:solidFill>
                  <a:latin typeface="Arial"/>
                  <a:cs typeface="Arial"/>
                </a:rPr>
                <a:t>région</a:t>
              </a:r>
              <a:r>
                <a:rPr lang="en-US" dirty="0">
                  <a:solidFill>
                    <a:srgbClr val="FFFFFF"/>
                  </a:solidFill>
                  <a:latin typeface="Arial"/>
                  <a:cs typeface="Arial"/>
                </a:rPr>
                <a:t>, le </a:t>
              </a:r>
              <a:r>
                <a:rPr lang="en-US" dirty="0" err="1">
                  <a:solidFill>
                    <a:srgbClr val="FFFFFF"/>
                  </a:solidFill>
                  <a:latin typeface="Arial"/>
                  <a:cs typeface="Arial"/>
                </a:rPr>
                <a:t>harelde</a:t>
              </a:r>
              <a:r>
                <a:rPr lang="en-US" dirty="0">
                  <a:solidFill>
                    <a:srgbClr val="FFFFFF"/>
                  </a:solidFill>
                  <a:latin typeface="Arial"/>
                  <a:cs typeface="Arial"/>
                </a:rPr>
                <a:t> </a:t>
              </a:r>
              <a:r>
                <a:rPr lang="en-US" dirty="0" err="1">
                  <a:solidFill>
                    <a:srgbClr val="FFFFFF"/>
                  </a:solidFill>
                  <a:latin typeface="Arial"/>
                  <a:cs typeface="Arial"/>
                </a:rPr>
                <a:t>kakawi</a:t>
              </a:r>
              <a:r>
                <a:rPr lang="en-US" dirty="0">
                  <a:solidFill>
                    <a:srgbClr val="FFFFFF"/>
                  </a:solidFill>
                  <a:latin typeface="Arial"/>
                  <a:cs typeface="Arial"/>
                </a:rPr>
                <a:t> </a:t>
              </a:r>
              <a:r>
                <a:rPr lang="en-US" dirty="0" err="1">
                  <a:solidFill>
                    <a:srgbClr val="FFFFFF"/>
                  </a:solidFill>
                  <a:latin typeface="Arial"/>
                  <a:cs typeface="Arial"/>
                </a:rPr>
                <a:t>est</a:t>
              </a:r>
              <a:r>
                <a:rPr lang="en-US" dirty="0">
                  <a:solidFill>
                    <a:srgbClr val="FFFFFF"/>
                  </a:solidFill>
                  <a:latin typeface="Arial"/>
                  <a:cs typeface="Arial"/>
                </a:rPr>
                <a:t> </a:t>
              </a:r>
              <a:r>
                <a:rPr lang="en-US" dirty="0" err="1">
                  <a:solidFill>
                    <a:srgbClr val="FFFFFF"/>
                  </a:solidFill>
                  <a:latin typeface="Arial"/>
                  <a:cs typeface="Arial"/>
                </a:rPr>
                <a:t>considéré</a:t>
              </a:r>
              <a:r>
                <a:rPr lang="en-US" dirty="0">
                  <a:solidFill>
                    <a:srgbClr val="FFFFFF"/>
                  </a:solidFill>
                  <a:latin typeface="Arial"/>
                  <a:cs typeface="Arial"/>
                </a:rPr>
                <a:t> </a:t>
              </a:r>
              <a:r>
                <a:rPr lang="en-US" dirty="0" err="1">
                  <a:solidFill>
                    <a:srgbClr val="FFFFFF"/>
                  </a:solidFill>
                  <a:latin typeface="Arial"/>
                  <a:cs typeface="Arial"/>
                </a:rPr>
                <a:t>comme</a:t>
              </a:r>
              <a:r>
                <a:rPr lang="en-US" dirty="0">
                  <a:solidFill>
                    <a:srgbClr val="FFFFFF"/>
                  </a:solidFill>
                  <a:latin typeface="Arial"/>
                  <a:cs typeface="Arial"/>
                </a:rPr>
                <a:t> du </a:t>
              </a:r>
              <a:r>
                <a:rPr lang="en-US" dirty="0" err="1">
                  <a:solidFill>
                    <a:srgbClr val="FFFFFF"/>
                  </a:solidFill>
                  <a:latin typeface="Arial"/>
                  <a:cs typeface="Arial"/>
                </a:rPr>
                <a:t>gibier</a:t>
              </a:r>
              <a:r>
                <a:rPr lang="en-US" dirty="0">
                  <a:solidFill>
                    <a:srgbClr val="FFFFFF"/>
                  </a:solidFill>
                  <a:latin typeface="Arial"/>
                  <a:cs typeface="Arial"/>
                </a:rPr>
                <a:t>. </a:t>
              </a:r>
              <a:r>
                <a:rPr lang="en-US" dirty="0" err="1">
                  <a:solidFill>
                    <a:srgbClr val="FFFFFF"/>
                  </a:solidFill>
                  <a:latin typeface="Arial"/>
                  <a:cs typeface="Arial"/>
                </a:rPr>
                <a:t>Assurez-vous</a:t>
              </a:r>
              <a:r>
                <a:rPr lang="en-US" dirty="0">
                  <a:solidFill>
                    <a:srgbClr val="FFFFFF"/>
                  </a:solidFill>
                  <a:latin typeface="Arial"/>
                  <a:cs typeface="Arial"/>
                </a:rPr>
                <a:t> de </a:t>
              </a:r>
              <a:r>
                <a:rPr lang="en-US" dirty="0" err="1">
                  <a:solidFill>
                    <a:srgbClr val="FFFFFF"/>
                  </a:solidFill>
                  <a:latin typeface="Arial"/>
                  <a:cs typeface="Arial"/>
                </a:rPr>
                <a:t>connaître</a:t>
              </a:r>
              <a:r>
                <a:rPr lang="en-US" dirty="0">
                  <a:solidFill>
                    <a:srgbClr val="FFFFFF"/>
                  </a:solidFill>
                  <a:latin typeface="Arial"/>
                  <a:cs typeface="Arial"/>
                </a:rPr>
                <a:t> les </a:t>
              </a:r>
              <a:r>
                <a:rPr lang="en-US" dirty="0" err="1">
                  <a:solidFill>
                    <a:srgbClr val="FFFFFF"/>
                  </a:solidFill>
                  <a:latin typeface="Arial"/>
                  <a:cs typeface="Arial"/>
                </a:rPr>
                <a:t>espèces</a:t>
              </a:r>
              <a:r>
                <a:rPr lang="en-US" dirty="0">
                  <a:solidFill>
                    <a:srgbClr val="FFFFFF"/>
                  </a:solidFill>
                  <a:latin typeface="Arial"/>
                  <a:cs typeface="Arial"/>
                </a:rPr>
                <a:t> </a:t>
              </a:r>
              <a:r>
                <a:rPr lang="en-US" dirty="0" err="1">
                  <a:solidFill>
                    <a:srgbClr val="FFFFFF"/>
                  </a:solidFill>
                  <a:latin typeface="Arial"/>
                  <a:cs typeface="Arial"/>
                </a:rPr>
                <a:t>dont</a:t>
              </a:r>
              <a:r>
                <a:rPr lang="en-US" dirty="0">
                  <a:solidFill>
                    <a:srgbClr val="FFFFFF"/>
                  </a:solidFill>
                  <a:latin typeface="Arial"/>
                  <a:cs typeface="Arial"/>
                </a:rPr>
                <a:t> la chasse </a:t>
              </a:r>
              <a:r>
                <a:rPr lang="en-US" dirty="0" err="1">
                  <a:solidFill>
                    <a:srgbClr val="FFFFFF"/>
                  </a:solidFill>
                  <a:latin typeface="Arial"/>
                  <a:cs typeface="Arial"/>
                </a:rPr>
                <a:t>est</a:t>
              </a:r>
              <a:r>
                <a:rPr lang="en-US" dirty="0">
                  <a:solidFill>
                    <a:srgbClr val="FFFFFF"/>
                  </a:solidFill>
                  <a:latin typeface="Arial"/>
                  <a:cs typeface="Arial"/>
                </a:rPr>
                <a:t> </a:t>
              </a:r>
              <a:r>
                <a:rPr lang="en-US" dirty="0" err="1">
                  <a:solidFill>
                    <a:srgbClr val="FFFFFF"/>
                  </a:solidFill>
                  <a:latin typeface="Arial"/>
                  <a:cs typeface="Arial"/>
                </a:rPr>
                <a:t>autorisée</a:t>
              </a:r>
              <a:r>
                <a:rPr lang="en-US" dirty="0">
                  <a:solidFill>
                    <a:srgbClr val="FFFFFF"/>
                  </a:solidFill>
                  <a:latin typeface="Arial"/>
                  <a:cs typeface="Arial"/>
                </a:rPr>
                <a:t> par la </a:t>
              </a:r>
              <a:r>
                <a:rPr lang="en-US" dirty="0" err="1">
                  <a:solidFill>
                    <a:srgbClr val="FFFFFF"/>
                  </a:solidFill>
                  <a:latin typeface="Arial"/>
                  <a:cs typeface="Arial"/>
                </a:rPr>
                <a:t>loi</a:t>
              </a:r>
              <a:r>
                <a:rPr lang="en-US" dirty="0">
                  <a:solidFill>
                    <a:srgbClr val="FFFFFF"/>
                  </a:solidFill>
                  <a:latin typeface="Arial"/>
                  <a:cs typeface="Arial"/>
                </a:rPr>
                <a:t> </a:t>
              </a:r>
              <a:r>
                <a:rPr lang="en-US" dirty="0" err="1">
                  <a:solidFill>
                    <a:srgbClr val="FFFFFF"/>
                  </a:solidFill>
                  <a:latin typeface="Arial"/>
                  <a:cs typeface="Arial"/>
                </a:rPr>
                <a:t>ainsi</a:t>
              </a:r>
              <a:r>
                <a:rPr lang="en-US" dirty="0">
                  <a:solidFill>
                    <a:srgbClr val="FFFFFF"/>
                  </a:solidFill>
                  <a:latin typeface="Arial"/>
                  <a:cs typeface="Arial"/>
                </a:rPr>
                <a:t> que les </a:t>
              </a:r>
              <a:r>
                <a:rPr lang="en-US" dirty="0" err="1">
                  <a:solidFill>
                    <a:srgbClr val="FFFFFF"/>
                  </a:solidFill>
                  <a:latin typeface="Arial"/>
                  <a:cs typeface="Arial"/>
                </a:rPr>
                <a:t>limites</a:t>
              </a:r>
              <a:r>
                <a:rPr lang="en-US" dirty="0">
                  <a:solidFill>
                    <a:srgbClr val="FFFFFF"/>
                  </a:solidFill>
                  <a:latin typeface="Arial"/>
                  <a:cs typeface="Arial"/>
                </a:rPr>
                <a:t> de </a:t>
              </a:r>
              <a:r>
                <a:rPr lang="en-US" dirty="0" err="1">
                  <a:solidFill>
                    <a:srgbClr val="FFFFFF"/>
                  </a:solidFill>
                  <a:latin typeface="Arial"/>
                  <a:cs typeface="Arial"/>
                </a:rPr>
                <a:t>prises</a:t>
              </a:r>
              <a:r>
                <a:rPr lang="en-US" dirty="0">
                  <a:solidFill>
                    <a:srgbClr val="FFFFFF"/>
                  </a:solidFill>
                  <a:latin typeface="Arial"/>
                  <a:cs typeface="Arial"/>
                </a:rPr>
                <a:t> (le </a:t>
              </a:r>
              <a:r>
                <a:rPr lang="en-US" dirty="0" err="1">
                  <a:solidFill>
                    <a:srgbClr val="FFFFFF"/>
                  </a:solidFill>
                  <a:latin typeface="Arial"/>
                  <a:cs typeface="Arial"/>
                </a:rPr>
                <a:t>nombre</a:t>
              </a:r>
              <a:r>
                <a:rPr lang="en-US" dirty="0">
                  <a:solidFill>
                    <a:srgbClr val="FFFFFF"/>
                  </a:solidFill>
                  <a:latin typeface="Arial"/>
                  <a:cs typeface="Arial"/>
                </a:rPr>
                <a:t> </a:t>
              </a:r>
              <a:r>
                <a:rPr lang="en-US" dirty="0" err="1">
                  <a:solidFill>
                    <a:srgbClr val="FFFFFF"/>
                  </a:solidFill>
                  <a:latin typeface="Arial"/>
                  <a:cs typeface="Arial"/>
                </a:rPr>
                <a:t>d’oiseaux</a:t>
              </a:r>
              <a:r>
                <a:rPr lang="en-US" dirty="0">
                  <a:solidFill>
                    <a:srgbClr val="FFFFFF"/>
                  </a:solidFill>
                  <a:latin typeface="Arial"/>
                  <a:cs typeface="Arial"/>
                </a:rPr>
                <a:t>) pour </a:t>
              </a:r>
              <a:r>
                <a:rPr lang="en-US" dirty="0" err="1">
                  <a:solidFill>
                    <a:srgbClr val="FFFFFF"/>
                  </a:solidFill>
                  <a:latin typeface="Arial"/>
                  <a:cs typeface="Arial"/>
                </a:rPr>
                <a:t>chaque</a:t>
              </a:r>
              <a:r>
                <a:rPr lang="en-US" dirty="0">
                  <a:solidFill>
                    <a:srgbClr val="FFFFFF"/>
                  </a:solidFill>
                  <a:latin typeface="Arial"/>
                  <a:cs typeface="Arial"/>
                </a:rPr>
                <a:t> </a:t>
              </a:r>
              <a:r>
                <a:rPr lang="en-US" dirty="0" err="1">
                  <a:solidFill>
                    <a:srgbClr val="FFFFFF"/>
                  </a:solidFill>
                  <a:latin typeface="Arial"/>
                  <a:cs typeface="Arial"/>
                </a:rPr>
                <a:t>espèce</a:t>
              </a:r>
              <a:r>
                <a:rPr lang="en-US" dirty="0">
                  <a:solidFill>
                    <a:srgbClr val="FFFFFF"/>
                  </a:solidFill>
                  <a:latin typeface="Arial"/>
                  <a:cs typeface="Arial"/>
                </a:rPr>
                <a:t>.</a:t>
              </a:r>
            </a:p>
            <a:p>
              <a:endParaRPr lang="en-US" dirty="0">
                <a:solidFill>
                  <a:srgbClr val="FFFFFF"/>
                </a:solidFill>
                <a:latin typeface="Arial" panose="020B0604020202020204" pitchFamily="34" charset="0"/>
                <a:cs typeface="Arial" panose="020B0604020202020204" pitchFamily="34" charset="0"/>
              </a:endParaRPr>
            </a:p>
            <a:p>
              <a:r>
                <a:rPr lang="en-US" dirty="0">
                  <a:solidFill>
                    <a:srgbClr val="FFFFFF"/>
                  </a:solidFill>
                  <a:latin typeface="Arial" panose="020B0604020202020204" pitchFamily="34" charset="0"/>
                  <a:cs typeface="Arial" panose="020B0604020202020204" pitchFamily="34" charset="0"/>
                </a:rPr>
                <a:t>RAPPEL : </a:t>
              </a:r>
              <a:r>
                <a:rPr lang="en-US" dirty="0" err="1">
                  <a:solidFill>
                    <a:srgbClr val="FFFFFF"/>
                  </a:solidFill>
                  <a:latin typeface="Arial" panose="020B0604020202020204" pitchFamily="34" charset="0"/>
                  <a:cs typeface="Arial" panose="020B0604020202020204" pitchFamily="34" charset="0"/>
                </a:rPr>
                <a:t>Consultez</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chaque</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année</a:t>
              </a:r>
              <a:r>
                <a:rPr lang="en-US" dirty="0">
                  <a:solidFill>
                    <a:srgbClr val="FFFFFF"/>
                  </a:solidFill>
                  <a:latin typeface="Arial" panose="020B0604020202020204" pitchFamily="34" charset="0"/>
                  <a:cs typeface="Arial" panose="020B0604020202020204" pitchFamily="34" charset="0"/>
                </a:rPr>
                <a:t> les </a:t>
              </a:r>
              <a:r>
                <a:rPr lang="en-US" dirty="0" err="1">
                  <a:solidFill>
                    <a:srgbClr val="FFFFFF"/>
                  </a:solidFill>
                  <a:latin typeface="Arial" panose="020B0604020202020204" pitchFamily="34" charset="0"/>
                  <a:cs typeface="Arial" panose="020B0604020202020204" pitchFamily="34" charset="0"/>
                </a:rPr>
                <a:t>règlements</a:t>
              </a:r>
              <a:r>
                <a:rPr lang="en-US" dirty="0">
                  <a:solidFill>
                    <a:srgbClr val="FFFFFF"/>
                  </a:solidFill>
                  <a:latin typeface="Arial" panose="020B0604020202020204" pitchFamily="34" charset="0"/>
                  <a:cs typeface="Arial" panose="020B0604020202020204" pitchFamily="34" charset="0"/>
                </a:rPr>
                <a:t> sur le </a:t>
              </a:r>
              <a:r>
                <a:rPr lang="en-US" dirty="0" err="1">
                  <a:solidFill>
                    <a:srgbClr val="FFFFFF"/>
                  </a:solidFill>
                  <a:latin typeface="Arial" panose="020B0604020202020204" pitchFamily="34" charset="0"/>
                  <a:cs typeface="Arial" panose="020B0604020202020204" pitchFamily="34" charset="0"/>
                </a:rPr>
                <a:t>gibier</a:t>
              </a:r>
              <a:r>
                <a:rPr lang="en-US" dirty="0">
                  <a:solidFill>
                    <a:srgbClr val="FFFFFF"/>
                  </a:solidFill>
                  <a:latin typeface="Arial" panose="020B0604020202020204" pitchFamily="34" charset="0"/>
                  <a:cs typeface="Arial" panose="020B0604020202020204" pitchFamily="34" charset="0"/>
                </a:rPr>
                <a:t> pour </a:t>
              </a:r>
              <a:r>
                <a:rPr lang="en-US" dirty="0" err="1">
                  <a:solidFill>
                    <a:srgbClr val="FFFFFF"/>
                  </a:solidFill>
                  <a:latin typeface="Arial" panose="020B0604020202020204" pitchFamily="34" charset="0"/>
                  <a:cs typeface="Arial" panose="020B0604020202020204" pitchFamily="34" charset="0"/>
                </a:rPr>
                <a:t>votre</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région</a:t>
              </a:r>
              <a:r>
                <a:rPr lang="en-US" dirty="0">
                  <a:solidFill>
                    <a:srgbClr val="FFFFFF"/>
                  </a:solidFill>
                  <a:latin typeface="Arial" panose="020B0604020202020204" pitchFamily="34" charset="0"/>
                  <a:cs typeface="Arial" panose="020B0604020202020204" pitchFamily="34" charset="0"/>
                </a:rPr>
                <a:t>.</a:t>
              </a:r>
            </a:p>
            <a:p>
              <a:endParaRPr lang="en-US" dirty="0">
                <a:solidFill>
                  <a:srgbClr val="FFFFFF"/>
                </a:solidFill>
                <a:latin typeface="Arial" panose="020B0604020202020204" pitchFamily="34" charset="0"/>
                <a:cs typeface="Arial" panose="020B0604020202020204" pitchFamily="34" charset="0"/>
              </a:endParaRPr>
            </a:p>
          </p:txBody>
        </p:sp>
        <p:sp>
          <p:nvSpPr>
            <p:cNvPr id="13" name="Rectangle 12"/>
            <p:cNvSpPr/>
            <p:nvPr/>
          </p:nvSpPr>
          <p:spPr>
            <a:xfrm>
              <a:off x="517892" y="2985066"/>
              <a:ext cx="4974988" cy="1477327"/>
            </a:xfrm>
            <a:prstGeom prst="rect">
              <a:avLst/>
            </a:prstGeom>
          </p:spPr>
          <p:txBody>
            <a:bodyPr wrap="square">
              <a:spAutoFit/>
            </a:bodyPr>
            <a:lstStyle/>
            <a:p>
              <a:r>
                <a:rPr lang="en-US" sz="3300" b="1" dirty="0" err="1">
                  <a:solidFill>
                    <a:srgbClr val="FFFFFF"/>
                  </a:solidFill>
                  <a:latin typeface="Arial" panose="020B0604020202020204" pitchFamily="34" charset="0"/>
                  <a:cs typeface="Arial" panose="020B0604020202020204" pitchFamily="34" charset="0"/>
                </a:rPr>
                <a:t>Tirez</a:t>
              </a:r>
              <a:r>
                <a:rPr lang="en-US" sz="3300" b="1" dirty="0">
                  <a:solidFill>
                    <a:srgbClr val="FFFFFF"/>
                  </a:solidFill>
                  <a:latin typeface="Arial" panose="020B0604020202020204" pitchFamily="34" charset="0"/>
                  <a:cs typeface="Arial" panose="020B0604020202020204" pitchFamily="34" charset="0"/>
                </a:rPr>
                <a:t>… </a:t>
              </a:r>
              <a:r>
                <a:rPr lang="en-US" sz="3300" b="1" dirty="0" err="1">
                  <a:solidFill>
                    <a:srgbClr val="FFFFFF"/>
                  </a:solidFill>
                  <a:latin typeface="Arial" panose="020B0604020202020204" pitchFamily="34" charset="0"/>
                  <a:cs typeface="Arial" panose="020B0604020202020204" pitchFamily="34" charset="0"/>
                </a:rPr>
                <a:t>peut-être</a:t>
              </a:r>
              <a:r>
                <a:rPr lang="en-US" sz="3300" b="1" dirty="0">
                  <a:solidFill>
                    <a:srgbClr val="FFFFFF"/>
                  </a:solidFill>
                  <a:latin typeface="Arial" panose="020B0604020202020204" pitchFamily="34" charset="0"/>
                  <a:cs typeface="Arial" panose="020B0604020202020204" pitchFamily="34" charset="0"/>
                </a:rPr>
                <a:t>!</a:t>
              </a:r>
            </a:p>
            <a:p>
              <a:endParaRPr lang="en-US" sz="3300" b="1" dirty="0">
                <a:solidFill>
                  <a:srgbClr val="FFFFFF"/>
                </a:solidFill>
                <a:latin typeface="Arial" panose="020B0604020202020204" pitchFamily="34" charset="0"/>
                <a:cs typeface="Arial" panose="020B0604020202020204" pitchFamily="34" charset="0"/>
              </a:endParaRPr>
            </a:p>
          </p:txBody>
        </p:sp>
      </p:grpSp>
      <p:sp>
        <p:nvSpPr>
          <p:cNvPr id="14" name="Rectangle 13">
            <a:extLst>
              <a:ext uri="{FF2B5EF4-FFF2-40B4-BE49-F238E27FC236}">
                <a16:creationId xmlns:a16="http://schemas.microsoft.com/office/drawing/2014/main" id="{5E5AA3ED-3266-8445-BD68-E0CE2C154B29}"/>
              </a:ext>
            </a:extLst>
          </p:cNvPr>
          <p:cNvSpPr/>
          <p:nvPr/>
        </p:nvSpPr>
        <p:spPr>
          <a:xfrm>
            <a:off x="7115175" y="4766533"/>
            <a:ext cx="1771650" cy="215444"/>
          </a:xfrm>
          <a:prstGeom prst="rect">
            <a:avLst/>
          </a:prstGeom>
        </p:spPr>
        <p:txBody>
          <a:bodyPr wrap="square">
            <a:spAutoFit/>
          </a:bodyPr>
          <a:lstStyle/>
          <a:p>
            <a:pPr algn="r"/>
            <a:r>
              <a:rPr lang="en-US" sz="800" dirty="0">
                <a:solidFill>
                  <a:srgbClr val="FFFFFF"/>
                </a:solidFill>
                <a:latin typeface="+mj-lt"/>
              </a:rPr>
              <a:t>©DUC</a:t>
            </a:r>
            <a:endParaRPr lang="en-US" sz="800" dirty="0">
              <a:solidFill>
                <a:srgbClr val="FFFFFF"/>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66" name="Picture 10" descr="http://c2491652.r52.cf0.rackcdn.com/v3/large/160213095403.jpg"/>
          <p:cNvPicPr>
            <a:picLocks noChangeAspect="1" noChangeArrowheads="1"/>
          </p:cNvPicPr>
          <p:nvPr/>
        </p:nvPicPr>
        <p:blipFill rotWithShape="1">
          <a:blip r:embed="rId3" cstate="print"/>
          <a:srcRect l="12095" t="33849" r="12095" b="6417"/>
          <a:stretch/>
        </p:blipFill>
        <p:spPr bwMode="auto">
          <a:xfrm>
            <a:off x="0" y="0"/>
            <a:ext cx="9144000" cy="5143500"/>
          </a:xfrm>
          <a:prstGeom prst="rect">
            <a:avLst/>
          </a:prstGeom>
          <a:noFill/>
        </p:spPr>
      </p:pic>
      <p:sp>
        <p:nvSpPr>
          <p:cNvPr id="7" name="Rectangle 6"/>
          <p:cNvSpPr/>
          <p:nvPr/>
        </p:nvSpPr>
        <p:spPr>
          <a:xfrm>
            <a:off x="7067550" y="4629150"/>
            <a:ext cx="1771650" cy="215444"/>
          </a:xfrm>
          <a:prstGeom prst="rect">
            <a:avLst/>
          </a:prstGeom>
        </p:spPr>
        <p:txBody>
          <a:bodyPr wrap="square">
            <a:spAutoFit/>
          </a:bodyPr>
          <a:lstStyle/>
          <a:p>
            <a:pPr algn="r"/>
            <a:r>
              <a:rPr lang="en-US" sz="800" dirty="0">
                <a:solidFill>
                  <a:srgbClr val="FFFFFF"/>
                </a:solidFill>
                <a:latin typeface="+mj-lt"/>
              </a:rPr>
              <a:t>©Cecil Calloway</a:t>
            </a:r>
            <a:endParaRPr lang="en-US" sz="800" dirty="0">
              <a:solidFill>
                <a:srgbClr val="FFFFFF"/>
              </a:solidFill>
            </a:endParaRPr>
          </a:p>
        </p:txBody>
      </p:sp>
      <p:grpSp>
        <p:nvGrpSpPr>
          <p:cNvPr id="3" name="Group 2"/>
          <p:cNvGrpSpPr/>
          <p:nvPr/>
        </p:nvGrpSpPr>
        <p:grpSpPr>
          <a:xfrm>
            <a:off x="1171575" y="2626539"/>
            <a:ext cx="6781800" cy="2191289"/>
            <a:chOff x="-304800" y="3975909"/>
            <a:chExt cx="9042399" cy="2921718"/>
          </a:xfrm>
        </p:grpSpPr>
        <p:sp>
          <p:nvSpPr>
            <p:cNvPr id="6" name="Rectangle 5"/>
            <p:cNvSpPr/>
            <p:nvPr/>
          </p:nvSpPr>
          <p:spPr>
            <a:xfrm>
              <a:off x="-304800" y="6220519"/>
              <a:ext cx="6172199" cy="677108"/>
            </a:xfrm>
            <a:prstGeom prst="rect">
              <a:avLst/>
            </a:prstGeom>
          </p:spPr>
          <p:txBody>
            <a:bodyPr wrap="square">
              <a:spAutoFit/>
            </a:bodyPr>
            <a:lstStyle/>
            <a:p>
              <a:r>
                <a:rPr lang="en-US" sz="2700" b="1" dirty="0" err="1">
                  <a:solidFill>
                    <a:srgbClr val="FFFFFF"/>
                  </a:solidFill>
                  <a:latin typeface="Arial" panose="020B0604020202020204" pitchFamily="34" charset="0"/>
                  <a:cs typeface="Arial" panose="020B0604020202020204" pitchFamily="34" charset="0"/>
                </a:rPr>
                <a:t>Pouvez-vous</a:t>
              </a:r>
              <a:r>
                <a:rPr lang="en-US" sz="2700" b="1" dirty="0">
                  <a:solidFill>
                    <a:srgbClr val="FFFFFF"/>
                  </a:solidFill>
                  <a:latin typeface="Arial" panose="020B0604020202020204" pitchFamily="34" charset="0"/>
                  <a:cs typeface="Arial" panose="020B0604020202020204" pitchFamily="34" charset="0"/>
                </a:rPr>
                <a:t> </a:t>
              </a:r>
              <a:r>
                <a:rPr lang="en-US" sz="2700" b="1" dirty="0" err="1">
                  <a:solidFill>
                    <a:srgbClr val="FFFFFF"/>
                  </a:solidFill>
                  <a:latin typeface="Arial" panose="020B0604020202020204" pitchFamily="34" charset="0"/>
                  <a:cs typeface="Arial" panose="020B0604020202020204" pitchFamily="34" charset="0"/>
                </a:rPr>
                <a:t>tirer</a:t>
              </a:r>
              <a:r>
                <a:rPr lang="en-US" sz="2700" b="1" dirty="0">
                  <a:solidFill>
                    <a:srgbClr val="FFFFFF"/>
                  </a:solidFill>
                  <a:latin typeface="Arial" panose="020B0604020202020204" pitchFamily="34" charset="0"/>
                  <a:cs typeface="Arial" panose="020B0604020202020204" pitchFamily="34" charset="0"/>
                </a:rPr>
                <a:t> </a:t>
              </a:r>
              <a:r>
                <a:rPr lang="en-US" sz="2700" b="1" dirty="0" err="1">
                  <a:solidFill>
                    <a:srgbClr val="FFFFFF"/>
                  </a:solidFill>
                  <a:latin typeface="Arial" panose="020B0604020202020204" pitchFamily="34" charset="0"/>
                  <a:cs typeface="Arial" panose="020B0604020202020204" pitchFamily="34" charset="0"/>
                </a:rPr>
                <a:t>ou</a:t>
              </a:r>
              <a:r>
                <a:rPr lang="en-US" sz="2700" b="1" dirty="0">
                  <a:solidFill>
                    <a:srgbClr val="FFFFFF"/>
                  </a:solidFill>
                  <a:latin typeface="Arial" panose="020B0604020202020204" pitchFamily="34" charset="0"/>
                  <a:cs typeface="Arial" panose="020B0604020202020204" pitchFamily="34" charset="0"/>
                </a:rPr>
                <a:t> non?</a:t>
              </a:r>
            </a:p>
          </p:txBody>
        </p:sp>
        <p:sp>
          <p:nvSpPr>
            <p:cNvPr id="2" name="TextBox 1"/>
            <p:cNvSpPr txBox="1"/>
            <p:nvPr/>
          </p:nvSpPr>
          <p:spPr>
            <a:xfrm>
              <a:off x="-303135" y="4855201"/>
              <a:ext cx="8839199" cy="1107996"/>
            </a:xfrm>
            <a:prstGeom prst="rect">
              <a:avLst/>
            </a:prstGeom>
            <a:noFill/>
          </p:spPr>
          <p:txBody>
            <a:bodyPr wrap="square" rtlCol="0">
              <a:spAutoFit/>
            </a:bodyPr>
            <a:lstStyle/>
            <a:p>
              <a:r>
                <a:rPr lang="fr-CA" sz="1600" dirty="0">
                  <a:solidFill>
                    <a:srgbClr val="FFFFFF"/>
                  </a:solidFill>
                  <a:latin typeface="Arial"/>
                </a:rPr>
                <a:t>Votre partenaire sort son téléphone intelligent et fait jouer l’enregistrement d’un ami qui essaie son tout nouvel appeau. Les canards colverts l’entendent et s’approchent de vos appelants.</a:t>
              </a:r>
              <a:endParaRPr lang="en-CA" sz="1600" dirty="0">
                <a:solidFill>
                  <a:srgbClr val="FFFFFF"/>
                </a:solidFill>
              </a:endParaRPr>
            </a:p>
          </p:txBody>
        </p:sp>
        <p:sp>
          <p:nvSpPr>
            <p:cNvPr id="8" name="TextBox 7"/>
            <p:cNvSpPr txBox="1"/>
            <p:nvPr/>
          </p:nvSpPr>
          <p:spPr>
            <a:xfrm>
              <a:off x="-304800" y="3975909"/>
              <a:ext cx="9042399" cy="779700"/>
            </a:xfrm>
            <a:prstGeom prst="rect">
              <a:avLst/>
            </a:prstGeom>
            <a:noFill/>
          </p:spPr>
          <p:txBody>
            <a:bodyPr wrap="square" rtlCol="0">
              <a:spAutoFit/>
            </a:bodyPr>
            <a:lstStyle/>
            <a:p>
              <a:pPr lvl="0" fontAlgn="auto">
                <a:spcBef>
                  <a:spcPts val="0"/>
                </a:spcBef>
                <a:spcAft>
                  <a:spcPts val="0"/>
                </a:spcAft>
                <a:defRPr sz="1800" b="0" i="0" u="none" strike="noStrike" kern="0" cap="none" spc="0" baseline="0">
                  <a:solidFill>
                    <a:srgbClr val="000000"/>
                  </a:solidFill>
                  <a:uFillTx/>
                </a:defRPr>
              </a:pPr>
              <a:r>
                <a:rPr lang="fr-CA" sz="1600" dirty="0">
                  <a:solidFill>
                    <a:srgbClr val="FFFFFF"/>
                  </a:solidFill>
                  <a:latin typeface="Arial"/>
                </a:rPr>
                <a:t>Votre partenaire de chasse et vous chassez des </a:t>
              </a:r>
              <a:br>
                <a:rPr lang="fr-CA" sz="1600" dirty="0">
                  <a:solidFill>
                    <a:srgbClr val="FFFFFF"/>
                  </a:solidFill>
                  <a:latin typeface="Arial"/>
                </a:rPr>
              </a:br>
              <a:r>
                <a:rPr lang="fr-CA" sz="1600" dirty="0">
                  <a:solidFill>
                    <a:srgbClr val="FFFFFF"/>
                  </a:solidFill>
                  <a:latin typeface="Arial"/>
                </a:rPr>
                <a:t>canards colverts. Vous apercevez au loin une petite volée.  </a:t>
              </a:r>
            </a:p>
          </p:txBody>
        </p:sp>
      </p:grpSp>
    </p:spTree>
  </p:cSld>
  <p:clrMapOvr>
    <a:masterClrMapping/>
  </p:clrMapOvr>
</p:sld>
</file>

<file path=ppt/theme/theme1.xml><?xml version="1.0" encoding="utf-8"?>
<a:theme xmlns:a="http://schemas.openxmlformats.org/drawingml/2006/main" name="Custom Design">
  <a:themeElements>
    <a:clrScheme name="Travelogue">
      <a:dk1>
        <a:sysClr val="windowText" lastClr="000000"/>
      </a:dk1>
      <a:lt1>
        <a:srgbClr val="EAC968"/>
      </a:lt1>
      <a:dk2>
        <a:srgbClr val="2A2515"/>
      </a:dk2>
      <a:lt2>
        <a:srgbClr val="82682C"/>
      </a:lt2>
      <a:accent1>
        <a:srgbClr val="B74D21"/>
      </a:accent1>
      <a:accent2>
        <a:srgbClr val="A32323"/>
      </a:accent2>
      <a:accent3>
        <a:srgbClr val="4576A3"/>
      </a:accent3>
      <a:accent4>
        <a:srgbClr val="615D9A"/>
      </a:accent4>
      <a:accent5>
        <a:srgbClr val="67924B"/>
      </a:accent5>
      <a:accent6>
        <a:srgbClr val="BF7B1B"/>
      </a:accent6>
      <a:hlink>
        <a:srgbClr val="99350B"/>
      </a:hlink>
      <a:folHlink>
        <a:srgbClr val="78514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Custom Design">
  <a:themeElements>
    <a:clrScheme name="Travelogue">
      <a:dk1>
        <a:sysClr val="windowText" lastClr="000000"/>
      </a:dk1>
      <a:lt1>
        <a:srgbClr val="EAC968"/>
      </a:lt1>
      <a:dk2>
        <a:srgbClr val="2A2515"/>
      </a:dk2>
      <a:lt2>
        <a:srgbClr val="82682C"/>
      </a:lt2>
      <a:accent1>
        <a:srgbClr val="B74D21"/>
      </a:accent1>
      <a:accent2>
        <a:srgbClr val="A32323"/>
      </a:accent2>
      <a:accent3>
        <a:srgbClr val="4576A3"/>
      </a:accent3>
      <a:accent4>
        <a:srgbClr val="615D9A"/>
      </a:accent4>
      <a:accent5>
        <a:srgbClr val="67924B"/>
      </a:accent5>
      <a:accent6>
        <a:srgbClr val="BF7B1B"/>
      </a:accent6>
      <a:hlink>
        <a:srgbClr val="99350B"/>
      </a:hlink>
      <a:folHlink>
        <a:srgbClr val="78514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Custom Design">
  <a:themeElements>
    <a:clrScheme name="Travelogue">
      <a:dk1>
        <a:sysClr val="windowText" lastClr="000000"/>
      </a:dk1>
      <a:lt1>
        <a:srgbClr val="EAC968"/>
      </a:lt1>
      <a:dk2>
        <a:srgbClr val="2A2515"/>
      </a:dk2>
      <a:lt2>
        <a:srgbClr val="82682C"/>
      </a:lt2>
      <a:accent1>
        <a:srgbClr val="B74D21"/>
      </a:accent1>
      <a:accent2>
        <a:srgbClr val="A32323"/>
      </a:accent2>
      <a:accent3>
        <a:srgbClr val="4576A3"/>
      </a:accent3>
      <a:accent4>
        <a:srgbClr val="615D9A"/>
      </a:accent4>
      <a:accent5>
        <a:srgbClr val="67924B"/>
      </a:accent5>
      <a:accent6>
        <a:srgbClr val="BF7B1B"/>
      </a:accent6>
      <a:hlink>
        <a:srgbClr val="99350B"/>
      </a:hlink>
      <a:folHlink>
        <a:srgbClr val="78514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12771</TotalTime>
  <Words>1940</Words>
  <Application>Microsoft Office PowerPoint</Application>
  <PresentationFormat>On-screen Show (16:9)</PresentationFormat>
  <Paragraphs>229</Paragraphs>
  <Slides>31</Slides>
  <Notes>29</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31</vt:i4>
      </vt:variant>
    </vt:vector>
  </HeadingPairs>
  <TitlesOfParts>
    <vt:vector size="37" baseType="lpstr">
      <vt:lpstr>Arial</vt:lpstr>
      <vt:lpstr>Bookman Old Style</vt:lpstr>
      <vt:lpstr>Calibri</vt:lpstr>
      <vt:lpstr>Custom Design</vt:lpstr>
      <vt:lpstr>1_Custom Design</vt:lpstr>
      <vt:lpstr>2_Custom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Bird Studies Canada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tbarney;Chris Benson</dc:creator>
  <cp:lastModifiedBy>Mariane Bolla</cp:lastModifiedBy>
  <cp:revision>1072</cp:revision>
  <cp:lastPrinted>2016-03-11T18:52:43Z</cp:lastPrinted>
  <dcterms:created xsi:type="dcterms:W3CDTF">2007-09-24T18:42:13Z</dcterms:created>
  <dcterms:modified xsi:type="dcterms:W3CDTF">2021-09-16T19:57:22Z</dcterms:modified>
</cp:coreProperties>
</file>