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theme/theme2.xml" ContentType="application/vnd.openxmlformats-officedocument.theme+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theme/theme3.xml" ContentType="application/vnd.openxmlformats-officedocument.theme+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7" r:id="rId1"/>
    <p:sldMasterId id="2147483690" r:id="rId2"/>
    <p:sldMasterId id="2147483704" r:id="rId3"/>
  </p:sldMasterIdLst>
  <p:notesMasterIdLst>
    <p:notesMasterId r:id="rId33"/>
  </p:notesMasterIdLst>
  <p:handoutMasterIdLst>
    <p:handoutMasterId r:id="rId34"/>
  </p:handoutMasterIdLst>
  <p:sldIdLst>
    <p:sldId id="380" r:id="rId4"/>
    <p:sldId id="387" r:id="rId5"/>
    <p:sldId id="303" r:id="rId6"/>
    <p:sldId id="307" r:id="rId7"/>
    <p:sldId id="383" r:id="rId8"/>
    <p:sldId id="384" r:id="rId9"/>
    <p:sldId id="347" r:id="rId10"/>
    <p:sldId id="348" r:id="rId11"/>
    <p:sldId id="364" r:id="rId12"/>
    <p:sldId id="365" r:id="rId13"/>
    <p:sldId id="327" r:id="rId14"/>
    <p:sldId id="328" r:id="rId15"/>
    <p:sldId id="366" r:id="rId16"/>
    <p:sldId id="367" r:id="rId17"/>
    <p:sldId id="304" r:id="rId18"/>
    <p:sldId id="310" r:id="rId19"/>
    <p:sldId id="314" r:id="rId20"/>
    <p:sldId id="323" r:id="rId21"/>
    <p:sldId id="351" r:id="rId22"/>
    <p:sldId id="352" r:id="rId23"/>
    <p:sldId id="362" r:id="rId24"/>
    <p:sldId id="363" r:id="rId25"/>
    <p:sldId id="324" r:id="rId26"/>
    <p:sldId id="326" r:id="rId27"/>
    <p:sldId id="360" r:id="rId28"/>
    <p:sldId id="361" r:id="rId29"/>
    <p:sldId id="388" r:id="rId30"/>
    <p:sldId id="359" r:id="rId31"/>
    <p:sldId id="394" r:id="rId32"/>
  </p:sldIdLst>
  <p:sldSz cx="9144000" cy="5143500" type="screen16x9"/>
  <p:notesSz cx="7315200" cy="9601200"/>
  <p:defaultTextStyle>
    <a:defPPr>
      <a:defRPr lang="en-US"/>
    </a:defPPr>
    <a:lvl1pPr algn="l" rtl="0" fontAlgn="base">
      <a:spcBef>
        <a:spcPct val="0"/>
      </a:spcBef>
      <a:spcAft>
        <a:spcPct val="0"/>
      </a:spcAft>
      <a:defRPr kern="1200">
        <a:solidFill>
          <a:schemeClr val="tx1"/>
        </a:solidFill>
        <a:latin typeface="Arial" charset="0"/>
        <a:ea typeface="+mn-ea"/>
        <a:cs typeface="+mn-cs"/>
      </a:defRPr>
    </a:lvl1pPr>
    <a:lvl2pPr marL="457200" algn="l" rtl="0" fontAlgn="base">
      <a:spcBef>
        <a:spcPct val="0"/>
      </a:spcBef>
      <a:spcAft>
        <a:spcPct val="0"/>
      </a:spcAft>
      <a:defRPr kern="1200">
        <a:solidFill>
          <a:schemeClr val="tx1"/>
        </a:solidFill>
        <a:latin typeface="Arial" charset="0"/>
        <a:ea typeface="+mn-ea"/>
        <a:cs typeface="+mn-cs"/>
      </a:defRPr>
    </a:lvl2pPr>
    <a:lvl3pPr marL="914400" algn="l" rtl="0" fontAlgn="base">
      <a:spcBef>
        <a:spcPct val="0"/>
      </a:spcBef>
      <a:spcAft>
        <a:spcPct val="0"/>
      </a:spcAft>
      <a:defRPr kern="1200">
        <a:solidFill>
          <a:schemeClr val="tx1"/>
        </a:solidFill>
        <a:latin typeface="Arial" charset="0"/>
        <a:ea typeface="+mn-ea"/>
        <a:cs typeface="+mn-cs"/>
      </a:defRPr>
    </a:lvl3pPr>
    <a:lvl4pPr marL="1371600" algn="l" rtl="0" fontAlgn="base">
      <a:spcBef>
        <a:spcPct val="0"/>
      </a:spcBef>
      <a:spcAft>
        <a:spcPct val="0"/>
      </a:spcAft>
      <a:defRPr kern="1200">
        <a:solidFill>
          <a:schemeClr val="tx1"/>
        </a:solidFill>
        <a:latin typeface="Arial" charset="0"/>
        <a:ea typeface="+mn-ea"/>
        <a:cs typeface="+mn-cs"/>
      </a:defRPr>
    </a:lvl4pPr>
    <a:lvl5pPr marL="1828800" algn="l" rtl="0" fontAlgn="base">
      <a:spcBef>
        <a:spcPct val="0"/>
      </a:spcBef>
      <a:spcAft>
        <a:spcPct val="0"/>
      </a:spcAft>
      <a:defRPr kern="1200">
        <a:solidFill>
          <a:schemeClr val="tx1"/>
        </a:solidFill>
        <a:latin typeface="Arial" charset="0"/>
        <a:ea typeface="+mn-ea"/>
        <a:cs typeface="+mn-cs"/>
      </a:defRPr>
    </a:lvl5pPr>
    <a:lvl6pPr marL="2286000" algn="l" defTabSz="914400" rtl="0" eaLnBrk="1" latinLnBrk="0" hangingPunct="1">
      <a:defRPr kern="1200">
        <a:solidFill>
          <a:schemeClr val="tx1"/>
        </a:solidFill>
        <a:latin typeface="Arial" charset="0"/>
        <a:ea typeface="+mn-ea"/>
        <a:cs typeface="+mn-cs"/>
      </a:defRPr>
    </a:lvl6pPr>
    <a:lvl7pPr marL="2743200" algn="l" defTabSz="914400" rtl="0" eaLnBrk="1" latinLnBrk="0" hangingPunct="1">
      <a:defRPr kern="1200">
        <a:solidFill>
          <a:schemeClr val="tx1"/>
        </a:solidFill>
        <a:latin typeface="Arial" charset="0"/>
        <a:ea typeface="+mn-ea"/>
        <a:cs typeface="+mn-cs"/>
      </a:defRPr>
    </a:lvl7pPr>
    <a:lvl8pPr marL="3200400" algn="l" defTabSz="914400" rtl="0" eaLnBrk="1" latinLnBrk="0" hangingPunct="1">
      <a:defRPr kern="1200">
        <a:solidFill>
          <a:schemeClr val="tx1"/>
        </a:solidFill>
        <a:latin typeface="Arial" charset="0"/>
        <a:ea typeface="+mn-ea"/>
        <a:cs typeface="+mn-cs"/>
      </a:defRPr>
    </a:lvl8pPr>
    <a:lvl9pPr marL="3657600" algn="l" defTabSz="914400" rtl="0" eaLnBrk="1" latinLnBrk="0" hangingPunct="1">
      <a:defRPr kern="1200">
        <a:solidFill>
          <a:schemeClr val="tx1"/>
        </a:solidFill>
        <a:latin typeface="Arial" charset="0"/>
        <a:ea typeface="+mn-ea"/>
        <a:cs typeface="+mn-cs"/>
      </a:defRPr>
    </a:lvl9pPr>
  </p:defaultTextStyle>
  <p:extLst>
    <p:ext uri="{EFAFB233-063F-42B5-8137-9DF3F51BA10A}">
      <p15:sldGuideLst xmlns:p15="http://schemas.microsoft.com/office/powerpoint/2012/main">
        <p15:guide id="7" pos="336" userDrawn="1">
          <p15:clr>
            <a:srgbClr val="A4A3A4"/>
          </p15:clr>
        </p15:guide>
        <p15:guide id="8" pos="3456" userDrawn="1">
          <p15:clr>
            <a:srgbClr val="A4A3A4"/>
          </p15:clr>
        </p15:guide>
        <p15:guide id="9" pos="3216" userDrawn="1">
          <p15:clr>
            <a:srgbClr val="A4A3A4"/>
          </p15:clr>
        </p15:guide>
        <p15:guide id="10" orient="horz" pos="228" userDrawn="1">
          <p15:clr>
            <a:srgbClr val="A4A3A4"/>
          </p15:clr>
        </p15:guide>
      </p15:sldGuideLst>
    </p:ext>
    <p:ext uri="{2D200454-40CA-4A62-9FC3-DE9A4176ACB9}">
      <p15:notesGuideLst xmlns:p15="http://schemas.microsoft.com/office/powerpoint/2012/main">
        <p15:guide id="1" orient="horz" pos="2909" userDrawn="1">
          <p15:clr>
            <a:srgbClr val="A4A3A4"/>
          </p15:clr>
        </p15:guide>
        <p15:guide id="2" pos="2208" userDrawn="1">
          <p15:clr>
            <a:srgbClr val="A4A3A4"/>
          </p15:clr>
        </p15:guide>
        <p15:guide id="3" orient="horz" pos="3024">
          <p15:clr>
            <a:srgbClr val="A4A3A4"/>
          </p15:clr>
        </p15:guide>
        <p15:guide id="4" pos="2304">
          <p15:clr>
            <a:srgbClr val="A4A3A4"/>
          </p15:clr>
        </p15:guide>
      </p15:notes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Bob Emery" initials="BE" lastIdx="1" clrIdx="0"/>
  <p:cmAuthor id="1" name="DUC" initials="DU" lastIdx="75" clrIdx="1"/>
  <p:cmAuthor id="2" name="David Howerter" initials="DWH" lastIdx="19" clrIdx="2"/>
  <p:cmAuthor id="3" name="Howie Singer" initials="HS" lastIdx="7" clrIdx="3">
    <p:extLst>
      <p:ext uri="{19B8F6BF-5375-455C-9EA6-DF929625EA0E}">
        <p15:presenceInfo xmlns:p15="http://schemas.microsoft.com/office/powerpoint/2012/main" userId="S::h_singer@ducks.ca::5e7d8a39-8983-445c-9cf4-1fef6ecbbc30" providerId="AD"/>
      </p:ext>
    </p:extLst>
  </p:cmAuthor>
  <p:cmAuthor id="4" name="Mariane Bolla" initials="MB" lastIdx="6" clrIdx="4">
    <p:extLst>
      <p:ext uri="{19B8F6BF-5375-455C-9EA6-DF929625EA0E}">
        <p15:presenceInfo xmlns:p15="http://schemas.microsoft.com/office/powerpoint/2012/main" userId="S::m_bolla@ducks.ca::0dae2f18-cb79-44f9-8056-9fd0fe141dfb"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FFFFF"/>
    <a:srgbClr val="4A452A"/>
    <a:srgbClr val="804000"/>
    <a:srgbClr val="646464"/>
    <a:srgbClr val="66CCFF"/>
    <a:srgbClr val="0099FF"/>
    <a:srgbClr val="FFCC00"/>
    <a:srgbClr val="FFCC66"/>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23CAEA08-014F-4869-BD54-4FBA2F1C8991}" v="2" dt="2021-08-16T12:38:02.879"/>
    <p1510:client id="{38DA02D3-9E25-1110-D272-4746021A513E}" v="15" dt="2021-09-07T17:44:10.107"/>
    <p1510:client id="{41375B53-494E-72E3-D8E5-0E4FD8A53F4B}" v="91" dt="2021-09-02T23:02:17.118"/>
    <p1510:client id="{5A32E932-243E-9803-8322-B0BE44FF4BA9}" v="96" dt="2021-08-19T16:41:00.975"/>
    <p1510:client id="{731DB3AE-8DAF-73AB-F188-AFE06C26E5F0}" v="118" dt="2021-09-07T17:48:54.318"/>
  </p1510:revLst>
</p1510:revInfo>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25549" autoAdjust="0"/>
    <p:restoredTop sz="93298" autoAdjust="0"/>
  </p:normalViewPr>
  <p:slideViewPr>
    <p:cSldViewPr>
      <p:cViewPr varScale="1">
        <p:scale>
          <a:sx n="68" d="100"/>
          <a:sy n="68" d="100"/>
        </p:scale>
        <p:origin x="76" y="396"/>
      </p:cViewPr>
      <p:guideLst>
        <p:guide pos="336"/>
        <p:guide pos="3456"/>
        <p:guide pos="3216"/>
        <p:guide orient="horz" pos="228"/>
      </p:guideLst>
    </p:cSldViewPr>
  </p:slideViewPr>
  <p:notesTextViewPr>
    <p:cViewPr>
      <p:scale>
        <a:sx n="100" d="100"/>
        <a:sy n="100" d="100"/>
      </p:scale>
      <p:origin x="0" y="0"/>
    </p:cViewPr>
  </p:notesTextViewPr>
  <p:sorterViewPr>
    <p:cViewPr>
      <p:scale>
        <a:sx n="66" d="100"/>
        <a:sy n="66" d="100"/>
      </p:scale>
      <p:origin x="0" y="0"/>
    </p:cViewPr>
  </p:sorterViewPr>
  <p:notesViewPr>
    <p:cSldViewPr>
      <p:cViewPr>
        <p:scale>
          <a:sx n="50" d="100"/>
          <a:sy n="50" d="100"/>
        </p:scale>
        <p:origin x="-2814" y="-90"/>
      </p:cViewPr>
      <p:guideLst>
        <p:guide orient="horz" pos="2909"/>
        <p:guide pos="2208"/>
        <p:guide orient="horz" pos="3024"/>
        <p:guide pos="2304"/>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10.xml"/><Relationship Id="rId18" Type="http://schemas.openxmlformats.org/officeDocument/2006/relationships/slide" Target="slides/slide15.xml"/><Relationship Id="rId26" Type="http://schemas.openxmlformats.org/officeDocument/2006/relationships/slide" Target="slides/slide23.xml"/><Relationship Id="rId39" Type="http://schemas.openxmlformats.org/officeDocument/2006/relationships/tableStyles" Target="tableStyles.xml"/><Relationship Id="rId21" Type="http://schemas.openxmlformats.org/officeDocument/2006/relationships/slide" Target="slides/slide18.xml"/><Relationship Id="rId34" Type="http://schemas.openxmlformats.org/officeDocument/2006/relationships/handoutMaster" Target="handoutMasters/handoutMaster1.xml"/><Relationship Id="rId7" Type="http://schemas.openxmlformats.org/officeDocument/2006/relationships/slide" Target="slides/slide4.xml"/><Relationship Id="rId2" Type="http://schemas.openxmlformats.org/officeDocument/2006/relationships/slideMaster" Target="slideMasters/slideMaster2.xml"/><Relationship Id="rId16" Type="http://schemas.openxmlformats.org/officeDocument/2006/relationships/slide" Target="slides/slide13.xml"/><Relationship Id="rId20" Type="http://schemas.openxmlformats.org/officeDocument/2006/relationships/slide" Target="slides/slide17.xml"/><Relationship Id="rId29" Type="http://schemas.openxmlformats.org/officeDocument/2006/relationships/slide" Target="slides/slide26.xml"/><Relationship Id="rId41"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3.xml"/><Relationship Id="rId11" Type="http://schemas.openxmlformats.org/officeDocument/2006/relationships/slide" Target="slides/slide8.xml"/><Relationship Id="rId24" Type="http://schemas.openxmlformats.org/officeDocument/2006/relationships/slide" Target="slides/slide21.xml"/><Relationship Id="rId32" Type="http://schemas.openxmlformats.org/officeDocument/2006/relationships/slide" Target="slides/slide29.xml"/><Relationship Id="rId37" Type="http://schemas.openxmlformats.org/officeDocument/2006/relationships/viewProps" Target="viewProps.xml"/><Relationship Id="rId40" Type="http://schemas.microsoft.com/office/2016/11/relationships/changesInfo" Target="changesInfos/changesInfo1.xml"/><Relationship Id="rId5" Type="http://schemas.openxmlformats.org/officeDocument/2006/relationships/slide" Target="slides/slide2.xml"/><Relationship Id="rId15" Type="http://schemas.openxmlformats.org/officeDocument/2006/relationships/slide" Target="slides/slide12.xml"/><Relationship Id="rId23" Type="http://schemas.openxmlformats.org/officeDocument/2006/relationships/slide" Target="slides/slide20.xml"/><Relationship Id="rId28" Type="http://schemas.openxmlformats.org/officeDocument/2006/relationships/slide" Target="slides/slide25.xml"/><Relationship Id="rId36" Type="http://schemas.openxmlformats.org/officeDocument/2006/relationships/presProps" Target="presProps.xml"/><Relationship Id="rId10" Type="http://schemas.openxmlformats.org/officeDocument/2006/relationships/slide" Target="slides/slide7.xml"/><Relationship Id="rId19" Type="http://schemas.openxmlformats.org/officeDocument/2006/relationships/slide" Target="slides/slide16.xml"/><Relationship Id="rId31" Type="http://schemas.openxmlformats.org/officeDocument/2006/relationships/slide" Target="slides/slide28.xml"/><Relationship Id="rId4" Type="http://schemas.openxmlformats.org/officeDocument/2006/relationships/slide" Target="slides/slide1.xml"/><Relationship Id="rId9" Type="http://schemas.openxmlformats.org/officeDocument/2006/relationships/slide" Target="slides/slide6.xml"/><Relationship Id="rId14" Type="http://schemas.openxmlformats.org/officeDocument/2006/relationships/slide" Target="slides/slide11.xml"/><Relationship Id="rId22" Type="http://schemas.openxmlformats.org/officeDocument/2006/relationships/slide" Target="slides/slide19.xml"/><Relationship Id="rId27" Type="http://schemas.openxmlformats.org/officeDocument/2006/relationships/slide" Target="slides/slide24.xml"/><Relationship Id="rId30" Type="http://schemas.openxmlformats.org/officeDocument/2006/relationships/slide" Target="slides/slide27.xml"/><Relationship Id="rId35" Type="http://schemas.openxmlformats.org/officeDocument/2006/relationships/commentAuthors" Target="commentAuthors.xml"/><Relationship Id="rId8" Type="http://schemas.openxmlformats.org/officeDocument/2006/relationships/slide" Target="slides/slide5.xml"/><Relationship Id="rId3" Type="http://schemas.openxmlformats.org/officeDocument/2006/relationships/slideMaster" Target="slideMasters/slideMaster3.xml"/><Relationship Id="rId12" Type="http://schemas.openxmlformats.org/officeDocument/2006/relationships/slide" Target="slides/slide9.xml"/><Relationship Id="rId17" Type="http://schemas.openxmlformats.org/officeDocument/2006/relationships/slide" Target="slides/slide14.xml"/><Relationship Id="rId25" Type="http://schemas.openxmlformats.org/officeDocument/2006/relationships/slide" Target="slides/slide22.xml"/><Relationship Id="rId33" Type="http://schemas.openxmlformats.org/officeDocument/2006/relationships/notesMaster" Target="notesMasters/notesMaster1.xml"/><Relationship Id="rId38" Type="http://schemas.openxmlformats.org/officeDocument/2006/relationships/theme" Target="theme/them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Kate Belmore" userId="S::k_belmore@ducks.ca::ffaed782-8387-40be-ab53-d5d79282cd59" providerId="AD" clId="Web-{38DA02D3-9E25-1110-D272-4746021A513E}"/>
    <pc:docChg chg="modSld">
      <pc:chgData name="Kate Belmore" userId="S::k_belmore@ducks.ca::ffaed782-8387-40be-ab53-d5d79282cd59" providerId="AD" clId="Web-{38DA02D3-9E25-1110-D272-4746021A513E}" dt="2021-09-07T17:44:10.107" v="9" actId="20577"/>
      <pc:docMkLst>
        <pc:docMk/>
      </pc:docMkLst>
      <pc:sldChg chg="modSp delCm">
        <pc:chgData name="Kate Belmore" userId="S::k_belmore@ducks.ca::ffaed782-8387-40be-ab53-d5d79282cd59" providerId="AD" clId="Web-{38DA02D3-9E25-1110-D272-4746021A513E}" dt="2021-09-07T17:43:03.089" v="4" actId="20577"/>
        <pc:sldMkLst>
          <pc:docMk/>
          <pc:sldMk cId="0" sldId="307"/>
        </pc:sldMkLst>
        <pc:spChg chg="mod">
          <ac:chgData name="Kate Belmore" userId="S::k_belmore@ducks.ca::ffaed782-8387-40be-ab53-d5d79282cd59" providerId="AD" clId="Web-{38DA02D3-9E25-1110-D272-4746021A513E}" dt="2021-09-07T17:43:03.089" v="4" actId="20577"/>
          <ac:spMkLst>
            <pc:docMk/>
            <pc:sldMk cId="0" sldId="307"/>
            <ac:spMk id="3" creationId="{00000000-0000-0000-0000-000000000000}"/>
          </ac:spMkLst>
        </pc:spChg>
      </pc:sldChg>
      <pc:sldChg chg="delCm">
        <pc:chgData name="Kate Belmore" userId="S::k_belmore@ducks.ca::ffaed782-8387-40be-ab53-d5d79282cd59" providerId="AD" clId="Web-{38DA02D3-9E25-1110-D272-4746021A513E}" dt="2021-09-07T17:41:55.679" v="0"/>
        <pc:sldMkLst>
          <pc:docMk/>
          <pc:sldMk cId="0" sldId="361"/>
        </pc:sldMkLst>
      </pc:sldChg>
      <pc:sldChg chg="modSp delCm">
        <pc:chgData name="Kate Belmore" userId="S::k_belmore@ducks.ca::ffaed782-8387-40be-ab53-d5d79282cd59" providerId="AD" clId="Web-{38DA02D3-9E25-1110-D272-4746021A513E}" dt="2021-09-07T17:44:10.107" v="9" actId="20577"/>
        <pc:sldMkLst>
          <pc:docMk/>
          <pc:sldMk cId="0" sldId="384"/>
        </pc:sldMkLst>
        <pc:spChg chg="mod">
          <ac:chgData name="Kate Belmore" userId="S::k_belmore@ducks.ca::ffaed782-8387-40be-ab53-d5d79282cd59" providerId="AD" clId="Web-{38DA02D3-9E25-1110-D272-4746021A513E}" dt="2021-09-07T17:44:10.107" v="9" actId="20577"/>
          <ac:spMkLst>
            <pc:docMk/>
            <pc:sldMk cId="0" sldId="384"/>
            <ac:spMk id="3" creationId="{00000000-0000-0000-0000-000000000000}"/>
          </ac:spMkLst>
        </pc:spChg>
      </pc:sldChg>
    </pc:docChg>
  </pc:docChgLst>
  <pc:docChgLst>
    <pc:chgData name="Kate Belmore" userId="S::k_belmore@ducks.ca::ffaed782-8387-40be-ab53-d5d79282cd59" providerId="AD" clId="Web-{731DB3AE-8DAF-73AB-F188-AFE06C26E5F0}"/>
    <pc:docChg chg="modSld">
      <pc:chgData name="Kate Belmore" userId="S::k_belmore@ducks.ca::ffaed782-8387-40be-ab53-d5d79282cd59" providerId="AD" clId="Web-{731DB3AE-8DAF-73AB-F188-AFE06C26E5F0}" dt="2021-09-07T17:48:53.943" v="53" actId="20577"/>
      <pc:docMkLst>
        <pc:docMk/>
      </pc:docMkLst>
      <pc:sldChg chg="modSp">
        <pc:chgData name="Kate Belmore" userId="S::k_belmore@ducks.ca::ffaed782-8387-40be-ab53-d5d79282cd59" providerId="AD" clId="Web-{731DB3AE-8DAF-73AB-F188-AFE06C26E5F0}" dt="2021-09-07T17:48:34.989" v="42" actId="20577"/>
        <pc:sldMkLst>
          <pc:docMk/>
          <pc:sldMk cId="0" sldId="347"/>
        </pc:sldMkLst>
        <pc:spChg chg="mod">
          <ac:chgData name="Kate Belmore" userId="S::k_belmore@ducks.ca::ffaed782-8387-40be-ab53-d5d79282cd59" providerId="AD" clId="Web-{731DB3AE-8DAF-73AB-F188-AFE06C26E5F0}" dt="2021-09-07T17:48:34.989" v="42" actId="20577"/>
          <ac:spMkLst>
            <pc:docMk/>
            <pc:sldMk cId="0" sldId="347"/>
            <ac:spMk id="3" creationId="{00000000-0000-0000-0000-000000000000}"/>
          </ac:spMkLst>
        </pc:spChg>
      </pc:sldChg>
      <pc:sldChg chg="modSp">
        <pc:chgData name="Kate Belmore" userId="S::k_belmore@ducks.ca::ffaed782-8387-40be-ab53-d5d79282cd59" providerId="AD" clId="Web-{731DB3AE-8DAF-73AB-F188-AFE06C26E5F0}" dt="2021-09-07T17:48:53.943" v="53" actId="20577"/>
        <pc:sldMkLst>
          <pc:docMk/>
          <pc:sldMk cId="0" sldId="348"/>
        </pc:sldMkLst>
        <pc:spChg chg="mod">
          <ac:chgData name="Kate Belmore" userId="S::k_belmore@ducks.ca::ffaed782-8387-40be-ab53-d5d79282cd59" providerId="AD" clId="Web-{731DB3AE-8DAF-73AB-F188-AFE06C26E5F0}" dt="2021-09-07T17:48:53.943" v="53" actId="20577"/>
          <ac:spMkLst>
            <pc:docMk/>
            <pc:sldMk cId="0" sldId="348"/>
            <ac:spMk id="10" creationId="{00000000-0000-0000-0000-000000000000}"/>
          </ac:spMkLst>
        </pc:spChg>
      </pc:sldChg>
    </pc:docChg>
  </pc:docChgLst>
  <pc:docChgLst>
    <pc:chgData name="Aquila Samson" userId="6395ddbae746c238" providerId="LiveId" clId="{7B19479B-A5D8-9E4B-8F72-6FB3C4F02FA9}"/>
    <pc:docChg chg="undo custSel modSld">
      <pc:chgData name="Aquila Samson" userId="6395ddbae746c238" providerId="LiveId" clId="{7B19479B-A5D8-9E4B-8F72-6FB3C4F02FA9}" dt="2021-06-07T14:57:54.540" v="9" actId="20577"/>
      <pc:docMkLst>
        <pc:docMk/>
      </pc:docMkLst>
      <pc:sldChg chg="modSp mod">
        <pc:chgData name="Aquila Samson" userId="6395ddbae746c238" providerId="LiveId" clId="{7B19479B-A5D8-9E4B-8F72-6FB3C4F02FA9}" dt="2021-06-07T14:52:07.127" v="1" actId="1076"/>
        <pc:sldMkLst>
          <pc:docMk/>
          <pc:sldMk cId="14168215" sldId="380"/>
        </pc:sldMkLst>
        <pc:spChg chg="mod">
          <ac:chgData name="Aquila Samson" userId="6395ddbae746c238" providerId="LiveId" clId="{7B19479B-A5D8-9E4B-8F72-6FB3C4F02FA9}" dt="2021-06-07T14:52:07.127" v="1" actId="1076"/>
          <ac:spMkLst>
            <pc:docMk/>
            <pc:sldMk cId="14168215" sldId="380"/>
            <ac:spMk id="7" creationId="{5CEADB7B-86A7-884A-96DD-C19A074B29AE}"/>
          </ac:spMkLst>
        </pc:spChg>
        <pc:spChg chg="mod">
          <ac:chgData name="Aquila Samson" userId="6395ddbae746c238" providerId="LiveId" clId="{7B19479B-A5D8-9E4B-8F72-6FB3C4F02FA9}" dt="2021-06-07T14:52:07.127" v="1" actId="1076"/>
          <ac:spMkLst>
            <pc:docMk/>
            <pc:sldMk cId="14168215" sldId="380"/>
            <ac:spMk id="15" creationId="{07E46734-4997-4840-9CF9-4E5411A46D49}"/>
          </ac:spMkLst>
        </pc:spChg>
        <pc:picChg chg="mod">
          <ac:chgData name="Aquila Samson" userId="6395ddbae746c238" providerId="LiveId" clId="{7B19479B-A5D8-9E4B-8F72-6FB3C4F02FA9}" dt="2021-06-07T14:52:07.127" v="1" actId="1076"/>
          <ac:picMkLst>
            <pc:docMk/>
            <pc:sldMk cId="14168215" sldId="380"/>
            <ac:picMk id="11" creationId="{00000000-0000-0000-0000-000000000000}"/>
          </ac:picMkLst>
        </pc:picChg>
      </pc:sldChg>
      <pc:sldChg chg="modSp mod">
        <pc:chgData name="Aquila Samson" userId="6395ddbae746c238" providerId="LiveId" clId="{7B19479B-A5D8-9E4B-8F72-6FB3C4F02FA9}" dt="2021-06-07T14:56:30.700" v="5" actId="1076"/>
        <pc:sldMkLst>
          <pc:docMk/>
          <pc:sldMk cId="2586892675" sldId="387"/>
        </pc:sldMkLst>
        <pc:spChg chg="mod">
          <ac:chgData name="Aquila Samson" userId="6395ddbae746c238" providerId="LiveId" clId="{7B19479B-A5D8-9E4B-8F72-6FB3C4F02FA9}" dt="2021-06-07T14:56:30.700" v="5" actId="1076"/>
          <ac:spMkLst>
            <pc:docMk/>
            <pc:sldMk cId="2586892675" sldId="387"/>
            <ac:spMk id="5" creationId="{00000000-0000-0000-0000-000000000000}"/>
          </ac:spMkLst>
        </pc:spChg>
        <pc:picChg chg="mod">
          <ac:chgData name="Aquila Samson" userId="6395ddbae746c238" providerId="LiveId" clId="{7B19479B-A5D8-9E4B-8F72-6FB3C4F02FA9}" dt="2021-06-07T14:56:23.641" v="3" actId="1076"/>
          <ac:picMkLst>
            <pc:docMk/>
            <pc:sldMk cId="2586892675" sldId="387"/>
            <ac:picMk id="2" creationId="{00000000-0000-0000-0000-000000000000}"/>
          </ac:picMkLst>
        </pc:picChg>
      </pc:sldChg>
      <pc:sldChg chg="modSp mod">
        <pc:chgData name="Aquila Samson" userId="6395ddbae746c238" providerId="LiveId" clId="{7B19479B-A5D8-9E4B-8F72-6FB3C4F02FA9}" dt="2021-06-07T14:57:54.540" v="9" actId="20577"/>
        <pc:sldMkLst>
          <pc:docMk/>
          <pc:sldMk cId="3310773436" sldId="390"/>
        </pc:sldMkLst>
        <pc:spChg chg="mod">
          <ac:chgData name="Aquila Samson" userId="6395ddbae746c238" providerId="LiveId" clId="{7B19479B-A5D8-9E4B-8F72-6FB3C4F02FA9}" dt="2021-06-07T14:57:54.540" v="9" actId="20577"/>
          <ac:spMkLst>
            <pc:docMk/>
            <pc:sldMk cId="3310773436" sldId="390"/>
            <ac:spMk id="4" creationId="{00000000-0000-0000-0000-000000000000}"/>
          </ac:spMkLst>
        </pc:spChg>
      </pc:sldChg>
    </pc:docChg>
  </pc:docChgLst>
  <pc:docChgLst>
    <pc:chgData name="Howie Singer" userId="S::h_singer@ducks.ca::5e7d8a39-8983-445c-9cf4-1fef6ecbbc30" providerId="AD" clId="Web-{8784B605-6A8F-0934-AD57-F9367CD9DE0A}"/>
    <pc:docChg chg="">
      <pc:chgData name="Howie Singer" userId="S::h_singer@ducks.ca::5e7d8a39-8983-445c-9cf4-1fef6ecbbc30" providerId="AD" clId="Web-{8784B605-6A8F-0934-AD57-F9367CD9DE0A}" dt="2021-08-03T19:00:42.342" v="3"/>
      <pc:docMkLst>
        <pc:docMk/>
      </pc:docMkLst>
      <pc:sldChg chg="addCm">
        <pc:chgData name="Howie Singer" userId="S::h_singer@ducks.ca::5e7d8a39-8983-445c-9cf4-1fef6ecbbc30" providerId="AD" clId="Web-{8784B605-6A8F-0934-AD57-F9367CD9DE0A}" dt="2021-08-03T18:50:32.656" v="0"/>
        <pc:sldMkLst>
          <pc:docMk/>
          <pc:sldMk cId="0" sldId="307"/>
        </pc:sldMkLst>
      </pc:sldChg>
      <pc:sldChg chg="addCm">
        <pc:chgData name="Howie Singer" userId="S::h_singer@ducks.ca::5e7d8a39-8983-445c-9cf4-1fef6ecbbc30" providerId="AD" clId="Web-{8784B605-6A8F-0934-AD57-F9367CD9DE0A}" dt="2021-08-03T19:00:42.342" v="3"/>
        <pc:sldMkLst>
          <pc:docMk/>
          <pc:sldMk cId="0" sldId="361"/>
        </pc:sldMkLst>
      </pc:sldChg>
      <pc:sldChg chg="addCm">
        <pc:chgData name="Howie Singer" userId="S::h_singer@ducks.ca::5e7d8a39-8983-445c-9cf4-1fef6ecbbc30" providerId="AD" clId="Web-{8784B605-6A8F-0934-AD57-F9367CD9DE0A}" dt="2021-08-03T18:56:50.747" v="2"/>
        <pc:sldMkLst>
          <pc:docMk/>
          <pc:sldMk cId="0" sldId="365"/>
        </pc:sldMkLst>
      </pc:sldChg>
      <pc:sldChg chg="addCm">
        <pc:chgData name="Howie Singer" userId="S::h_singer@ducks.ca::5e7d8a39-8983-445c-9cf4-1fef6ecbbc30" providerId="AD" clId="Web-{8784B605-6A8F-0934-AD57-F9367CD9DE0A}" dt="2021-08-03T18:52:16.836" v="1"/>
        <pc:sldMkLst>
          <pc:docMk/>
          <pc:sldMk cId="0" sldId="384"/>
        </pc:sldMkLst>
      </pc:sldChg>
    </pc:docChg>
  </pc:docChgLst>
  <pc:docChgLst>
    <pc:chgData name="Kate Belmore" userId="S::k_belmore@ducks.ca::ffaed782-8387-40be-ab53-d5d79282cd59" providerId="AD" clId="Web-{41375B53-494E-72E3-D8E5-0E4FD8A53F4B}"/>
    <pc:docChg chg="modSld">
      <pc:chgData name="Kate Belmore" userId="S::k_belmore@ducks.ca::ffaed782-8387-40be-ab53-d5d79282cd59" providerId="AD" clId="Web-{41375B53-494E-72E3-D8E5-0E4FD8A53F4B}" dt="2021-09-02T23:02:16.540" v="44" actId="20577"/>
      <pc:docMkLst>
        <pc:docMk/>
      </pc:docMkLst>
      <pc:sldChg chg="modSp">
        <pc:chgData name="Kate Belmore" userId="S::k_belmore@ducks.ca::ffaed782-8387-40be-ab53-d5d79282cd59" providerId="AD" clId="Web-{41375B53-494E-72E3-D8E5-0E4FD8A53F4B}" dt="2021-09-02T22:56:22.148" v="41" actId="20577"/>
        <pc:sldMkLst>
          <pc:docMk/>
          <pc:sldMk cId="0" sldId="304"/>
        </pc:sldMkLst>
        <pc:spChg chg="mod">
          <ac:chgData name="Kate Belmore" userId="S::k_belmore@ducks.ca::ffaed782-8387-40be-ab53-d5d79282cd59" providerId="AD" clId="Web-{41375B53-494E-72E3-D8E5-0E4FD8A53F4B}" dt="2021-09-02T22:56:22.148" v="41" actId="20577"/>
          <ac:spMkLst>
            <pc:docMk/>
            <pc:sldMk cId="0" sldId="304"/>
            <ac:spMk id="6" creationId="{00000000-0000-0000-0000-000000000000}"/>
          </ac:spMkLst>
        </pc:spChg>
      </pc:sldChg>
      <pc:sldChg chg="modSp">
        <pc:chgData name="Kate Belmore" userId="S::k_belmore@ducks.ca::ffaed782-8387-40be-ab53-d5d79282cd59" providerId="AD" clId="Web-{41375B53-494E-72E3-D8E5-0E4FD8A53F4B}" dt="2021-09-02T22:50:09.365" v="5" actId="20577"/>
        <pc:sldMkLst>
          <pc:docMk/>
          <pc:sldMk cId="0" sldId="310"/>
        </pc:sldMkLst>
        <pc:spChg chg="mod">
          <ac:chgData name="Kate Belmore" userId="S::k_belmore@ducks.ca::ffaed782-8387-40be-ab53-d5d79282cd59" providerId="AD" clId="Web-{41375B53-494E-72E3-D8E5-0E4FD8A53F4B}" dt="2021-09-02T22:50:09.365" v="5" actId="20577"/>
          <ac:spMkLst>
            <pc:docMk/>
            <pc:sldMk cId="0" sldId="310"/>
            <ac:spMk id="5" creationId="{00000000-0000-0000-0000-000000000000}"/>
          </ac:spMkLst>
        </pc:spChg>
      </pc:sldChg>
      <pc:sldChg chg="modSp">
        <pc:chgData name="Kate Belmore" userId="S::k_belmore@ducks.ca::ffaed782-8387-40be-ab53-d5d79282cd59" providerId="AD" clId="Web-{41375B53-494E-72E3-D8E5-0E4FD8A53F4B}" dt="2021-09-02T22:51:09.318" v="30" actId="20577"/>
        <pc:sldMkLst>
          <pc:docMk/>
          <pc:sldMk cId="0" sldId="326"/>
        </pc:sldMkLst>
        <pc:spChg chg="mod">
          <ac:chgData name="Kate Belmore" userId="S::k_belmore@ducks.ca::ffaed782-8387-40be-ab53-d5d79282cd59" providerId="AD" clId="Web-{41375B53-494E-72E3-D8E5-0E4FD8A53F4B}" dt="2021-09-02T22:51:09.318" v="30" actId="20577"/>
          <ac:spMkLst>
            <pc:docMk/>
            <pc:sldMk cId="0" sldId="326"/>
            <ac:spMk id="9" creationId="{00000000-0000-0000-0000-000000000000}"/>
          </ac:spMkLst>
        </pc:spChg>
      </pc:sldChg>
      <pc:sldChg chg="modSp">
        <pc:chgData name="Kate Belmore" userId="S::k_belmore@ducks.ca::ffaed782-8387-40be-ab53-d5d79282cd59" providerId="AD" clId="Web-{41375B53-494E-72E3-D8E5-0E4FD8A53F4B}" dt="2021-09-02T23:02:16.540" v="44" actId="20577"/>
        <pc:sldMkLst>
          <pc:docMk/>
          <pc:sldMk cId="0" sldId="361"/>
        </pc:sldMkLst>
        <pc:spChg chg="mod">
          <ac:chgData name="Kate Belmore" userId="S::k_belmore@ducks.ca::ffaed782-8387-40be-ab53-d5d79282cd59" providerId="AD" clId="Web-{41375B53-494E-72E3-D8E5-0E4FD8A53F4B}" dt="2021-09-02T23:02:16.540" v="44" actId="20577"/>
          <ac:spMkLst>
            <pc:docMk/>
            <pc:sldMk cId="0" sldId="361"/>
            <ac:spMk id="11" creationId="{00000000-0000-0000-0000-000000000000}"/>
          </ac:spMkLst>
        </pc:spChg>
      </pc:sldChg>
      <pc:sldChg chg="delCm">
        <pc:chgData name="Kate Belmore" userId="S::k_belmore@ducks.ca::ffaed782-8387-40be-ab53-d5d79282cd59" providerId="AD" clId="Web-{41375B53-494E-72E3-D8E5-0E4FD8A53F4B}" dt="2021-09-02T22:49:40.130" v="2"/>
        <pc:sldMkLst>
          <pc:docMk/>
          <pc:sldMk cId="0" sldId="365"/>
        </pc:sldMkLst>
      </pc:sldChg>
      <pc:sldChg chg="modSp addCm delCm">
        <pc:chgData name="Kate Belmore" userId="S::k_belmore@ducks.ca::ffaed782-8387-40be-ab53-d5d79282cd59" providerId="AD" clId="Web-{41375B53-494E-72E3-D8E5-0E4FD8A53F4B}" dt="2021-09-02T22:53:47.522" v="32"/>
        <pc:sldMkLst>
          <pc:docMk/>
          <pc:sldMk cId="0" sldId="384"/>
        </pc:sldMkLst>
        <pc:spChg chg="mod">
          <ac:chgData name="Kate Belmore" userId="S::k_belmore@ducks.ca::ffaed782-8387-40be-ab53-d5d79282cd59" providerId="AD" clId="Web-{41375B53-494E-72E3-D8E5-0E4FD8A53F4B}" dt="2021-09-02T22:48:53.989" v="1" actId="20577"/>
          <ac:spMkLst>
            <pc:docMk/>
            <pc:sldMk cId="0" sldId="384"/>
            <ac:spMk id="3" creationId="{00000000-0000-0000-0000-000000000000}"/>
          </ac:spMkLst>
        </pc:spChg>
      </pc:sldChg>
      <pc:sldChg chg="modSp">
        <pc:chgData name="Kate Belmore" userId="S::k_belmore@ducks.ca::ffaed782-8387-40be-ab53-d5d79282cd59" providerId="AD" clId="Web-{41375B53-494E-72E3-D8E5-0E4FD8A53F4B}" dt="2021-09-02T22:54:46.850" v="36" actId="1076"/>
        <pc:sldMkLst>
          <pc:docMk/>
          <pc:sldMk cId="879317193" sldId="394"/>
        </pc:sldMkLst>
        <pc:spChg chg="mod">
          <ac:chgData name="Kate Belmore" userId="S::k_belmore@ducks.ca::ffaed782-8387-40be-ab53-d5d79282cd59" providerId="AD" clId="Web-{41375B53-494E-72E3-D8E5-0E4FD8A53F4B}" dt="2021-09-02T22:54:30.475" v="33" actId="1076"/>
          <ac:spMkLst>
            <pc:docMk/>
            <pc:sldMk cId="879317193" sldId="394"/>
            <ac:spMk id="18" creationId="{A8D06054-21AB-AC4B-917D-2C0331EC7E90}"/>
          </ac:spMkLst>
        </pc:spChg>
        <pc:spChg chg="mod">
          <ac:chgData name="Kate Belmore" userId="S::k_belmore@ducks.ca::ffaed782-8387-40be-ab53-d5d79282cd59" providerId="AD" clId="Web-{41375B53-494E-72E3-D8E5-0E4FD8A53F4B}" dt="2021-09-02T22:54:46.850" v="36" actId="1076"/>
          <ac:spMkLst>
            <pc:docMk/>
            <pc:sldMk cId="879317193" sldId="394"/>
            <ac:spMk id="19" creationId="{FD3994EC-8DA6-D245-976B-112283AB5F86}"/>
          </ac:spMkLst>
        </pc:spChg>
      </pc:sldChg>
    </pc:docChg>
  </pc:docChgLst>
  <pc:docChgLst>
    <pc:chgData name="Mariane Bolla" userId="0dae2f18-cb79-44f9-8056-9fd0fe141dfb" providerId="ADAL" clId="{23CAEA08-014F-4869-BD54-4FBA2F1C8991}"/>
    <pc:docChg chg="custSel delSld modSld">
      <pc:chgData name="Mariane Bolla" userId="0dae2f18-cb79-44f9-8056-9fd0fe141dfb" providerId="ADAL" clId="{23CAEA08-014F-4869-BD54-4FBA2F1C8991}" dt="2021-08-16T15:36:11.708" v="308" actId="2696"/>
      <pc:docMkLst>
        <pc:docMk/>
      </pc:docMkLst>
      <pc:sldChg chg="addCm">
        <pc:chgData name="Mariane Bolla" userId="0dae2f18-cb79-44f9-8056-9fd0fe141dfb" providerId="ADAL" clId="{23CAEA08-014F-4869-BD54-4FBA2F1C8991}" dt="2021-08-04T20:55:56.835" v="0" actId="1589"/>
        <pc:sldMkLst>
          <pc:docMk/>
          <pc:sldMk cId="0" sldId="307"/>
        </pc:sldMkLst>
      </pc:sldChg>
      <pc:sldChg chg="modSp">
        <pc:chgData name="Mariane Bolla" userId="0dae2f18-cb79-44f9-8056-9fd0fe141dfb" providerId="ADAL" clId="{23CAEA08-014F-4869-BD54-4FBA2F1C8991}" dt="2021-08-16T12:43:38.007" v="306" actId="20577"/>
        <pc:sldMkLst>
          <pc:docMk/>
          <pc:sldMk cId="0" sldId="360"/>
        </pc:sldMkLst>
        <pc:spChg chg="mod">
          <ac:chgData name="Mariane Bolla" userId="0dae2f18-cb79-44f9-8056-9fd0fe141dfb" providerId="ADAL" clId="{23CAEA08-014F-4869-BD54-4FBA2F1C8991}" dt="2021-08-16T12:43:38.007" v="306" actId="20577"/>
          <ac:spMkLst>
            <pc:docMk/>
            <pc:sldMk cId="0" sldId="360"/>
            <ac:spMk id="10" creationId="{00000000-0000-0000-0000-000000000000}"/>
          </ac:spMkLst>
        </pc:spChg>
      </pc:sldChg>
      <pc:sldChg chg="modSp addCm">
        <pc:chgData name="Mariane Bolla" userId="0dae2f18-cb79-44f9-8056-9fd0fe141dfb" providerId="ADAL" clId="{23CAEA08-014F-4869-BD54-4FBA2F1C8991}" dt="2021-08-09T13:16:33.989" v="297" actId="20577"/>
        <pc:sldMkLst>
          <pc:docMk/>
          <pc:sldMk cId="0" sldId="361"/>
        </pc:sldMkLst>
        <pc:spChg chg="mod">
          <ac:chgData name="Mariane Bolla" userId="0dae2f18-cb79-44f9-8056-9fd0fe141dfb" providerId="ADAL" clId="{23CAEA08-014F-4869-BD54-4FBA2F1C8991}" dt="2021-08-09T13:16:33.989" v="297" actId="20577"/>
          <ac:spMkLst>
            <pc:docMk/>
            <pc:sldMk cId="0" sldId="361"/>
            <ac:spMk id="11" creationId="{00000000-0000-0000-0000-000000000000}"/>
          </ac:spMkLst>
        </pc:spChg>
      </pc:sldChg>
      <pc:sldChg chg="modSp addCm">
        <pc:chgData name="Mariane Bolla" userId="0dae2f18-cb79-44f9-8056-9fd0fe141dfb" providerId="ADAL" clId="{23CAEA08-014F-4869-BD54-4FBA2F1C8991}" dt="2021-08-09T13:15:41.314" v="294" actId="1076"/>
        <pc:sldMkLst>
          <pc:docMk/>
          <pc:sldMk cId="0" sldId="365"/>
        </pc:sldMkLst>
        <pc:spChg chg="mod">
          <ac:chgData name="Mariane Bolla" userId="0dae2f18-cb79-44f9-8056-9fd0fe141dfb" providerId="ADAL" clId="{23CAEA08-014F-4869-BD54-4FBA2F1C8991}" dt="2021-08-09T13:15:41.314" v="294" actId="1076"/>
          <ac:spMkLst>
            <pc:docMk/>
            <pc:sldMk cId="0" sldId="365"/>
            <ac:spMk id="7" creationId="{00000000-0000-0000-0000-000000000000}"/>
          </ac:spMkLst>
        </pc:spChg>
        <pc:picChg chg="mod">
          <ac:chgData name="Mariane Bolla" userId="0dae2f18-cb79-44f9-8056-9fd0fe141dfb" providerId="ADAL" clId="{23CAEA08-014F-4869-BD54-4FBA2F1C8991}" dt="2021-08-09T13:15:37.128" v="293" actId="1076"/>
          <ac:picMkLst>
            <pc:docMk/>
            <pc:sldMk cId="0" sldId="365"/>
            <ac:picMk id="9" creationId="{91647E76-409C-C44B-A116-5C6B4145F5B8}"/>
          </ac:picMkLst>
        </pc:picChg>
      </pc:sldChg>
      <pc:sldChg chg="modSp addCm">
        <pc:chgData name="Mariane Bolla" userId="0dae2f18-cb79-44f9-8056-9fd0fe141dfb" providerId="ADAL" clId="{23CAEA08-014F-4869-BD54-4FBA2F1C8991}" dt="2021-08-04T20:56:38.028" v="2" actId="1589"/>
        <pc:sldMkLst>
          <pc:docMk/>
          <pc:sldMk cId="0" sldId="384"/>
        </pc:sldMkLst>
        <pc:spChg chg="mod">
          <ac:chgData name="Mariane Bolla" userId="0dae2f18-cb79-44f9-8056-9fd0fe141dfb" providerId="ADAL" clId="{23CAEA08-014F-4869-BD54-4FBA2F1C8991}" dt="2021-08-04T20:56:35.062" v="1" actId="20577"/>
          <ac:spMkLst>
            <pc:docMk/>
            <pc:sldMk cId="0" sldId="384"/>
            <ac:spMk id="3" creationId="{00000000-0000-0000-0000-000000000000}"/>
          </ac:spMkLst>
        </pc:spChg>
      </pc:sldChg>
      <pc:sldChg chg="del addCm modCm">
        <pc:chgData name="Mariane Bolla" userId="0dae2f18-cb79-44f9-8056-9fd0fe141dfb" providerId="ADAL" clId="{23CAEA08-014F-4869-BD54-4FBA2F1C8991}" dt="2021-08-16T15:36:11.708" v="308" actId="2696"/>
        <pc:sldMkLst>
          <pc:docMk/>
          <pc:sldMk cId="3310773436" sldId="390"/>
        </pc:sldMkLst>
      </pc:sldChg>
      <pc:sldChg chg="del">
        <pc:chgData name="Mariane Bolla" userId="0dae2f18-cb79-44f9-8056-9fd0fe141dfb" providerId="ADAL" clId="{23CAEA08-014F-4869-BD54-4FBA2F1C8991}" dt="2021-08-16T15:36:11.702" v="307" actId="2696"/>
        <pc:sldMkLst>
          <pc:docMk/>
          <pc:sldMk cId="398571732" sldId="391"/>
        </pc:sldMkLst>
      </pc:sldChg>
    </pc:docChg>
  </pc:docChgLst>
  <pc:docChgLst>
    <pc:chgData name="Leigh Patterson" userId="S::l_patterson@ducks.ca::7f594db4-087e-416b-b5ce-09cb5580d8df" providerId="AD" clId="Web-{5A32E932-243E-9803-8322-B0BE44FF4BA9}"/>
    <pc:docChg chg="modSld">
      <pc:chgData name="Leigh Patterson" userId="S::l_patterson@ducks.ca::7f594db4-087e-416b-b5ce-09cb5580d8df" providerId="AD" clId="Web-{5A32E932-243E-9803-8322-B0BE44FF4BA9}" dt="2021-08-19T16:40:57.256" v="43" actId="20577"/>
      <pc:docMkLst>
        <pc:docMk/>
      </pc:docMkLst>
      <pc:sldChg chg="modSp">
        <pc:chgData name="Leigh Patterson" userId="S::l_patterson@ducks.ca::7f594db4-087e-416b-b5ce-09cb5580d8df" providerId="AD" clId="Web-{5A32E932-243E-9803-8322-B0BE44FF4BA9}" dt="2021-08-19T15:50:12.229" v="20" actId="20577"/>
        <pc:sldMkLst>
          <pc:docMk/>
          <pc:sldMk cId="0" sldId="304"/>
        </pc:sldMkLst>
        <pc:spChg chg="mod">
          <ac:chgData name="Leigh Patterson" userId="S::l_patterson@ducks.ca::7f594db4-087e-416b-b5ce-09cb5580d8df" providerId="AD" clId="Web-{5A32E932-243E-9803-8322-B0BE44FF4BA9}" dt="2021-08-19T15:50:12.229" v="20" actId="20577"/>
          <ac:spMkLst>
            <pc:docMk/>
            <pc:sldMk cId="0" sldId="304"/>
            <ac:spMk id="6" creationId="{00000000-0000-0000-0000-000000000000}"/>
          </ac:spMkLst>
        </pc:spChg>
      </pc:sldChg>
      <pc:sldChg chg="modSp">
        <pc:chgData name="Leigh Patterson" userId="S::l_patterson@ducks.ca::7f594db4-087e-416b-b5ce-09cb5580d8df" providerId="AD" clId="Web-{5A32E932-243E-9803-8322-B0BE44FF4BA9}" dt="2021-08-19T15:50:32.932" v="31" actId="20577"/>
        <pc:sldMkLst>
          <pc:docMk/>
          <pc:sldMk cId="0" sldId="310"/>
        </pc:sldMkLst>
        <pc:spChg chg="mod">
          <ac:chgData name="Leigh Patterson" userId="S::l_patterson@ducks.ca::7f594db4-087e-416b-b5ce-09cb5580d8df" providerId="AD" clId="Web-{5A32E932-243E-9803-8322-B0BE44FF4BA9}" dt="2021-08-19T15:50:32.932" v="31" actId="20577"/>
          <ac:spMkLst>
            <pc:docMk/>
            <pc:sldMk cId="0" sldId="310"/>
            <ac:spMk id="5" creationId="{00000000-0000-0000-0000-000000000000}"/>
          </ac:spMkLst>
        </pc:spChg>
      </pc:sldChg>
      <pc:sldChg chg="modSp">
        <pc:chgData name="Leigh Patterson" userId="S::l_patterson@ducks.ca::7f594db4-087e-416b-b5ce-09cb5580d8df" providerId="AD" clId="Web-{5A32E932-243E-9803-8322-B0BE44FF4BA9}" dt="2021-08-19T15:48:21.712" v="14" actId="20577"/>
        <pc:sldMkLst>
          <pc:docMk/>
          <pc:sldMk cId="0" sldId="347"/>
        </pc:sldMkLst>
        <pc:spChg chg="mod">
          <ac:chgData name="Leigh Patterson" userId="S::l_patterson@ducks.ca::7f594db4-087e-416b-b5ce-09cb5580d8df" providerId="AD" clId="Web-{5A32E932-243E-9803-8322-B0BE44FF4BA9}" dt="2021-08-19T15:48:21.712" v="14" actId="20577"/>
          <ac:spMkLst>
            <pc:docMk/>
            <pc:sldMk cId="0" sldId="347"/>
            <ac:spMk id="3" creationId="{00000000-0000-0000-0000-000000000000}"/>
          </ac:spMkLst>
        </pc:spChg>
      </pc:sldChg>
      <pc:sldChg chg="modSp">
        <pc:chgData name="Leigh Patterson" userId="S::l_patterson@ducks.ca::7f594db4-087e-416b-b5ce-09cb5580d8df" providerId="AD" clId="Web-{5A32E932-243E-9803-8322-B0BE44FF4BA9}" dt="2021-08-19T15:50:58.151" v="39" actId="20577"/>
        <pc:sldMkLst>
          <pc:docMk/>
          <pc:sldMk cId="0" sldId="351"/>
        </pc:sldMkLst>
        <pc:spChg chg="mod">
          <ac:chgData name="Leigh Patterson" userId="S::l_patterson@ducks.ca::7f594db4-087e-416b-b5ce-09cb5580d8df" providerId="AD" clId="Web-{5A32E932-243E-9803-8322-B0BE44FF4BA9}" dt="2021-08-19T15:50:58.151" v="39" actId="20577"/>
          <ac:spMkLst>
            <pc:docMk/>
            <pc:sldMk cId="0" sldId="351"/>
            <ac:spMk id="2" creationId="{00000000-0000-0000-0000-000000000000}"/>
          </ac:spMkLst>
        </pc:spChg>
      </pc:sldChg>
      <pc:sldChg chg="modSp">
        <pc:chgData name="Leigh Patterson" userId="S::l_patterson@ducks.ca::7f594db4-087e-416b-b5ce-09cb5580d8df" providerId="AD" clId="Web-{5A32E932-243E-9803-8322-B0BE44FF4BA9}" dt="2021-08-19T15:51:51.355" v="42" actId="20577"/>
        <pc:sldMkLst>
          <pc:docMk/>
          <pc:sldMk cId="0" sldId="360"/>
        </pc:sldMkLst>
        <pc:spChg chg="mod">
          <ac:chgData name="Leigh Patterson" userId="S::l_patterson@ducks.ca::7f594db4-087e-416b-b5ce-09cb5580d8df" providerId="AD" clId="Web-{5A32E932-243E-9803-8322-B0BE44FF4BA9}" dt="2021-08-19T15:51:51.355" v="42" actId="20577"/>
          <ac:spMkLst>
            <pc:docMk/>
            <pc:sldMk cId="0" sldId="360"/>
            <ac:spMk id="10" creationId="{00000000-0000-0000-0000-000000000000}"/>
          </ac:spMkLst>
        </pc:spChg>
      </pc:sldChg>
      <pc:sldChg chg="modSp">
        <pc:chgData name="Leigh Patterson" userId="S::l_patterson@ducks.ca::7f594db4-087e-416b-b5ce-09cb5580d8df" providerId="AD" clId="Web-{5A32E932-243E-9803-8322-B0BE44FF4BA9}" dt="2021-08-19T15:51:19.292" v="40" actId="20577"/>
        <pc:sldMkLst>
          <pc:docMk/>
          <pc:sldMk cId="0" sldId="362"/>
        </pc:sldMkLst>
        <pc:spChg chg="mod">
          <ac:chgData name="Leigh Patterson" userId="S::l_patterson@ducks.ca::7f594db4-087e-416b-b5ce-09cb5580d8df" providerId="AD" clId="Web-{5A32E932-243E-9803-8322-B0BE44FF4BA9}" dt="2021-08-19T15:51:19.292" v="40" actId="20577"/>
          <ac:spMkLst>
            <pc:docMk/>
            <pc:sldMk cId="0" sldId="362"/>
            <ac:spMk id="2" creationId="{00000000-0000-0000-0000-000000000000}"/>
          </ac:spMkLst>
        </pc:spChg>
      </pc:sldChg>
      <pc:sldChg chg="modSp">
        <pc:chgData name="Leigh Patterson" userId="S::l_patterson@ducks.ca::7f594db4-087e-416b-b5ce-09cb5580d8df" providerId="AD" clId="Web-{5A32E932-243E-9803-8322-B0BE44FF4BA9}" dt="2021-08-19T15:48:43.697" v="16" actId="20577"/>
        <pc:sldMkLst>
          <pc:docMk/>
          <pc:sldMk cId="0" sldId="364"/>
        </pc:sldMkLst>
        <pc:spChg chg="mod">
          <ac:chgData name="Leigh Patterson" userId="S::l_patterson@ducks.ca::7f594db4-087e-416b-b5ce-09cb5580d8df" providerId="AD" clId="Web-{5A32E932-243E-9803-8322-B0BE44FF4BA9}" dt="2021-08-19T15:48:43.697" v="16" actId="20577"/>
          <ac:spMkLst>
            <pc:docMk/>
            <pc:sldMk cId="0" sldId="364"/>
            <ac:spMk id="2" creationId="{00000000-0000-0000-0000-000000000000}"/>
          </ac:spMkLst>
        </pc:spChg>
        <pc:spChg chg="mod">
          <ac:chgData name="Leigh Patterson" userId="S::l_patterson@ducks.ca::7f594db4-087e-416b-b5ce-09cb5580d8df" providerId="AD" clId="Web-{5A32E932-243E-9803-8322-B0BE44FF4BA9}" dt="2021-08-19T15:48:36.353" v="15" actId="20577"/>
          <ac:spMkLst>
            <pc:docMk/>
            <pc:sldMk cId="0" sldId="364"/>
            <ac:spMk id="8" creationId="{00000000-0000-0000-0000-000000000000}"/>
          </ac:spMkLst>
        </pc:spChg>
      </pc:sldChg>
      <pc:sldChg chg="modSp">
        <pc:chgData name="Leigh Patterson" userId="S::l_patterson@ducks.ca::7f594db4-087e-416b-b5ce-09cb5580d8df" providerId="AD" clId="Web-{5A32E932-243E-9803-8322-B0BE44FF4BA9}" dt="2021-08-19T15:49:07.197" v="18" actId="20577"/>
        <pc:sldMkLst>
          <pc:docMk/>
          <pc:sldMk cId="0" sldId="365"/>
        </pc:sldMkLst>
        <pc:spChg chg="mod">
          <ac:chgData name="Leigh Patterson" userId="S::l_patterson@ducks.ca::7f594db4-087e-416b-b5ce-09cb5580d8df" providerId="AD" clId="Web-{5A32E932-243E-9803-8322-B0BE44FF4BA9}" dt="2021-08-19T15:49:07.197" v="18" actId="20577"/>
          <ac:spMkLst>
            <pc:docMk/>
            <pc:sldMk cId="0" sldId="365"/>
            <ac:spMk id="7" creationId="{00000000-0000-0000-0000-000000000000}"/>
          </ac:spMkLst>
        </pc:spChg>
      </pc:sldChg>
      <pc:sldChg chg="modSp">
        <pc:chgData name="Leigh Patterson" userId="S::l_patterson@ducks.ca::7f594db4-087e-416b-b5ce-09cb5580d8df" providerId="AD" clId="Web-{5A32E932-243E-9803-8322-B0BE44FF4BA9}" dt="2021-08-19T15:48:02.931" v="12" actId="20577"/>
        <pc:sldMkLst>
          <pc:docMk/>
          <pc:sldMk cId="0" sldId="384"/>
        </pc:sldMkLst>
        <pc:spChg chg="mod">
          <ac:chgData name="Leigh Patterson" userId="S::l_patterson@ducks.ca::7f594db4-087e-416b-b5ce-09cb5580d8df" providerId="AD" clId="Web-{5A32E932-243E-9803-8322-B0BE44FF4BA9}" dt="2021-08-19T15:48:02.931" v="12" actId="20577"/>
          <ac:spMkLst>
            <pc:docMk/>
            <pc:sldMk cId="0" sldId="384"/>
            <ac:spMk id="3" creationId="{00000000-0000-0000-0000-000000000000}"/>
          </ac:spMkLst>
        </pc:spChg>
      </pc:sldChg>
      <pc:sldChg chg="modSp">
        <pc:chgData name="Leigh Patterson" userId="S::l_patterson@ducks.ca::7f594db4-087e-416b-b5ce-09cb5580d8df" providerId="AD" clId="Web-{5A32E932-243E-9803-8322-B0BE44FF4BA9}" dt="2021-08-19T16:40:57.256" v="43" actId="20577"/>
        <pc:sldMkLst>
          <pc:docMk/>
          <pc:sldMk cId="879317193" sldId="394"/>
        </pc:sldMkLst>
        <pc:spChg chg="mod">
          <ac:chgData name="Leigh Patterson" userId="S::l_patterson@ducks.ca::7f594db4-087e-416b-b5ce-09cb5580d8df" providerId="AD" clId="Web-{5A32E932-243E-9803-8322-B0BE44FF4BA9}" dt="2021-08-19T16:40:57.256" v="43" actId="20577"/>
          <ac:spMkLst>
            <pc:docMk/>
            <pc:sldMk cId="879317193" sldId="394"/>
            <ac:spMk id="19" creationId="{FD3994EC-8DA6-D245-976B-112283AB5F86}"/>
          </ac:spMkLst>
        </pc:spChg>
      </pc:sldChg>
    </pc:docChg>
  </pc:docChgLst>
  <pc:docChgLst>
    <pc:chgData name="Howie Singer" userId="S::h_singer@ducks.ca::5e7d8a39-8983-445c-9cf4-1fef6ecbbc30" providerId="AD" clId="Web-{30160E79-F381-4A77-7D78-0C7D8D38CF98}"/>
    <pc:docChg chg="modSld">
      <pc:chgData name="Howie Singer" userId="S::h_singer@ducks.ca::5e7d8a39-8983-445c-9cf4-1fef6ecbbc30" providerId="AD" clId="Web-{30160E79-F381-4A77-7D78-0C7D8D38CF98}" dt="2021-08-04T21:49:21.550" v="7"/>
      <pc:docMkLst>
        <pc:docMk/>
      </pc:docMkLst>
      <pc:sldChg chg="addCm">
        <pc:chgData name="Howie Singer" userId="S::h_singer@ducks.ca::5e7d8a39-8983-445c-9cf4-1fef6ecbbc30" providerId="AD" clId="Web-{30160E79-F381-4A77-7D78-0C7D8D38CF98}" dt="2021-08-04T21:40:08.170" v="0"/>
        <pc:sldMkLst>
          <pc:docMk/>
          <pc:sldMk cId="0" sldId="307"/>
        </pc:sldMkLst>
      </pc:sldChg>
      <pc:sldChg chg="addCm">
        <pc:chgData name="Howie Singer" userId="S::h_singer@ducks.ca::5e7d8a39-8983-445c-9cf4-1fef6ecbbc30" providerId="AD" clId="Web-{30160E79-F381-4A77-7D78-0C7D8D38CF98}" dt="2021-08-04T21:49:21.550" v="7"/>
        <pc:sldMkLst>
          <pc:docMk/>
          <pc:sldMk cId="0" sldId="361"/>
        </pc:sldMkLst>
      </pc:sldChg>
      <pc:sldChg chg="modSp addCm">
        <pc:chgData name="Howie Singer" userId="S::h_singer@ducks.ca::5e7d8a39-8983-445c-9cf4-1fef6ecbbc30" providerId="AD" clId="Web-{30160E79-F381-4A77-7D78-0C7D8D38CF98}" dt="2021-08-04T21:44:43.141" v="6" actId="20577"/>
        <pc:sldMkLst>
          <pc:docMk/>
          <pc:sldMk cId="0" sldId="365"/>
        </pc:sldMkLst>
        <pc:spChg chg="mod">
          <ac:chgData name="Howie Singer" userId="S::h_singer@ducks.ca::5e7d8a39-8983-445c-9cf4-1fef6ecbbc30" providerId="AD" clId="Web-{30160E79-F381-4A77-7D78-0C7D8D38CF98}" dt="2021-08-04T21:44:43.141" v="6" actId="20577"/>
          <ac:spMkLst>
            <pc:docMk/>
            <pc:sldMk cId="0" sldId="365"/>
            <ac:spMk id="7" creationId="{00000000-0000-0000-0000-000000000000}"/>
          </ac:spMkLst>
        </pc:spChg>
      </pc:sldChg>
    </pc:docChg>
  </pc:docChgLst>
</pc:chgInfo>
</file>

<file path=ppt/handoutMasters/_rels/handoutMaster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theme" Target="../theme/theme5.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636104" y="206282"/>
            <a:ext cx="2533816" cy="480060"/>
          </a:xfrm>
          <a:prstGeom prst="rect">
            <a:avLst/>
          </a:prstGeom>
        </p:spPr>
        <p:txBody>
          <a:bodyPr vert="horz" lIns="96627" tIns="48313" rIns="96627" bIns="48313" rtlCol="0"/>
          <a:lstStyle>
            <a:lvl1pPr algn="l">
              <a:defRPr sz="1200"/>
            </a:lvl1pPr>
          </a:lstStyle>
          <a:p>
            <a:r>
              <a:rPr lang="en-CA" dirty="0"/>
              <a:t>Shoot or Don't Shoot? Quiz</a:t>
            </a:r>
          </a:p>
          <a:p>
            <a:r>
              <a:rPr lang="en-CA" dirty="0"/>
              <a:t>Central and Mississippi Flyways</a:t>
            </a:r>
          </a:p>
        </p:txBody>
      </p:sp>
      <p:sp>
        <p:nvSpPr>
          <p:cNvPr id="3" name="Date Placeholder 2"/>
          <p:cNvSpPr>
            <a:spLocks noGrp="1"/>
          </p:cNvSpPr>
          <p:nvPr>
            <p:ph type="dt" sz="quarter" idx="1"/>
          </p:nvPr>
        </p:nvSpPr>
        <p:spPr>
          <a:xfrm>
            <a:off x="4145281" y="206282"/>
            <a:ext cx="2613328" cy="480060"/>
          </a:xfrm>
          <a:prstGeom prst="rect">
            <a:avLst/>
          </a:prstGeom>
        </p:spPr>
        <p:txBody>
          <a:bodyPr vert="horz" lIns="96627" tIns="48313" rIns="96627" bIns="48313" rtlCol="0"/>
          <a:lstStyle>
            <a:lvl1pPr algn="r">
              <a:defRPr sz="1200"/>
            </a:lvl1pPr>
          </a:lstStyle>
          <a:p>
            <a:endParaRPr lang="en-CA" dirty="0"/>
          </a:p>
        </p:txBody>
      </p:sp>
      <p:sp>
        <p:nvSpPr>
          <p:cNvPr id="4" name="Footer Placeholder 3"/>
          <p:cNvSpPr>
            <a:spLocks noGrp="1"/>
          </p:cNvSpPr>
          <p:nvPr>
            <p:ph type="ftr" sz="quarter" idx="2"/>
          </p:nvPr>
        </p:nvSpPr>
        <p:spPr>
          <a:xfrm>
            <a:off x="556592" y="9119474"/>
            <a:ext cx="2613328" cy="480060"/>
          </a:xfrm>
          <a:prstGeom prst="rect">
            <a:avLst/>
          </a:prstGeom>
        </p:spPr>
        <p:txBody>
          <a:bodyPr vert="horz" lIns="96627" tIns="48313" rIns="96627" bIns="48313" rtlCol="0" anchor="t"/>
          <a:lstStyle>
            <a:lvl1pPr algn="l">
              <a:defRPr sz="1200"/>
            </a:lvl1pPr>
          </a:lstStyle>
          <a:p>
            <a:endParaRPr lang="en-CA" dirty="0"/>
          </a:p>
        </p:txBody>
      </p:sp>
      <p:sp>
        <p:nvSpPr>
          <p:cNvPr id="5" name="Slide Number Placeholder 4"/>
          <p:cNvSpPr>
            <a:spLocks noGrp="1"/>
          </p:cNvSpPr>
          <p:nvPr>
            <p:ph type="sldNum" sz="quarter" idx="3"/>
          </p:nvPr>
        </p:nvSpPr>
        <p:spPr>
          <a:xfrm>
            <a:off x="4143588" y="9119474"/>
            <a:ext cx="2615021" cy="480060"/>
          </a:xfrm>
          <a:prstGeom prst="rect">
            <a:avLst/>
          </a:prstGeom>
        </p:spPr>
        <p:txBody>
          <a:bodyPr vert="horz" lIns="96627" tIns="48313" rIns="96627" bIns="48313" rtlCol="0" anchor="t"/>
          <a:lstStyle>
            <a:lvl1pPr algn="r">
              <a:defRPr sz="1200"/>
            </a:lvl1pPr>
          </a:lstStyle>
          <a:p>
            <a:pPr algn="l"/>
            <a:r>
              <a:rPr lang="en-CA" dirty="0">
                <a:latin typeface="Calibri"/>
              </a:rPr>
              <a:t>© Ducks Unlimited Canada             </a:t>
            </a:r>
            <a:fld id="{9E35B386-64EF-4AB1-8E94-24D4746F383A}" type="slidenum">
              <a:rPr lang="en-CA" smtClean="0"/>
              <a:t>‹#›</a:t>
            </a:fld>
            <a:endParaRPr lang="en-CA" dirty="0"/>
          </a:p>
        </p:txBody>
      </p:sp>
      <p:pic>
        <p:nvPicPr>
          <p:cNvPr id="7" name="Picture 6"/>
          <p:cNvPicPr>
            <a:picLocks noChangeAspect="1"/>
          </p:cNvPicPr>
          <p:nvPr/>
        </p:nvPicPr>
        <p:blipFill>
          <a:blip r:embed="rId2" cstate="print">
            <a:extLst>
              <a:ext uri="{28A0092B-C50C-407E-A947-70E740481C1C}">
                <a14:useLocalDpi xmlns:a14="http://schemas.microsoft.com/office/drawing/2010/main" val="0"/>
              </a:ext>
            </a:extLst>
          </a:blip>
          <a:stretch>
            <a:fillRect/>
          </a:stretch>
        </p:blipFill>
        <p:spPr>
          <a:xfrm>
            <a:off x="533400" y="8849550"/>
            <a:ext cx="1447800" cy="751650"/>
          </a:xfrm>
          <a:prstGeom prst="rect">
            <a:avLst/>
          </a:prstGeom>
        </p:spPr>
      </p:pic>
    </p:spTree>
    <p:extLst>
      <p:ext uri="{BB962C8B-B14F-4D97-AF65-F5344CB8AC3E}">
        <p14:creationId xmlns:p14="http://schemas.microsoft.com/office/powerpoint/2010/main" val="1450084131"/>
      </p:ext>
    </p:extLst>
  </p:cSld>
  <p:clrMap bg1="lt1" tx1="dk1" bg2="lt2" tx2="dk2" accent1="accent1" accent2="accent2" accent3="accent3" accent4="accent4" accent5="accent5" accent6="accent6" hlink="hlink" folHlink="folHlink"/>
  <p:hf ftr="0" dt="0"/>
</p:handoutMaster>
</file>

<file path=ppt/notesMasters/_rels/notesMaster1.xml.rels><?xml version="1.0" encoding="UTF-8" standalone="yes"?>
<Relationships xmlns="http://schemas.openxmlformats.org/package/2006/relationships"><Relationship Id="rId2" Type="http://schemas.openxmlformats.org/officeDocument/2006/relationships/image" Target="../media/image1.jpg"/><Relationship Id="rId1" Type="http://schemas.openxmlformats.org/officeDocument/2006/relationships/theme" Target="../theme/theme4.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3169920" cy="480060"/>
          </a:xfrm>
          <a:prstGeom prst="rect">
            <a:avLst/>
          </a:prstGeom>
        </p:spPr>
        <p:txBody>
          <a:bodyPr vert="horz" lIns="96627" tIns="48313" rIns="96627" bIns="48313" rtlCol="0"/>
          <a:lstStyle>
            <a:lvl1pPr algn="l">
              <a:defRPr sz="1200"/>
            </a:lvl1pPr>
          </a:lstStyle>
          <a:p>
            <a:r>
              <a:rPr lang="en-CA" dirty="0"/>
              <a:t>"Shoot or Don't Shoot" Quiz</a:t>
            </a:r>
          </a:p>
          <a:p>
            <a:r>
              <a:rPr lang="en-CA" dirty="0"/>
              <a:t>Central and Mississippi Flyways</a:t>
            </a:r>
          </a:p>
        </p:txBody>
      </p:sp>
      <p:sp>
        <p:nvSpPr>
          <p:cNvPr id="3" name="Date Placeholder 2"/>
          <p:cNvSpPr>
            <a:spLocks noGrp="1"/>
          </p:cNvSpPr>
          <p:nvPr>
            <p:ph type="dt" idx="1"/>
          </p:nvPr>
        </p:nvSpPr>
        <p:spPr>
          <a:xfrm>
            <a:off x="4143588" y="0"/>
            <a:ext cx="3169920" cy="480060"/>
          </a:xfrm>
          <a:prstGeom prst="rect">
            <a:avLst/>
          </a:prstGeom>
        </p:spPr>
        <p:txBody>
          <a:bodyPr vert="horz" lIns="96627" tIns="48313" rIns="96627" bIns="48313" rtlCol="0"/>
          <a:lstStyle>
            <a:lvl1pPr algn="r">
              <a:defRPr sz="1200"/>
            </a:lvl1pPr>
          </a:lstStyle>
          <a:p>
            <a:endParaRPr lang="en-CA" dirty="0"/>
          </a:p>
        </p:txBody>
      </p:sp>
      <p:sp>
        <p:nvSpPr>
          <p:cNvPr id="4" name="Slide Image Placeholder 3"/>
          <p:cNvSpPr>
            <a:spLocks noGrp="1" noRot="1" noChangeAspect="1"/>
          </p:cNvSpPr>
          <p:nvPr>
            <p:ph type="sldImg" idx="2"/>
          </p:nvPr>
        </p:nvSpPr>
        <p:spPr>
          <a:xfrm>
            <a:off x="458788" y="720725"/>
            <a:ext cx="6397625" cy="3598863"/>
          </a:xfrm>
          <a:prstGeom prst="rect">
            <a:avLst/>
          </a:prstGeom>
          <a:noFill/>
          <a:ln w="12700">
            <a:solidFill>
              <a:prstClr val="black"/>
            </a:solidFill>
          </a:ln>
        </p:spPr>
        <p:txBody>
          <a:bodyPr vert="horz" lIns="96627" tIns="48313" rIns="96627" bIns="48313" rtlCol="0" anchor="ctr"/>
          <a:lstStyle/>
          <a:p>
            <a:endParaRPr lang="en-CA"/>
          </a:p>
        </p:txBody>
      </p:sp>
      <p:sp>
        <p:nvSpPr>
          <p:cNvPr id="5" name="Notes Placeholder 4"/>
          <p:cNvSpPr>
            <a:spLocks noGrp="1"/>
          </p:cNvSpPr>
          <p:nvPr>
            <p:ph type="body" sz="quarter" idx="3"/>
          </p:nvPr>
        </p:nvSpPr>
        <p:spPr>
          <a:xfrm>
            <a:off x="731522" y="4560571"/>
            <a:ext cx="5852160" cy="4320540"/>
          </a:xfrm>
          <a:prstGeom prst="rect">
            <a:avLst/>
          </a:prstGeom>
        </p:spPr>
        <p:txBody>
          <a:bodyPr vert="horz" lIns="96627" tIns="48313" rIns="96627" bIns="48313"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CA"/>
          </a:p>
        </p:txBody>
      </p:sp>
      <p:sp>
        <p:nvSpPr>
          <p:cNvPr id="6" name="Footer Placeholder 5"/>
          <p:cNvSpPr>
            <a:spLocks noGrp="1"/>
          </p:cNvSpPr>
          <p:nvPr>
            <p:ph type="ftr" sz="quarter" idx="4"/>
          </p:nvPr>
        </p:nvSpPr>
        <p:spPr>
          <a:xfrm>
            <a:off x="0" y="9119474"/>
            <a:ext cx="3169920" cy="480060"/>
          </a:xfrm>
          <a:prstGeom prst="rect">
            <a:avLst/>
          </a:prstGeom>
        </p:spPr>
        <p:txBody>
          <a:bodyPr vert="horz" lIns="96627" tIns="48313" rIns="96627" bIns="48313" rtlCol="0" anchor="b"/>
          <a:lstStyle>
            <a:lvl1pPr algn="l">
              <a:defRPr sz="1200"/>
            </a:lvl1pPr>
          </a:lstStyle>
          <a:p>
            <a:endParaRPr lang="en-CA"/>
          </a:p>
        </p:txBody>
      </p:sp>
      <p:sp>
        <p:nvSpPr>
          <p:cNvPr id="7" name="Slide Number Placeholder 6"/>
          <p:cNvSpPr>
            <a:spLocks noGrp="1"/>
          </p:cNvSpPr>
          <p:nvPr>
            <p:ph type="sldNum" sz="quarter" idx="5"/>
          </p:nvPr>
        </p:nvSpPr>
        <p:spPr>
          <a:xfrm>
            <a:off x="4143588" y="9119474"/>
            <a:ext cx="3169920" cy="480060"/>
          </a:xfrm>
          <a:prstGeom prst="rect">
            <a:avLst/>
          </a:prstGeom>
        </p:spPr>
        <p:txBody>
          <a:bodyPr vert="horz" lIns="96627" tIns="48313" rIns="96627" bIns="48313" rtlCol="0" anchor="t"/>
          <a:lstStyle>
            <a:lvl1pPr algn="r">
              <a:defRPr sz="1200"/>
            </a:lvl1pPr>
          </a:lstStyle>
          <a:p>
            <a:pPr algn="l"/>
            <a:r>
              <a:rPr lang="en-CA" dirty="0">
                <a:latin typeface="Calibri"/>
              </a:rPr>
              <a:t>© Ducks Unlimited Canada                        </a:t>
            </a:r>
            <a:fld id="{1AD39240-1D0E-4AD7-A910-D74920B34133}" type="slidenum">
              <a:rPr lang="en-CA" smtClean="0"/>
              <a:pPr algn="l"/>
              <a:t>‹#›</a:t>
            </a:fld>
            <a:endParaRPr lang="en-CA" dirty="0"/>
          </a:p>
        </p:txBody>
      </p:sp>
      <p:pic>
        <p:nvPicPr>
          <p:cNvPr id="8" name="Picture 7"/>
          <p:cNvPicPr>
            <a:picLocks noChangeAspect="1"/>
          </p:cNvPicPr>
          <p:nvPr/>
        </p:nvPicPr>
        <p:blipFill>
          <a:blip r:embed="rId2">
            <a:clrChange>
              <a:clrFrom>
                <a:srgbClr val="FFFFFF"/>
              </a:clrFrom>
              <a:clrTo>
                <a:srgbClr val="FFFFFF">
                  <a:alpha val="0"/>
                </a:srgbClr>
              </a:clrTo>
            </a:clrChange>
            <a:extLst>
              <a:ext uri="{28A0092B-C50C-407E-A947-70E740481C1C}">
                <a14:useLocalDpi xmlns:a14="http://schemas.microsoft.com/office/drawing/2010/main" val="0"/>
              </a:ext>
            </a:extLst>
          </a:blip>
          <a:stretch>
            <a:fillRect/>
          </a:stretch>
        </p:blipFill>
        <p:spPr>
          <a:xfrm>
            <a:off x="125898" y="8696927"/>
            <a:ext cx="1569645" cy="811735"/>
          </a:xfrm>
          <a:prstGeom prst="rect">
            <a:avLst/>
          </a:prstGeom>
        </p:spPr>
      </p:pic>
    </p:spTree>
    <p:extLst>
      <p:ext uri="{BB962C8B-B14F-4D97-AF65-F5344CB8AC3E}">
        <p14:creationId xmlns:p14="http://schemas.microsoft.com/office/powerpoint/2010/main" val="3354404160"/>
      </p:ext>
    </p:extLst>
  </p:cSld>
  <p:clrMap bg1="lt1" tx1="dk1" bg2="lt2" tx2="dk2" accent1="accent1" accent2="accent2" accent3="accent3" accent4="accent4" accent5="accent5" accent6="accent6" hlink="hlink" folHlink="folHlink"/>
  <p:hf ftr="0" dt="0"/>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a:t>
            </a:fld>
            <a:endParaRPr lang="en-CA" dirty="0"/>
          </a:p>
        </p:txBody>
      </p:sp>
    </p:spTree>
    <p:extLst>
      <p:ext uri="{BB962C8B-B14F-4D97-AF65-F5344CB8AC3E}">
        <p14:creationId xmlns:p14="http://schemas.microsoft.com/office/powerpoint/2010/main" val="1847831776"/>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10</a:t>
            </a:fld>
            <a:endParaRPr lang="en-CA" dirty="0"/>
          </a:p>
        </p:txBody>
      </p:sp>
    </p:spTree>
    <p:extLst>
      <p:ext uri="{BB962C8B-B14F-4D97-AF65-F5344CB8AC3E}">
        <p14:creationId xmlns:p14="http://schemas.microsoft.com/office/powerpoint/2010/main" val="143478566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11</a:t>
            </a:fld>
            <a:endParaRPr lang="en-CA" dirty="0"/>
          </a:p>
        </p:txBody>
      </p:sp>
    </p:spTree>
    <p:extLst>
      <p:ext uri="{BB962C8B-B14F-4D97-AF65-F5344CB8AC3E}">
        <p14:creationId xmlns:p14="http://schemas.microsoft.com/office/powerpoint/2010/main" val="356069948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12</a:t>
            </a:fld>
            <a:endParaRPr lang="en-CA" dirty="0"/>
          </a:p>
        </p:txBody>
      </p:sp>
    </p:spTree>
    <p:extLst>
      <p:ext uri="{BB962C8B-B14F-4D97-AF65-F5344CB8AC3E}">
        <p14:creationId xmlns:p14="http://schemas.microsoft.com/office/powerpoint/2010/main" val="300283594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13</a:t>
            </a:fld>
            <a:endParaRPr lang="en-CA" dirty="0"/>
          </a:p>
        </p:txBody>
      </p:sp>
    </p:spTree>
    <p:extLst>
      <p:ext uri="{BB962C8B-B14F-4D97-AF65-F5344CB8AC3E}">
        <p14:creationId xmlns:p14="http://schemas.microsoft.com/office/powerpoint/2010/main" val="16664013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14</a:t>
            </a:fld>
            <a:endParaRPr lang="en-CA" dirty="0"/>
          </a:p>
        </p:txBody>
      </p:sp>
    </p:spTree>
    <p:extLst>
      <p:ext uri="{BB962C8B-B14F-4D97-AF65-F5344CB8AC3E}">
        <p14:creationId xmlns:p14="http://schemas.microsoft.com/office/powerpoint/2010/main" val="222509316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15</a:t>
            </a:fld>
            <a:endParaRPr lang="en-CA" dirty="0"/>
          </a:p>
        </p:txBody>
      </p:sp>
    </p:spTree>
    <p:extLst>
      <p:ext uri="{BB962C8B-B14F-4D97-AF65-F5344CB8AC3E}">
        <p14:creationId xmlns:p14="http://schemas.microsoft.com/office/powerpoint/2010/main" val="10428662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16</a:t>
            </a:fld>
            <a:endParaRPr lang="en-CA" dirty="0"/>
          </a:p>
        </p:txBody>
      </p:sp>
    </p:spTree>
    <p:extLst>
      <p:ext uri="{BB962C8B-B14F-4D97-AF65-F5344CB8AC3E}">
        <p14:creationId xmlns:p14="http://schemas.microsoft.com/office/powerpoint/2010/main" val="1519069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17</a:t>
            </a:fld>
            <a:endParaRPr lang="en-CA" dirty="0"/>
          </a:p>
        </p:txBody>
      </p:sp>
    </p:spTree>
    <p:extLst>
      <p:ext uri="{BB962C8B-B14F-4D97-AF65-F5344CB8AC3E}">
        <p14:creationId xmlns:p14="http://schemas.microsoft.com/office/powerpoint/2010/main" val="4585159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18</a:t>
            </a:fld>
            <a:endParaRPr lang="en-CA" dirty="0"/>
          </a:p>
        </p:txBody>
      </p:sp>
    </p:spTree>
    <p:extLst>
      <p:ext uri="{BB962C8B-B14F-4D97-AF65-F5344CB8AC3E}">
        <p14:creationId xmlns:p14="http://schemas.microsoft.com/office/powerpoint/2010/main" val="4209804695"/>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1AD39240-1D0E-4AD7-A910-D74920B34133}" type="slidenum">
              <a:rPr lang="en-CA" smtClean="0"/>
              <a:t>19</a:t>
            </a:fld>
            <a:endParaRPr lang="en-CA"/>
          </a:p>
        </p:txBody>
      </p:sp>
      <p:sp>
        <p:nvSpPr>
          <p:cNvPr id="5" name="Header Placeholder 4"/>
          <p:cNvSpPr>
            <a:spLocks noGrp="1"/>
          </p:cNvSpPr>
          <p:nvPr>
            <p:ph type="hdr" sz="quarter" idx="11"/>
          </p:nvPr>
        </p:nvSpPr>
        <p:spPr/>
        <p:txBody>
          <a:bodyPr/>
          <a:lstStyle/>
          <a:p>
            <a:r>
              <a:rPr lang="en-CA"/>
              <a:t>"Shoot or Don't Shoot" Powerpoint</a:t>
            </a:r>
          </a:p>
        </p:txBody>
      </p:sp>
    </p:spTree>
    <p:extLst>
      <p:ext uri="{BB962C8B-B14F-4D97-AF65-F5344CB8AC3E}">
        <p14:creationId xmlns:p14="http://schemas.microsoft.com/office/powerpoint/2010/main" val="40889688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a:t>
            </a:fld>
            <a:endParaRPr lang="en-CA" dirty="0"/>
          </a:p>
        </p:txBody>
      </p:sp>
    </p:spTree>
    <p:extLst>
      <p:ext uri="{BB962C8B-B14F-4D97-AF65-F5344CB8AC3E}">
        <p14:creationId xmlns:p14="http://schemas.microsoft.com/office/powerpoint/2010/main" val="249219805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20</a:t>
            </a:fld>
            <a:endParaRPr lang="en-CA" dirty="0"/>
          </a:p>
        </p:txBody>
      </p:sp>
    </p:spTree>
    <p:extLst>
      <p:ext uri="{BB962C8B-B14F-4D97-AF65-F5344CB8AC3E}">
        <p14:creationId xmlns:p14="http://schemas.microsoft.com/office/powerpoint/2010/main" val="992523967"/>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21</a:t>
            </a:fld>
            <a:endParaRPr lang="en-CA" dirty="0"/>
          </a:p>
        </p:txBody>
      </p:sp>
    </p:spTree>
    <p:extLst>
      <p:ext uri="{BB962C8B-B14F-4D97-AF65-F5344CB8AC3E}">
        <p14:creationId xmlns:p14="http://schemas.microsoft.com/office/powerpoint/2010/main" val="60844694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22</a:t>
            </a:fld>
            <a:endParaRPr lang="en-CA" dirty="0"/>
          </a:p>
        </p:txBody>
      </p:sp>
    </p:spTree>
    <p:extLst>
      <p:ext uri="{BB962C8B-B14F-4D97-AF65-F5344CB8AC3E}">
        <p14:creationId xmlns:p14="http://schemas.microsoft.com/office/powerpoint/2010/main" val="2394602282"/>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23</a:t>
            </a:fld>
            <a:endParaRPr lang="en-CA" dirty="0"/>
          </a:p>
        </p:txBody>
      </p:sp>
    </p:spTree>
    <p:extLst>
      <p:ext uri="{BB962C8B-B14F-4D97-AF65-F5344CB8AC3E}">
        <p14:creationId xmlns:p14="http://schemas.microsoft.com/office/powerpoint/2010/main" val="277383199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24</a:t>
            </a:fld>
            <a:endParaRPr lang="en-CA" dirty="0"/>
          </a:p>
        </p:txBody>
      </p:sp>
    </p:spTree>
    <p:extLst>
      <p:ext uri="{BB962C8B-B14F-4D97-AF65-F5344CB8AC3E}">
        <p14:creationId xmlns:p14="http://schemas.microsoft.com/office/powerpoint/2010/main" val="1323985532"/>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25</a:t>
            </a:fld>
            <a:endParaRPr lang="en-CA" dirty="0"/>
          </a:p>
        </p:txBody>
      </p:sp>
    </p:spTree>
    <p:extLst>
      <p:ext uri="{BB962C8B-B14F-4D97-AF65-F5344CB8AC3E}">
        <p14:creationId xmlns:p14="http://schemas.microsoft.com/office/powerpoint/2010/main" val="135435623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26</a:t>
            </a:fld>
            <a:endParaRPr lang="en-CA" dirty="0"/>
          </a:p>
        </p:txBody>
      </p:sp>
    </p:spTree>
    <p:extLst>
      <p:ext uri="{BB962C8B-B14F-4D97-AF65-F5344CB8AC3E}">
        <p14:creationId xmlns:p14="http://schemas.microsoft.com/office/powerpoint/2010/main" val="1033400943"/>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27</a:t>
            </a:fld>
            <a:endParaRPr lang="en-CA" dirty="0"/>
          </a:p>
        </p:txBody>
      </p:sp>
    </p:spTree>
    <p:extLst>
      <p:ext uri="{BB962C8B-B14F-4D97-AF65-F5344CB8AC3E}">
        <p14:creationId xmlns:p14="http://schemas.microsoft.com/office/powerpoint/2010/main" val="3794850439"/>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28</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394691103"/>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22275" y="704850"/>
            <a:ext cx="6257925" cy="3521075"/>
          </a:xfrm>
        </p:spPr>
      </p:sp>
      <p:sp>
        <p:nvSpPr>
          <p:cNvPr id="3" name="Notes Placeholder 2"/>
          <p:cNvSpPr>
            <a:spLocks noGrp="1"/>
          </p:cNvSpPr>
          <p:nvPr>
            <p:ph type="body" idx="1"/>
          </p:nvPr>
        </p:nvSpPr>
        <p:spPr/>
        <p:txBody>
          <a:bodyPr/>
          <a:lstStyle/>
          <a:p>
            <a:endParaRPr lang="en-CA"/>
          </a:p>
        </p:txBody>
      </p:sp>
      <p:sp>
        <p:nvSpPr>
          <p:cNvPr id="4" name="Slide Number Placeholder 3"/>
          <p:cNvSpPr>
            <a:spLocks noGrp="1"/>
          </p:cNvSpPr>
          <p:nvPr>
            <p:ph type="sldNum" sz="quarter" idx="10"/>
          </p:nvPr>
        </p:nvSpPr>
        <p:spPr/>
        <p:txBody>
          <a:bodyPr/>
          <a:lstStyle/>
          <a:p>
            <a:fld id="{8EC526F3-E7E8-4F08-806E-FF19B9FBC1C7}" type="slidenum">
              <a:rPr lang="en-CA" smtClean="0"/>
              <a:t>29</a:t>
            </a:fld>
            <a:endParaRPr lang="en-CA"/>
          </a:p>
        </p:txBody>
      </p:sp>
      <p:sp>
        <p:nvSpPr>
          <p:cNvPr id="5" name="Footer Placeholder 4"/>
          <p:cNvSpPr>
            <a:spLocks noGrp="1"/>
          </p:cNvSpPr>
          <p:nvPr>
            <p:ph type="ftr" sz="quarter" idx="11"/>
          </p:nvPr>
        </p:nvSpPr>
        <p:spPr/>
        <p:txBody>
          <a:bodyPr/>
          <a:lstStyle/>
          <a:p>
            <a:endParaRPr lang="en-CA"/>
          </a:p>
        </p:txBody>
      </p:sp>
      <p:sp>
        <p:nvSpPr>
          <p:cNvPr id="6" name="Header Placeholder 5"/>
          <p:cNvSpPr>
            <a:spLocks noGrp="1"/>
          </p:cNvSpPr>
          <p:nvPr>
            <p:ph type="hdr" sz="quarter" idx="12"/>
          </p:nvPr>
        </p:nvSpPr>
        <p:spPr/>
        <p:txBody>
          <a:bodyPr/>
          <a:lstStyle/>
          <a:p>
            <a:r>
              <a:rPr lang="en-CA"/>
              <a:t>Waterfowl Identification Basics</a:t>
            </a:r>
          </a:p>
          <a:p>
            <a:r>
              <a:rPr lang="en-CA"/>
              <a:t>Central and Mississippi Flyways</a:t>
            </a:r>
            <a:endParaRPr lang="en-CA" dirty="0"/>
          </a:p>
        </p:txBody>
      </p:sp>
    </p:spTree>
    <p:extLst>
      <p:ext uri="{BB962C8B-B14F-4D97-AF65-F5344CB8AC3E}">
        <p14:creationId xmlns:p14="http://schemas.microsoft.com/office/powerpoint/2010/main" val="415150240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3</a:t>
            </a:fld>
            <a:endParaRPr lang="en-CA" dirty="0"/>
          </a:p>
        </p:txBody>
      </p:sp>
    </p:spTree>
    <p:extLst>
      <p:ext uri="{BB962C8B-B14F-4D97-AF65-F5344CB8AC3E}">
        <p14:creationId xmlns:p14="http://schemas.microsoft.com/office/powerpoint/2010/main" val="3087487322"/>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4</a:t>
            </a:fld>
            <a:endParaRPr lang="en-CA" dirty="0"/>
          </a:p>
        </p:txBody>
      </p:sp>
    </p:spTree>
    <p:extLst>
      <p:ext uri="{BB962C8B-B14F-4D97-AF65-F5344CB8AC3E}">
        <p14:creationId xmlns:p14="http://schemas.microsoft.com/office/powerpoint/2010/main" val="182082169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5</a:t>
            </a:fld>
            <a:endParaRPr lang="en-CA" dirty="0"/>
          </a:p>
        </p:txBody>
      </p:sp>
    </p:spTree>
    <p:extLst>
      <p:ext uri="{BB962C8B-B14F-4D97-AF65-F5344CB8AC3E}">
        <p14:creationId xmlns:p14="http://schemas.microsoft.com/office/powerpoint/2010/main" val="130515925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6</a:t>
            </a:fld>
            <a:endParaRPr lang="en-CA" dirty="0"/>
          </a:p>
        </p:txBody>
      </p:sp>
    </p:spTree>
    <p:extLst>
      <p:ext uri="{BB962C8B-B14F-4D97-AF65-F5344CB8AC3E}">
        <p14:creationId xmlns:p14="http://schemas.microsoft.com/office/powerpoint/2010/main" val="65953657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7</a:t>
            </a:fld>
            <a:endParaRPr lang="en-CA" dirty="0"/>
          </a:p>
        </p:txBody>
      </p:sp>
    </p:spTree>
    <p:extLst>
      <p:ext uri="{BB962C8B-B14F-4D97-AF65-F5344CB8AC3E}">
        <p14:creationId xmlns:p14="http://schemas.microsoft.com/office/powerpoint/2010/main" val="390194088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8</a:t>
            </a:fld>
            <a:endParaRPr lang="en-CA" dirty="0"/>
          </a:p>
        </p:txBody>
      </p:sp>
    </p:spTree>
    <p:extLst>
      <p:ext uri="{BB962C8B-B14F-4D97-AF65-F5344CB8AC3E}">
        <p14:creationId xmlns:p14="http://schemas.microsoft.com/office/powerpoint/2010/main" val="381066384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8788" y="720725"/>
            <a:ext cx="6397625" cy="3598863"/>
          </a:xfrm>
        </p:spPr>
      </p:sp>
      <p:sp>
        <p:nvSpPr>
          <p:cNvPr id="3" name="Notes Placeholder 2"/>
          <p:cNvSpPr>
            <a:spLocks noGrp="1"/>
          </p:cNvSpPr>
          <p:nvPr>
            <p:ph type="body" idx="1"/>
          </p:nvPr>
        </p:nvSpPr>
        <p:spPr/>
        <p:txBody>
          <a:bodyPr/>
          <a:lstStyle/>
          <a:p>
            <a:endParaRPr lang="en-CA"/>
          </a:p>
        </p:txBody>
      </p:sp>
      <p:sp>
        <p:nvSpPr>
          <p:cNvPr id="4" name="Header Placeholder 3"/>
          <p:cNvSpPr>
            <a:spLocks noGrp="1"/>
          </p:cNvSpPr>
          <p:nvPr>
            <p:ph type="hdr" sz="quarter" idx="10"/>
          </p:nvPr>
        </p:nvSpPr>
        <p:spPr/>
        <p:txBody>
          <a:bodyPr/>
          <a:lstStyle/>
          <a:p>
            <a:r>
              <a:rPr lang="en-CA"/>
              <a:t>"Shoot or Don't Shoot" Quiz</a:t>
            </a:r>
          </a:p>
          <a:p>
            <a:r>
              <a:rPr lang="en-CA"/>
              <a:t>Central and Mississippi Flyways</a:t>
            </a:r>
            <a:endParaRPr lang="en-CA" dirty="0"/>
          </a:p>
        </p:txBody>
      </p:sp>
      <p:sp>
        <p:nvSpPr>
          <p:cNvPr id="5" name="Slide Number Placeholder 4"/>
          <p:cNvSpPr>
            <a:spLocks noGrp="1"/>
          </p:cNvSpPr>
          <p:nvPr>
            <p:ph type="sldNum" sz="quarter" idx="11"/>
          </p:nvPr>
        </p:nvSpPr>
        <p:spPr/>
        <p:txBody>
          <a:bodyPr/>
          <a:lstStyle/>
          <a:p>
            <a:pPr algn="l"/>
            <a:r>
              <a:rPr lang="en-CA">
                <a:latin typeface="Calibri"/>
              </a:rPr>
              <a:t>© Ducks Unlimited Canada                        </a:t>
            </a:r>
            <a:fld id="{1AD39240-1D0E-4AD7-A910-D74920B34133}" type="slidenum">
              <a:rPr lang="en-CA" smtClean="0"/>
              <a:pPr algn="l"/>
              <a:t>9</a:t>
            </a:fld>
            <a:endParaRPr lang="en-CA" dirty="0"/>
          </a:p>
        </p:txBody>
      </p:sp>
    </p:spTree>
    <p:extLst>
      <p:ext uri="{BB962C8B-B14F-4D97-AF65-F5344CB8AC3E}">
        <p14:creationId xmlns:p14="http://schemas.microsoft.com/office/powerpoint/2010/main" val="275409069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678916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53957727"/>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575744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57200" y="205979"/>
            <a:ext cx="8229600" cy="857250"/>
          </a:xfrm>
        </p:spPr>
        <p:txBody>
          <a:bodyPr/>
          <a:lstStyle/>
          <a:p>
            <a:r>
              <a:rPr lang="en-US"/>
              <a:t>Click to edit Master title style</a:t>
            </a:r>
          </a:p>
        </p:txBody>
      </p:sp>
      <p:sp>
        <p:nvSpPr>
          <p:cNvPr id="3" name="Text Placeholder 2"/>
          <p:cNvSpPr>
            <a:spLocks noGrp="1"/>
          </p:cNvSpPr>
          <p:nvPr>
            <p:ph type="body" sz="half" idx="1"/>
          </p:nvPr>
        </p:nvSpPr>
        <p:spPr>
          <a:xfrm>
            <a:off x="457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200151"/>
            <a:ext cx="4038600" cy="33944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a:xfrm>
            <a:off x="457200" y="4683919"/>
            <a:ext cx="2133600" cy="357188"/>
          </a:xfrm>
        </p:spPr>
        <p:txBody>
          <a:bodyPr/>
          <a:lstStyle>
            <a:lvl1pPr>
              <a:defRPr/>
            </a:lvl1pPr>
          </a:lstStyle>
          <a:p>
            <a:endParaRPr lang="en-US" dirty="0"/>
          </a:p>
        </p:txBody>
      </p:sp>
      <p:sp>
        <p:nvSpPr>
          <p:cNvPr id="6" name="Footer Placeholder 5"/>
          <p:cNvSpPr>
            <a:spLocks noGrp="1"/>
          </p:cNvSpPr>
          <p:nvPr>
            <p:ph type="ftr" sz="quarter" idx="11"/>
          </p:nvPr>
        </p:nvSpPr>
        <p:spPr>
          <a:xfrm>
            <a:off x="3124200" y="4683919"/>
            <a:ext cx="2895600" cy="357188"/>
          </a:xfrm>
        </p:spPr>
        <p:txBody>
          <a:bodyPr/>
          <a:lstStyle>
            <a:lvl1pPr>
              <a:defRPr/>
            </a:lvl1pPr>
          </a:lstStyle>
          <a:p>
            <a:endParaRPr lang="en-US" dirty="0"/>
          </a:p>
        </p:txBody>
      </p:sp>
      <p:sp>
        <p:nvSpPr>
          <p:cNvPr id="7" name="Slide Number Placeholder 6"/>
          <p:cNvSpPr>
            <a:spLocks noGrp="1"/>
          </p:cNvSpPr>
          <p:nvPr>
            <p:ph type="sldNum" sz="quarter" idx="12"/>
          </p:nvPr>
        </p:nvSpPr>
        <p:spPr>
          <a:xfrm>
            <a:off x="6553200" y="4683919"/>
            <a:ext cx="2133600" cy="357188"/>
          </a:xfrm>
        </p:spPr>
        <p:txBody>
          <a:bodyPr/>
          <a:lstStyle>
            <a:lvl1pPr>
              <a:defRPr/>
            </a:lvl1pPr>
          </a:lstStyle>
          <a:p>
            <a:fld id="{FED7A2E7-74F2-4845-AF22-7623129074C2}" type="slidenum">
              <a:rPr lang="en-US"/>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39387819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17822560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9ADFE23D-8E8F-424D-884D-F78F56335EF5}"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05854068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9ADFE23D-8E8F-424D-884D-F78F56335EF5}"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43430679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9ADFE23D-8E8F-424D-884D-F78F56335EF5}" type="datetimeFigureOut">
              <a:rPr lang="en-US" smtClean="0"/>
              <a:pPr/>
              <a:t>9/7/2021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741985308"/>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9ADFE23D-8E8F-424D-884D-F78F56335EF5}" type="datetimeFigureOut">
              <a:rPr lang="en-US" smtClean="0"/>
              <a:pPr/>
              <a:t>9/7/2021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33081708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9ADFE23D-8E8F-424D-884D-F78F56335EF5}" type="datetimeFigureOut">
              <a:rPr lang="en-US" smtClean="0"/>
              <a:pPr/>
              <a:t>9/7/2021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6091397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7C4CB6B0-D0F6-1E4D-B7DC-3FBE6B4D87EC}"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01540382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9ADFE23D-8E8F-424D-884D-F78F56335EF5}"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35564100"/>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9ADFE23D-8E8F-424D-884D-F78F56335EF5}"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814288225"/>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3091540740"/>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9ADFE23D-8E8F-424D-884D-F78F56335EF5}"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D10E5BC-BF08-D54D-B9F0-E8612A725CC4}" type="slidenum">
              <a:rPr lang="en-US" smtClean="0"/>
              <a:pPr/>
              <a:t>‹#›</a:t>
            </a:fld>
            <a:endParaRPr lang="en-US"/>
          </a:p>
        </p:txBody>
      </p:sp>
    </p:spTree>
    <p:extLst>
      <p:ext uri="{BB962C8B-B14F-4D97-AF65-F5344CB8AC3E}">
        <p14:creationId xmlns:p14="http://schemas.microsoft.com/office/powerpoint/2010/main" val="2439742095"/>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685800" y="1597819"/>
            <a:ext cx="7772400" cy="1102519"/>
          </a:xfrm>
        </p:spPr>
        <p:txBody>
          <a:bodyPr/>
          <a:lstStyle/>
          <a:p>
            <a:r>
              <a:rPr lang="en-CA"/>
              <a:t>Click to edit Master title style</a:t>
            </a:r>
            <a:endParaRPr lang="en-US"/>
          </a:p>
        </p:txBody>
      </p:sp>
      <p:sp>
        <p:nvSpPr>
          <p:cNvPr id="3" name="Subtitle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342900" indent="0" algn="ctr">
              <a:buNone/>
              <a:defRPr>
                <a:solidFill>
                  <a:schemeClr val="tx1">
                    <a:tint val="75000"/>
                  </a:schemeClr>
                </a:solidFill>
              </a:defRPr>
            </a:lvl2pPr>
            <a:lvl3pPr marL="685800" indent="0" algn="ctr">
              <a:buNone/>
              <a:defRPr>
                <a:solidFill>
                  <a:schemeClr val="tx1">
                    <a:tint val="75000"/>
                  </a:schemeClr>
                </a:solidFill>
              </a:defRPr>
            </a:lvl3pPr>
            <a:lvl4pPr marL="1028700" indent="0" algn="ctr">
              <a:buNone/>
              <a:defRPr>
                <a:solidFill>
                  <a:schemeClr val="tx1">
                    <a:tint val="75000"/>
                  </a:schemeClr>
                </a:solidFill>
              </a:defRPr>
            </a:lvl4pPr>
            <a:lvl5pPr marL="1371600" indent="0" algn="ctr">
              <a:buNone/>
              <a:defRPr>
                <a:solidFill>
                  <a:schemeClr val="tx1">
                    <a:tint val="75000"/>
                  </a:schemeClr>
                </a:solidFill>
              </a:defRPr>
            </a:lvl5pPr>
            <a:lvl6pPr marL="1714500" indent="0" algn="ctr">
              <a:buNone/>
              <a:defRPr>
                <a:solidFill>
                  <a:schemeClr val="tx1">
                    <a:tint val="75000"/>
                  </a:schemeClr>
                </a:solidFill>
              </a:defRPr>
            </a:lvl6pPr>
            <a:lvl7pPr marL="2057400" indent="0" algn="ctr">
              <a:buNone/>
              <a:defRPr>
                <a:solidFill>
                  <a:schemeClr val="tx1">
                    <a:tint val="75000"/>
                  </a:schemeClr>
                </a:solidFill>
              </a:defRPr>
            </a:lvl7pPr>
            <a:lvl8pPr marL="2400300" indent="0" algn="ctr">
              <a:buNone/>
              <a:defRPr>
                <a:solidFill>
                  <a:schemeClr val="tx1">
                    <a:tint val="75000"/>
                  </a:schemeClr>
                </a:solidFill>
              </a:defRPr>
            </a:lvl8pPr>
            <a:lvl9pPr marL="2743200" indent="0" algn="ctr">
              <a:buNone/>
              <a:defRPr>
                <a:solidFill>
                  <a:schemeClr val="tx1">
                    <a:tint val="75000"/>
                  </a:schemeClr>
                </a:solidFill>
              </a:defRPr>
            </a:lvl9pPr>
          </a:lstStyle>
          <a:p>
            <a:r>
              <a:rPr lang="en-CA"/>
              <a:t>Click to edit Master subtitle style</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31227632"/>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idx="1"/>
          </p:nvPr>
        </p:nvSpPr>
        <p:spPr/>
        <p:txBody>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286687985"/>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FE73BAFC-64A4-E840-9AE4-05DA7D3C8F94}"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12989365"/>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FE73BAFC-64A4-E840-9AE4-05DA7D3C8F94}"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2043560551"/>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FE73BAFC-64A4-E840-9AE4-05DA7D3C8F94}" type="datetimeFigureOut">
              <a:rPr lang="en-US" smtClean="0"/>
              <a:pPr/>
              <a:t>9/7/2021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955088205"/>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FE73BAFC-64A4-E840-9AE4-05DA7D3C8F94}" type="datetimeFigureOut">
              <a:rPr lang="en-US" smtClean="0"/>
              <a:pPr/>
              <a:t>9/7/2021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11034836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22313" y="3305176"/>
            <a:ext cx="7772400" cy="1021556"/>
          </a:xfrm>
        </p:spPr>
        <p:txBody>
          <a:bodyPr anchor="t"/>
          <a:lstStyle>
            <a:lvl1pPr algn="l">
              <a:defRPr sz="3000" b="1" cap="all"/>
            </a:lvl1pPr>
          </a:lstStyle>
          <a:p>
            <a:r>
              <a:rPr lang="en-CA"/>
              <a:t>Click to edit Master title style</a:t>
            </a:r>
            <a:endParaRPr lang="en-US"/>
          </a:p>
        </p:txBody>
      </p:sp>
      <p:sp>
        <p:nvSpPr>
          <p:cNvPr id="3" name="Text Placeholder 2"/>
          <p:cNvSpPr>
            <a:spLocks noGrp="1"/>
          </p:cNvSpPr>
          <p:nvPr>
            <p:ph type="body" idx="1"/>
          </p:nvPr>
        </p:nvSpPr>
        <p:spPr>
          <a:xfrm>
            <a:off x="722313" y="2180035"/>
            <a:ext cx="7772400" cy="1125140"/>
          </a:xfrm>
        </p:spPr>
        <p:txBody>
          <a:bodyPr anchor="b"/>
          <a:lstStyle>
            <a:lvl1pPr marL="0" indent="0">
              <a:buNone/>
              <a:defRPr sz="1500">
                <a:solidFill>
                  <a:schemeClr val="tx1">
                    <a:tint val="75000"/>
                  </a:schemeClr>
                </a:solidFill>
              </a:defRPr>
            </a:lvl1pPr>
            <a:lvl2pPr marL="342900" indent="0">
              <a:buNone/>
              <a:defRPr sz="1350">
                <a:solidFill>
                  <a:schemeClr val="tx1">
                    <a:tint val="75000"/>
                  </a:schemeClr>
                </a:solidFill>
              </a:defRPr>
            </a:lvl2pPr>
            <a:lvl3pPr marL="685800" indent="0">
              <a:buNone/>
              <a:defRPr sz="1200">
                <a:solidFill>
                  <a:schemeClr val="tx1">
                    <a:tint val="75000"/>
                  </a:schemeClr>
                </a:solidFill>
              </a:defRPr>
            </a:lvl3pPr>
            <a:lvl4pPr marL="1028700" indent="0">
              <a:buNone/>
              <a:defRPr sz="1050">
                <a:solidFill>
                  <a:schemeClr val="tx1">
                    <a:tint val="75000"/>
                  </a:schemeClr>
                </a:solidFill>
              </a:defRPr>
            </a:lvl4pPr>
            <a:lvl5pPr marL="1371600" indent="0">
              <a:buNone/>
              <a:defRPr sz="1050">
                <a:solidFill>
                  <a:schemeClr val="tx1">
                    <a:tint val="75000"/>
                  </a:schemeClr>
                </a:solidFill>
              </a:defRPr>
            </a:lvl5pPr>
            <a:lvl6pPr marL="1714500" indent="0">
              <a:buNone/>
              <a:defRPr sz="1050">
                <a:solidFill>
                  <a:schemeClr val="tx1">
                    <a:tint val="75000"/>
                  </a:schemeClr>
                </a:solidFill>
              </a:defRPr>
            </a:lvl6pPr>
            <a:lvl7pPr marL="2057400" indent="0">
              <a:buNone/>
              <a:defRPr sz="1050">
                <a:solidFill>
                  <a:schemeClr val="tx1">
                    <a:tint val="75000"/>
                  </a:schemeClr>
                </a:solidFill>
              </a:defRPr>
            </a:lvl7pPr>
            <a:lvl8pPr marL="2400300" indent="0">
              <a:buNone/>
              <a:defRPr sz="1050">
                <a:solidFill>
                  <a:schemeClr val="tx1">
                    <a:tint val="75000"/>
                  </a:schemeClr>
                </a:solidFill>
              </a:defRPr>
            </a:lvl8pPr>
            <a:lvl9pPr marL="2743200" indent="0">
              <a:buNone/>
              <a:defRPr sz="1050">
                <a:solidFill>
                  <a:schemeClr val="tx1">
                    <a:tint val="75000"/>
                  </a:schemeClr>
                </a:solidFill>
              </a:defRPr>
            </a:lvl9pPr>
          </a:lstStyle>
          <a:p>
            <a:pPr lvl="0"/>
            <a:r>
              <a:rPr lang="en-CA"/>
              <a:t>Click to edit Master text styles</a:t>
            </a:r>
          </a:p>
        </p:txBody>
      </p:sp>
      <p:sp>
        <p:nvSpPr>
          <p:cNvPr id="4" name="Date Placeholder 3"/>
          <p:cNvSpPr>
            <a:spLocks noGrp="1"/>
          </p:cNvSpPr>
          <p:nvPr>
            <p:ph type="dt" sz="half" idx="10"/>
          </p:nvPr>
        </p:nvSpPr>
        <p:spPr/>
        <p:txBody>
          <a:bodyPr/>
          <a:lstStyle/>
          <a:p>
            <a:fld id="{7C4CB6B0-D0F6-1E4D-B7DC-3FBE6B4D87EC}"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25787464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FE73BAFC-64A4-E840-9AE4-05DA7D3C8F94}" type="datetimeFigureOut">
              <a:rPr lang="en-US" smtClean="0"/>
              <a:pPr/>
              <a:t>9/7/2021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66805491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E73BAFC-64A4-E840-9AE4-05DA7D3C8F94}"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804451795"/>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FE73BAFC-64A4-E840-9AE4-05DA7D3C8F94}"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85105831"/>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Vertical Text Placeholder 2"/>
          <p:cNvSpPr>
            <a:spLocks noGrp="1"/>
          </p:cNvSpPr>
          <p:nvPr>
            <p:ph type="body" orient="vert" idx="1"/>
          </p:nvPr>
        </p:nvSpPr>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513405756"/>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29400" y="205979"/>
            <a:ext cx="2057400" cy="4388644"/>
          </a:xfrm>
        </p:spPr>
        <p:txBody>
          <a:bodyPr vert="eaVert"/>
          <a:lstStyle/>
          <a:p>
            <a:r>
              <a:rPr lang="en-CA"/>
              <a:t>Click to edit Master title style</a:t>
            </a:r>
            <a:endParaRPr lang="en-US"/>
          </a:p>
        </p:txBody>
      </p:sp>
      <p:sp>
        <p:nvSpPr>
          <p:cNvPr id="3" name="Vertical Text Placeholder 2"/>
          <p:cNvSpPr>
            <a:spLocks noGrp="1"/>
          </p:cNvSpPr>
          <p:nvPr>
            <p:ph type="body" orient="vert" idx="1"/>
          </p:nvPr>
        </p:nvSpPr>
        <p:spPr>
          <a:xfrm>
            <a:off x="457200" y="205979"/>
            <a:ext cx="6019800" cy="4388644"/>
          </a:xfrm>
        </p:spPr>
        <p:txBody>
          <a:bodyPr vert="eaVert"/>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10"/>
          </p:nvPr>
        </p:nvSpPr>
        <p:spPr/>
        <p:txBody>
          <a:bodyPr/>
          <a:lstStyle/>
          <a:p>
            <a:fld id="{FE73BAFC-64A4-E840-9AE4-05DA7D3C8F94}" type="datetimeFigureOut">
              <a:rPr lang="en-US" smtClean="0"/>
              <a:pPr/>
              <a:t>9/7/2021</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2AE6605D-ED7C-0D45-BD78-93E0CFDF497C}" type="slidenum">
              <a:rPr lang="en-US" smtClean="0"/>
              <a:pPr/>
              <a:t>‹#›</a:t>
            </a:fld>
            <a:endParaRPr lang="en-US"/>
          </a:p>
        </p:txBody>
      </p:sp>
    </p:spTree>
    <p:extLst>
      <p:ext uri="{BB962C8B-B14F-4D97-AF65-F5344CB8AC3E}">
        <p14:creationId xmlns:p14="http://schemas.microsoft.com/office/powerpoint/2010/main" val="344201770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Content Placeholder 2"/>
          <p:cNvSpPr>
            <a:spLocks noGrp="1"/>
          </p:cNvSpPr>
          <p:nvPr>
            <p:ph sz="half" idx="1"/>
          </p:nvPr>
        </p:nvSpPr>
        <p:spPr>
          <a:xfrm>
            <a:off x="457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Content Placeholder 3"/>
          <p:cNvSpPr>
            <a:spLocks noGrp="1"/>
          </p:cNvSpPr>
          <p:nvPr>
            <p:ph sz="half" idx="2"/>
          </p:nvPr>
        </p:nvSpPr>
        <p:spPr>
          <a:xfrm>
            <a:off x="4648200" y="1200151"/>
            <a:ext cx="4038600" cy="3394472"/>
          </a:xfrm>
        </p:spPr>
        <p:txBody>
          <a:bodyPr/>
          <a:lstStyle>
            <a:lvl1pPr>
              <a:defRPr sz="2100"/>
            </a:lvl1pPr>
            <a:lvl2pPr>
              <a:defRPr sz="1800"/>
            </a:lvl2pPr>
            <a:lvl3pPr>
              <a:defRPr sz="1500"/>
            </a:lvl3pPr>
            <a:lvl4pPr>
              <a:defRPr sz="1350"/>
            </a:lvl4pPr>
            <a:lvl5pPr>
              <a:defRPr sz="1350"/>
            </a:lvl5pPr>
            <a:lvl6pPr>
              <a:defRPr sz="1350"/>
            </a:lvl6pPr>
            <a:lvl7pPr>
              <a:defRPr sz="1350"/>
            </a:lvl7pPr>
            <a:lvl8pPr>
              <a:defRPr sz="1350"/>
            </a:lvl8pPr>
            <a:lvl9pPr>
              <a:defRPr sz="135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Date Placeholder 4"/>
          <p:cNvSpPr>
            <a:spLocks noGrp="1"/>
          </p:cNvSpPr>
          <p:nvPr>
            <p:ph type="dt" sz="half" idx="10"/>
          </p:nvPr>
        </p:nvSpPr>
        <p:spPr/>
        <p:txBody>
          <a:bodyPr/>
          <a:lstStyle/>
          <a:p>
            <a:fld id="{7C4CB6B0-D0F6-1E4D-B7DC-3FBE6B4D87EC}"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9703808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CA"/>
              <a:t>Click to edit Master title style</a:t>
            </a:r>
            <a:endParaRPr lang="en-US"/>
          </a:p>
        </p:txBody>
      </p:sp>
      <p:sp>
        <p:nvSpPr>
          <p:cNvPr id="3" name="Text Placeholder 2"/>
          <p:cNvSpPr>
            <a:spLocks noGrp="1"/>
          </p:cNvSpPr>
          <p:nvPr>
            <p:ph type="body" idx="1"/>
          </p:nvPr>
        </p:nvSpPr>
        <p:spPr>
          <a:xfrm>
            <a:off x="457200" y="1151335"/>
            <a:ext cx="4040188"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4" name="Content Placeholder 3"/>
          <p:cNvSpPr>
            <a:spLocks noGrp="1"/>
          </p:cNvSpPr>
          <p:nvPr>
            <p:ph sz="half" idx="2"/>
          </p:nvPr>
        </p:nvSpPr>
        <p:spPr>
          <a:xfrm>
            <a:off x="457200" y="1631156"/>
            <a:ext cx="4040188"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5" name="Text Placeholder 4"/>
          <p:cNvSpPr>
            <a:spLocks noGrp="1"/>
          </p:cNvSpPr>
          <p:nvPr>
            <p:ph type="body" sz="quarter" idx="3"/>
          </p:nvPr>
        </p:nvSpPr>
        <p:spPr>
          <a:xfrm>
            <a:off x="4645026" y="1151335"/>
            <a:ext cx="4041775" cy="47982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CA"/>
              <a:t>Click to edit Master text styles</a:t>
            </a:r>
          </a:p>
        </p:txBody>
      </p:sp>
      <p:sp>
        <p:nvSpPr>
          <p:cNvPr id="6" name="Content Placeholder 5"/>
          <p:cNvSpPr>
            <a:spLocks noGrp="1"/>
          </p:cNvSpPr>
          <p:nvPr>
            <p:ph sz="quarter" idx="4"/>
          </p:nvPr>
        </p:nvSpPr>
        <p:spPr>
          <a:xfrm>
            <a:off x="4645026" y="1631156"/>
            <a:ext cx="4041775" cy="2963466"/>
          </a:xfrm>
        </p:spPr>
        <p:txBody>
          <a:bodyPr/>
          <a:lstStyle>
            <a:lvl1pPr>
              <a:defRPr sz="1800"/>
            </a:lvl1pPr>
            <a:lvl2pPr>
              <a:defRPr sz="1500"/>
            </a:lvl2pPr>
            <a:lvl3pPr>
              <a:defRPr sz="1350"/>
            </a:lvl3pPr>
            <a:lvl4pPr>
              <a:defRPr sz="1200"/>
            </a:lvl4pPr>
            <a:lvl5pPr>
              <a:defRPr sz="1200"/>
            </a:lvl5pPr>
            <a:lvl6pPr>
              <a:defRPr sz="1200"/>
            </a:lvl6pPr>
            <a:lvl7pPr>
              <a:defRPr sz="1200"/>
            </a:lvl7pPr>
            <a:lvl8pPr>
              <a:defRPr sz="1200"/>
            </a:lvl8pPr>
            <a:lvl9pPr>
              <a:defRPr sz="12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7" name="Date Placeholder 6"/>
          <p:cNvSpPr>
            <a:spLocks noGrp="1"/>
          </p:cNvSpPr>
          <p:nvPr>
            <p:ph type="dt" sz="half" idx="10"/>
          </p:nvPr>
        </p:nvSpPr>
        <p:spPr/>
        <p:txBody>
          <a:bodyPr/>
          <a:lstStyle/>
          <a:p>
            <a:fld id="{7C4CB6B0-D0F6-1E4D-B7DC-3FBE6B4D87EC}" type="datetimeFigureOut">
              <a:rPr lang="en-US" smtClean="0"/>
              <a:pPr/>
              <a:t>9/7/2021</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13275528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CA"/>
              <a:t>Click to edit Master title style</a:t>
            </a:r>
            <a:endParaRPr lang="en-US"/>
          </a:p>
        </p:txBody>
      </p:sp>
      <p:sp>
        <p:nvSpPr>
          <p:cNvPr id="3" name="Date Placeholder 2"/>
          <p:cNvSpPr>
            <a:spLocks noGrp="1"/>
          </p:cNvSpPr>
          <p:nvPr>
            <p:ph type="dt" sz="half" idx="10"/>
          </p:nvPr>
        </p:nvSpPr>
        <p:spPr/>
        <p:txBody>
          <a:bodyPr/>
          <a:lstStyle/>
          <a:p>
            <a:fld id="{7C4CB6B0-D0F6-1E4D-B7DC-3FBE6B4D87EC}" type="datetimeFigureOut">
              <a:rPr lang="en-US" smtClean="0"/>
              <a:pPr/>
              <a:t>9/7/2021</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763635062"/>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7C4CB6B0-D0F6-1E4D-B7DC-3FBE6B4D87EC}" type="datetimeFigureOut">
              <a:rPr lang="en-US" smtClean="0"/>
              <a:pPr/>
              <a:t>9/7/2021</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09648361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57201" y="204787"/>
            <a:ext cx="3008313" cy="871538"/>
          </a:xfrm>
        </p:spPr>
        <p:txBody>
          <a:bodyPr anchor="b"/>
          <a:lstStyle>
            <a:lvl1pPr algn="l">
              <a:defRPr sz="1500" b="1"/>
            </a:lvl1pPr>
          </a:lstStyle>
          <a:p>
            <a:r>
              <a:rPr lang="en-CA"/>
              <a:t>Click to edit Master title style</a:t>
            </a:r>
            <a:endParaRPr lang="en-US"/>
          </a:p>
        </p:txBody>
      </p:sp>
      <p:sp>
        <p:nvSpPr>
          <p:cNvPr id="3" name="Content Placeholder 2"/>
          <p:cNvSpPr>
            <a:spLocks noGrp="1"/>
          </p:cNvSpPr>
          <p:nvPr>
            <p:ph idx="1"/>
          </p:nvPr>
        </p:nvSpPr>
        <p:spPr>
          <a:xfrm>
            <a:off x="3575050" y="204788"/>
            <a:ext cx="5111750"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Text Placeholder 3"/>
          <p:cNvSpPr>
            <a:spLocks noGrp="1"/>
          </p:cNvSpPr>
          <p:nvPr>
            <p:ph type="body" sz="half" idx="2"/>
          </p:nvPr>
        </p:nvSpPr>
        <p:spPr>
          <a:xfrm>
            <a:off x="457201" y="1076326"/>
            <a:ext cx="3008313" cy="351829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7C4CB6B0-D0F6-1E4D-B7DC-3FBE6B4D87EC}"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1871310599"/>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792288" y="3600450"/>
            <a:ext cx="5486400" cy="425054"/>
          </a:xfrm>
        </p:spPr>
        <p:txBody>
          <a:bodyPr anchor="b"/>
          <a:lstStyle>
            <a:lvl1pPr algn="l">
              <a:defRPr sz="1500" b="1"/>
            </a:lvl1pPr>
          </a:lstStyle>
          <a:p>
            <a:r>
              <a:rPr lang="en-CA"/>
              <a:t>Click to edit Master title style</a:t>
            </a:r>
            <a:endParaRPr lang="en-US"/>
          </a:p>
        </p:txBody>
      </p:sp>
      <p:sp>
        <p:nvSpPr>
          <p:cNvPr id="3" name="Picture Placeholder 2"/>
          <p:cNvSpPr>
            <a:spLocks noGrp="1"/>
          </p:cNvSpPr>
          <p:nvPr>
            <p:ph type="pic" idx="1"/>
          </p:nvPr>
        </p:nvSpPr>
        <p:spPr>
          <a:xfrm>
            <a:off x="1792288" y="459581"/>
            <a:ext cx="5486400" cy="3086100"/>
          </a:xfrm>
        </p:spPr>
        <p:txBody>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endParaRPr lang="en-US"/>
          </a:p>
        </p:txBody>
      </p:sp>
      <p:sp>
        <p:nvSpPr>
          <p:cNvPr id="4" name="Text Placeholder 3"/>
          <p:cNvSpPr>
            <a:spLocks noGrp="1"/>
          </p:cNvSpPr>
          <p:nvPr>
            <p:ph type="body" sz="half" idx="2"/>
          </p:nvPr>
        </p:nvSpPr>
        <p:spPr>
          <a:xfrm>
            <a:off x="1792288" y="4025503"/>
            <a:ext cx="5486400" cy="603647"/>
          </a:xfrm>
        </p:spPr>
        <p:txBody>
          <a:bodyPr/>
          <a:lstStyle>
            <a:lvl1pPr marL="0" indent="0">
              <a:buNone/>
              <a:defRPr sz="1050"/>
            </a:lvl1pPr>
            <a:lvl2pPr marL="342900" indent="0">
              <a:buNone/>
              <a:defRPr sz="900"/>
            </a:lvl2pPr>
            <a:lvl3pPr marL="685800" indent="0">
              <a:buNone/>
              <a:defRPr sz="750"/>
            </a:lvl3pPr>
            <a:lvl4pPr marL="1028700" indent="0">
              <a:buNone/>
              <a:defRPr sz="675"/>
            </a:lvl4pPr>
            <a:lvl5pPr marL="1371600" indent="0">
              <a:buNone/>
              <a:defRPr sz="675"/>
            </a:lvl5pPr>
            <a:lvl6pPr marL="1714500" indent="0">
              <a:buNone/>
              <a:defRPr sz="675"/>
            </a:lvl6pPr>
            <a:lvl7pPr marL="2057400" indent="0">
              <a:buNone/>
              <a:defRPr sz="675"/>
            </a:lvl7pPr>
            <a:lvl8pPr marL="2400300" indent="0">
              <a:buNone/>
              <a:defRPr sz="675"/>
            </a:lvl8pPr>
            <a:lvl9pPr marL="2743200" indent="0">
              <a:buNone/>
              <a:defRPr sz="675"/>
            </a:lvl9pPr>
          </a:lstStyle>
          <a:p>
            <a:pPr lvl="0"/>
            <a:r>
              <a:rPr lang="en-CA"/>
              <a:t>Click to edit Master text styles</a:t>
            </a:r>
          </a:p>
        </p:txBody>
      </p:sp>
      <p:sp>
        <p:nvSpPr>
          <p:cNvPr id="5" name="Date Placeholder 4"/>
          <p:cNvSpPr>
            <a:spLocks noGrp="1"/>
          </p:cNvSpPr>
          <p:nvPr>
            <p:ph type="dt" sz="half" idx="10"/>
          </p:nvPr>
        </p:nvSpPr>
        <p:spPr/>
        <p:txBody>
          <a:bodyPr/>
          <a:lstStyle/>
          <a:p>
            <a:fld id="{7C4CB6B0-D0F6-1E4D-B7DC-3FBE6B4D87EC}" type="datetimeFigureOut">
              <a:rPr lang="en-US" smtClean="0"/>
              <a:pPr/>
              <a:t>9/7/2021</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F469C4A9-C3B3-8949-BC26-65C79149C486}" type="slidenum">
              <a:rPr lang="en-US" smtClean="0"/>
              <a:pPr/>
              <a:t>‹#›</a:t>
            </a:fld>
            <a:endParaRPr lang="en-US"/>
          </a:p>
        </p:txBody>
      </p:sp>
    </p:spTree>
    <p:extLst>
      <p:ext uri="{BB962C8B-B14F-4D97-AF65-F5344CB8AC3E}">
        <p14:creationId xmlns:p14="http://schemas.microsoft.com/office/powerpoint/2010/main" val="31857003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theme" Target="../theme/theme2.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1.xml"/><Relationship Id="rId3" Type="http://schemas.openxmlformats.org/officeDocument/2006/relationships/slideLayout" Target="../slideLayouts/slideLayout26.xml"/><Relationship Id="rId7" Type="http://schemas.openxmlformats.org/officeDocument/2006/relationships/slideLayout" Target="../slideLayouts/slideLayout30.xml"/><Relationship Id="rId12" Type="http://schemas.openxmlformats.org/officeDocument/2006/relationships/theme" Target="../theme/theme3.xml"/><Relationship Id="rId2" Type="http://schemas.openxmlformats.org/officeDocument/2006/relationships/slideLayout" Target="../slideLayouts/slideLayout25.xml"/><Relationship Id="rId1" Type="http://schemas.openxmlformats.org/officeDocument/2006/relationships/slideLayout" Target="../slideLayouts/slideLayout24.xml"/><Relationship Id="rId6" Type="http://schemas.openxmlformats.org/officeDocument/2006/relationships/slideLayout" Target="../slideLayouts/slideLayout29.xml"/><Relationship Id="rId11" Type="http://schemas.openxmlformats.org/officeDocument/2006/relationships/slideLayout" Target="../slideLayouts/slideLayout34.xml"/><Relationship Id="rId5" Type="http://schemas.openxmlformats.org/officeDocument/2006/relationships/slideLayout" Target="../slideLayouts/slideLayout28.xml"/><Relationship Id="rId10" Type="http://schemas.openxmlformats.org/officeDocument/2006/relationships/slideLayout" Target="../slideLayouts/slideLayout33.xml"/><Relationship Id="rId4" Type="http://schemas.openxmlformats.org/officeDocument/2006/relationships/slideLayout" Target="../slideLayouts/slideLayout27.xml"/><Relationship Id="rId9" Type="http://schemas.openxmlformats.org/officeDocument/2006/relationships/slideLayout" Target="../slideLayouts/slideLayout32.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Pr>
        <a:solidFill>
          <a:schemeClr val="bg1">
            <a:alpha val="0"/>
          </a:schemeClr>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85750"/>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7C4CB6B0-D0F6-1E4D-B7DC-3FBE6B4D87EC}" type="datetimeFigureOut">
              <a:rPr lang="en-US" smtClean="0"/>
              <a:pPr/>
              <a:t>9/7/2021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F469C4A9-C3B3-8949-BC26-65C79149C486}" type="slidenum">
              <a:rPr lang="en-US" smtClean="0"/>
              <a:pPr/>
              <a:t>‹#›</a:t>
            </a:fld>
            <a:endParaRPr lang="en-US"/>
          </a:p>
        </p:txBody>
      </p:sp>
      <p:sp>
        <p:nvSpPr>
          <p:cNvPr id="8" name="Rectangle 2"/>
          <p:cNvSpPr txBox="1">
            <a:spLocks noChangeArrowheads="1"/>
          </p:cNvSpPr>
          <p:nvPr userDrawn="1"/>
        </p:nvSpPr>
        <p:spPr>
          <a:xfrm>
            <a:off x="6553200" y="82894"/>
            <a:ext cx="2362200" cy="228600"/>
          </a:xfrm>
          <a:prstGeom prst="rect">
            <a:avLst/>
          </a:prstGeom>
          <a:noFill/>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DIVING DUCKS</a:t>
            </a:r>
          </a:p>
        </p:txBody>
      </p:sp>
    </p:spTree>
    <p:extLst>
      <p:ext uri="{BB962C8B-B14F-4D97-AF65-F5344CB8AC3E}">
        <p14:creationId xmlns:p14="http://schemas.microsoft.com/office/powerpoint/2010/main" val="3663678251"/>
      </p:ext>
    </p:extLst>
  </p:cSld>
  <p:clrMap bg1="lt1" tx1="dk1" bg2="lt2" tx2="dk2" accent1="accent1" accent2="accent2" accent3="accent3" accent4="accent4" accent5="accent5" accent6="accent6" hlink="hlink" folHlink="folHlink"/>
  <p:sldLayoutIdLst>
    <p:sldLayoutId id="2147483678" r:id="rId1"/>
    <p:sldLayoutId id="2147483679" r:id="rId2"/>
    <p:sldLayoutId id="2147483680" r:id="rId3"/>
    <p:sldLayoutId id="2147483681" r:id="rId4"/>
    <p:sldLayoutId id="2147483682" r:id="rId5"/>
    <p:sldLayoutId id="2147483683" r:id="rId6"/>
    <p:sldLayoutId id="2147483684" r:id="rId7"/>
    <p:sldLayoutId id="2147483685" r:id="rId8"/>
    <p:sldLayoutId id="2147483686" r:id="rId9"/>
    <p:sldLayoutId id="2147483687" r:id="rId10"/>
    <p:sldLayoutId id="2147483688" r:id="rId11"/>
    <p:sldLayoutId id="2147483703" r:id="rId12"/>
  </p:sldLayoutIdLst>
  <p:txStyles>
    <p:titleStyle>
      <a:lvl1pPr algn="l" defTabSz="342900" rtl="0" eaLnBrk="1" latinLnBrk="0" hangingPunct="1">
        <a:spcBef>
          <a:spcPct val="0"/>
        </a:spcBef>
        <a:buNone/>
        <a:defRPr sz="3000" b="1" i="0" kern="1200">
          <a:solidFill>
            <a:srgbClr val="4A452A"/>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29740" y="280601"/>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9ADFE23D-8E8F-424D-884D-F78F56335EF5}" type="datetimeFigureOut">
              <a:rPr lang="en-US" smtClean="0"/>
              <a:pPr/>
              <a:t>9/7/2021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BD10E5BC-BF08-D54D-B9F0-E8612A725CC4}" type="slidenum">
              <a:rPr lang="en-US" smtClean="0"/>
              <a:pPr/>
              <a:t>‹#›</a:t>
            </a:fld>
            <a:endParaRPr lang="en-US"/>
          </a:p>
        </p:txBody>
      </p:sp>
      <p:sp>
        <p:nvSpPr>
          <p:cNvPr id="8" name="Rectangle 2"/>
          <p:cNvSpPr txBox="1">
            <a:spLocks noChangeArrowheads="1"/>
          </p:cNvSpPr>
          <p:nvPr userDrawn="1"/>
        </p:nvSpPr>
        <p:spPr>
          <a:xfrm>
            <a:off x="6553200" y="82894"/>
            <a:ext cx="2362200" cy="228600"/>
          </a:xfrm>
          <a:prstGeom prst="rect">
            <a:avLst/>
          </a:prstGeom>
        </p:spPr>
        <p:txBody>
          <a:bodyPr>
            <a:noAutofit/>
          </a:bodyPr>
          <a:lstStyle>
            <a:lvl1pPr algn="ctr" defTabSz="457200" rtl="0" eaLnBrk="1" latinLnBrk="0" hangingPunct="1">
              <a:spcBef>
                <a:spcPct val="0"/>
              </a:spcBef>
              <a:buNone/>
              <a:defRPr sz="4400" kern="1200">
                <a:solidFill>
                  <a:schemeClr val="tx1"/>
                </a:solidFill>
                <a:latin typeface="+mj-lt"/>
                <a:ea typeface="+mj-ea"/>
                <a:cs typeface="+mj-cs"/>
              </a:defRPr>
            </a:lvl1pPr>
          </a:lstStyle>
          <a:p>
            <a:pPr algn="r"/>
            <a:r>
              <a:rPr lang="en-US" sz="1200" b="1" dirty="0">
                <a:solidFill>
                  <a:srgbClr val="FFFFFF"/>
                </a:solidFill>
                <a:latin typeface="Bookman Old Style" pitchFamily="18" charset="0"/>
              </a:rPr>
              <a:t>PUDDLE DUCKS</a:t>
            </a:r>
          </a:p>
        </p:txBody>
      </p:sp>
    </p:spTree>
    <p:extLst>
      <p:ext uri="{BB962C8B-B14F-4D97-AF65-F5344CB8AC3E}">
        <p14:creationId xmlns:p14="http://schemas.microsoft.com/office/powerpoint/2010/main" val="175587737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Lst>
  <p:txStyles>
    <p:titleStyle>
      <a:lvl1pPr algn="ctr"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rgbClr val="FFFFFF"/>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en-CA" dirty="0"/>
              <a:t>Click to edit Master title style</a:t>
            </a:r>
            <a:endParaRPr lang="en-US" dirty="0"/>
          </a:p>
        </p:txBody>
      </p:sp>
      <p:sp>
        <p:nvSpPr>
          <p:cNvPr id="3" name="Text Placeholder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en-CA"/>
              <a:t>Click to edit Master text styles</a:t>
            </a:r>
          </a:p>
          <a:p>
            <a:pPr lvl="1"/>
            <a:r>
              <a:rPr lang="en-CA"/>
              <a:t>Second level</a:t>
            </a:r>
          </a:p>
          <a:p>
            <a:pPr lvl="2"/>
            <a:r>
              <a:rPr lang="en-CA"/>
              <a:t>Third level</a:t>
            </a:r>
          </a:p>
          <a:p>
            <a:pPr lvl="3"/>
            <a:r>
              <a:rPr lang="en-CA"/>
              <a:t>Fourth level</a:t>
            </a:r>
          </a:p>
          <a:p>
            <a:pPr lvl="4"/>
            <a:r>
              <a:rPr lang="en-CA"/>
              <a:t>Fifth level</a:t>
            </a:r>
            <a:endParaRPr lang="en-US"/>
          </a:p>
        </p:txBody>
      </p:sp>
      <p:sp>
        <p:nvSpPr>
          <p:cNvPr id="4" name="Date Placeholder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900">
                <a:solidFill>
                  <a:schemeClr val="tx1">
                    <a:tint val="75000"/>
                  </a:schemeClr>
                </a:solidFill>
              </a:defRPr>
            </a:lvl1pPr>
          </a:lstStyle>
          <a:p>
            <a:fld id="{FE73BAFC-64A4-E840-9AE4-05DA7D3C8F94}" type="datetimeFigureOut">
              <a:rPr lang="en-US" smtClean="0"/>
              <a:pPr/>
              <a:t>9/7/2021</a:t>
            </a:fld>
            <a:endParaRPr lang="en-US"/>
          </a:p>
        </p:txBody>
      </p:sp>
      <p:sp>
        <p:nvSpPr>
          <p:cNvPr id="5" name="Footer Placeholder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900">
                <a:solidFill>
                  <a:schemeClr val="tx1">
                    <a:tint val="75000"/>
                  </a:schemeClr>
                </a:solidFill>
              </a:defRPr>
            </a:lvl1pPr>
          </a:lstStyle>
          <a:p>
            <a:fld id="{2AE6605D-ED7C-0D45-BD78-93E0CFDF497C}" type="slidenum">
              <a:rPr lang="en-US" smtClean="0"/>
              <a:pPr/>
              <a:t>‹#›</a:t>
            </a:fld>
            <a:endParaRPr lang="en-US"/>
          </a:p>
        </p:txBody>
      </p:sp>
    </p:spTree>
    <p:extLst>
      <p:ext uri="{BB962C8B-B14F-4D97-AF65-F5344CB8AC3E}">
        <p14:creationId xmlns:p14="http://schemas.microsoft.com/office/powerpoint/2010/main" val="4120676327"/>
      </p:ext>
    </p:extLst>
  </p:cSld>
  <p:clrMap bg1="lt1" tx1="dk1" bg2="lt2" tx2="dk2" accent1="accent1" accent2="accent2" accent3="accent3" accent4="accent4" accent5="accent5" accent6="accent6" hlink="hlink" folHlink="folHlink"/>
  <p:sldLayoutIdLst>
    <p:sldLayoutId id="2147483705" r:id="rId1"/>
    <p:sldLayoutId id="2147483706" r:id="rId2"/>
    <p:sldLayoutId id="2147483707" r:id="rId3"/>
    <p:sldLayoutId id="2147483708" r:id="rId4"/>
    <p:sldLayoutId id="2147483709" r:id="rId5"/>
    <p:sldLayoutId id="2147483710" r:id="rId6"/>
    <p:sldLayoutId id="2147483711" r:id="rId7"/>
    <p:sldLayoutId id="2147483712" r:id="rId8"/>
    <p:sldLayoutId id="2147483713" r:id="rId9"/>
    <p:sldLayoutId id="2147483714" r:id="rId10"/>
    <p:sldLayoutId id="2147483715" r:id="rId11"/>
  </p:sldLayoutIdLst>
  <p:txStyles>
    <p:titleStyle>
      <a:lvl1pPr algn="l" defTabSz="342900" rtl="0" eaLnBrk="1" latinLnBrk="0" hangingPunct="1">
        <a:spcBef>
          <a:spcPct val="0"/>
        </a:spcBef>
        <a:buNone/>
        <a:defRPr sz="3000" b="1" i="0" kern="1200">
          <a:solidFill>
            <a:schemeClr val="tx1"/>
          </a:solidFill>
          <a:latin typeface="Bookman Old Style"/>
          <a:ea typeface="+mj-ea"/>
          <a:cs typeface="Bookman Old Style"/>
        </a:defRPr>
      </a:lvl1pPr>
    </p:titleStyle>
    <p:bodyStyle>
      <a:lvl1pPr marL="257175" indent="-257175" algn="l" defTabSz="342900" rtl="0" eaLnBrk="1" latinLnBrk="0" hangingPunct="1">
        <a:spcBef>
          <a:spcPct val="20000"/>
        </a:spcBef>
        <a:buFont typeface="Arial"/>
        <a:buChar char="•"/>
        <a:defRPr sz="2400" kern="1200">
          <a:solidFill>
            <a:schemeClr val="tx1"/>
          </a:solidFill>
          <a:latin typeface="+mn-lt"/>
          <a:ea typeface="+mn-ea"/>
          <a:cs typeface="+mn-cs"/>
        </a:defRPr>
      </a:lvl1pPr>
      <a:lvl2pPr marL="557213" indent="-214313" algn="l" defTabSz="342900" rtl="0" eaLnBrk="1" latinLnBrk="0" hangingPunct="1">
        <a:spcBef>
          <a:spcPct val="20000"/>
        </a:spcBef>
        <a:buFont typeface="Arial"/>
        <a:buChar char="–"/>
        <a:defRPr sz="2100" kern="1200">
          <a:solidFill>
            <a:schemeClr val="tx1"/>
          </a:solidFill>
          <a:latin typeface="+mn-lt"/>
          <a:ea typeface="+mn-ea"/>
          <a:cs typeface="+mn-cs"/>
        </a:defRPr>
      </a:lvl2pPr>
      <a:lvl3pPr marL="857250" indent="-171450" algn="l" defTabSz="342900" rtl="0" eaLnBrk="1" latinLnBrk="0" hangingPunct="1">
        <a:spcBef>
          <a:spcPct val="20000"/>
        </a:spcBef>
        <a:buFont typeface="Arial"/>
        <a:buChar char="•"/>
        <a:defRPr sz="1800" kern="1200">
          <a:solidFill>
            <a:schemeClr val="tx1"/>
          </a:solidFill>
          <a:latin typeface="+mn-lt"/>
          <a:ea typeface="+mn-ea"/>
          <a:cs typeface="+mn-cs"/>
        </a:defRPr>
      </a:lvl3pPr>
      <a:lvl4pPr marL="1200150" indent="-171450" algn="l" defTabSz="342900" rtl="0" eaLnBrk="1" latinLnBrk="0" hangingPunct="1">
        <a:spcBef>
          <a:spcPct val="20000"/>
        </a:spcBef>
        <a:buFont typeface="Arial"/>
        <a:buChar char="–"/>
        <a:defRPr sz="1500" kern="1200">
          <a:solidFill>
            <a:schemeClr val="tx1"/>
          </a:solidFill>
          <a:latin typeface="+mn-lt"/>
          <a:ea typeface="+mn-ea"/>
          <a:cs typeface="+mn-cs"/>
        </a:defRPr>
      </a:lvl4pPr>
      <a:lvl5pPr marL="1543050" indent="-171450" algn="l" defTabSz="342900" rtl="0" eaLnBrk="1" latinLnBrk="0" hangingPunct="1">
        <a:spcBef>
          <a:spcPct val="20000"/>
        </a:spcBef>
        <a:buFont typeface="Arial"/>
        <a:buChar char="»"/>
        <a:defRPr sz="1500" kern="1200">
          <a:solidFill>
            <a:schemeClr val="tx1"/>
          </a:solidFill>
          <a:latin typeface="+mn-lt"/>
          <a:ea typeface="+mn-ea"/>
          <a:cs typeface="+mn-cs"/>
        </a:defRPr>
      </a:lvl5pPr>
      <a:lvl6pPr marL="1885950" indent="-171450" algn="l" defTabSz="342900" rtl="0" eaLnBrk="1" latinLnBrk="0" hangingPunct="1">
        <a:spcBef>
          <a:spcPct val="20000"/>
        </a:spcBef>
        <a:buFont typeface="Arial"/>
        <a:buChar char="•"/>
        <a:defRPr sz="1500" kern="1200">
          <a:solidFill>
            <a:schemeClr val="tx1"/>
          </a:solidFill>
          <a:latin typeface="+mn-lt"/>
          <a:ea typeface="+mn-ea"/>
          <a:cs typeface="+mn-cs"/>
        </a:defRPr>
      </a:lvl6pPr>
      <a:lvl7pPr marL="2228850" indent="-171450" algn="l" defTabSz="342900" rtl="0" eaLnBrk="1" latinLnBrk="0" hangingPunct="1">
        <a:spcBef>
          <a:spcPct val="20000"/>
        </a:spcBef>
        <a:buFont typeface="Arial"/>
        <a:buChar char="•"/>
        <a:defRPr sz="1500" kern="1200">
          <a:solidFill>
            <a:schemeClr val="tx1"/>
          </a:solidFill>
          <a:latin typeface="+mn-lt"/>
          <a:ea typeface="+mn-ea"/>
          <a:cs typeface="+mn-cs"/>
        </a:defRPr>
      </a:lvl7pPr>
      <a:lvl8pPr marL="2571750" indent="-171450" algn="l" defTabSz="342900" rtl="0" eaLnBrk="1" latinLnBrk="0" hangingPunct="1">
        <a:spcBef>
          <a:spcPct val="20000"/>
        </a:spcBef>
        <a:buFont typeface="Arial"/>
        <a:buChar char="•"/>
        <a:defRPr sz="1500" kern="1200">
          <a:solidFill>
            <a:schemeClr val="tx1"/>
          </a:solidFill>
          <a:latin typeface="+mn-lt"/>
          <a:ea typeface="+mn-ea"/>
          <a:cs typeface="+mn-cs"/>
        </a:defRPr>
      </a:lvl8pPr>
      <a:lvl9pPr marL="2914650" indent="-171450" algn="l" defTabSz="342900" rtl="0" eaLnBrk="1" latinLnBrk="0" hangingPunct="1">
        <a:spcBef>
          <a:spcPct val="20000"/>
        </a:spcBef>
        <a:buFont typeface="Arial"/>
        <a:buChar char="•"/>
        <a:defRPr sz="1500" kern="1200">
          <a:solidFill>
            <a:schemeClr val="tx1"/>
          </a:solidFill>
          <a:latin typeface="+mn-lt"/>
          <a:ea typeface="+mn-ea"/>
          <a:cs typeface="+mn-cs"/>
        </a:defRPr>
      </a:lvl9pPr>
    </p:bodyStyle>
    <p:otherStyle>
      <a:defPPr>
        <a:defRPr lang="en-US"/>
      </a:defPPr>
      <a:lvl1pPr marL="0" algn="l" defTabSz="342900" rtl="0" eaLnBrk="1" latinLnBrk="0" hangingPunct="1">
        <a:defRPr sz="1350" kern="1200">
          <a:solidFill>
            <a:schemeClr val="tx1"/>
          </a:solidFill>
          <a:latin typeface="+mn-lt"/>
          <a:ea typeface="+mn-ea"/>
          <a:cs typeface="+mn-cs"/>
        </a:defRPr>
      </a:lvl1pPr>
      <a:lvl2pPr marL="342900" algn="l" defTabSz="342900" rtl="0" eaLnBrk="1" latinLnBrk="0" hangingPunct="1">
        <a:defRPr sz="1350" kern="1200">
          <a:solidFill>
            <a:schemeClr val="tx1"/>
          </a:solidFill>
          <a:latin typeface="+mn-lt"/>
          <a:ea typeface="+mn-ea"/>
          <a:cs typeface="+mn-cs"/>
        </a:defRPr>
      </a:lvl2pPr>
      <a:lvl3pPr marL="685800" algn="l" defTabSz="342900" rtl="0" eaLnBrk="1" latinLnBrk="0" hangingPunct="1">
        <a:defRPr sz="1350" kern="1200">
          <a:solidFill>
            <a:schemeClr val="tx1"/>
          </a:solidFill>
          <a:latin typeface="+mn-lt"/>
          <a:ea typeface="+mn-ea"/>
          <a:cs typeface="+mn-cs"/>
        </a:defRPr>
      </a:lvl3pPr>
      <a:lvl4pPr marL="1028700" algn="l" defTabSz="342900" rtl="0" eaLnBrk="1" latinLnBrk="0" hangingPunct="1">
        <a:defRPr sz="1350" kern="1200">
          <a:solidFill>
            <a:schemeClr val="tx1"/>
          </a:solidFill>
          <a:latin typeface="+mn-lt"/>
          <a:ea typeface="+mn-ea"/>
          <a:cs typeface="+mn-cs"/>
        </a:defRPr>
      </a:lvl4pPr>
      <a:lvl5pPr marL="1371600" algn="l" defTabSz="342900" rtl="0" eaLnBrk="1" latinLnBrk="0" hangingPunct="1">
        <a:defRPr sz="1350" kern="1200">
          <a:solidFill>
            <a:schemeClr val="tx1"/>
          </a:solidFill>
          <a:latin typeface="+mn-lt"/>
          <a:ea typeface="+mn-ea"/>
          <a:cs typeface="+mn-cs"/>
        </a:defRPr>
      </a:lvl5pPr>
      <a:lvl6pPr marL="1714500" algn="l" defTabSz="342900" rtl="0" eaLnBrk="1" latinLnBrk="0" hangingPunct="1">
        <a:defRPr sz="1350" kern="1200">
          <a:solidFill>
            <a:schemeClr val="tx1"/>
          </a:solidFill>
          <a:latin typeface="+mn-lt"/>
          <a:ea typeface="+mn-ea"/>
          <a:cs typeface="+mn-cs"/>
        </a:defRPr>
      </a:lvl6pPr>
      <a:lvl7pPr marL="2057400" algn="l" defTabSz="342900" rtl="0" eaLnBrk="1" latinLnBrk="0" hangingPunct="1">
        <a:defRPr sz="1350" kern="1200">
          <a:solidFill>
            <a:schemeClr val="tx1"/>
          </a:solidFill>
          <a:latin typeface="+mn-lt"/>
          <a:ea typeface="+mn-ea"/>
          <a:cs typeface="+mn-cs"/>
        </a:defRPr>
      </a:lvl7pPr>
      <a:lvl8pPr marL="2400300" algn="l" defTabSz="342900" rtl="0" eaLnBrk="1" latinLnBrk="0" hangingPunct="1">
        <a:defRPr sz="1350" kern="1200">
          <a:solidFill>
            <a:schemeClr val="tx1"/>
          </a:solidFill>
          <a:latin typeface="+mn-lt"/>
          <a:ea typeface="+mn-ea"/>
          <a:cs typeface="+mn-cs"/>
        </a:defRPr>
      </a:lvl8pPr>
      <a:lvl9pPr marL="2743200" algn="l" defTabSz="3429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7.xml"/><Relationship Id="rId5" Type="http://schemas.openxmlformats.org/officeDocument/2006/relationships/image" Target="../media/image5.png"/><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10.xml"/><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1.xml"/><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12.xml"/><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3.xml"/><Relationship Id="rId1" Type="http://schemas.openxmlformats.org/officeDocument/2006/relationships/slideLayout" Target="../slideLayouts/slideLayout7.xml"/></Relationships>
</file>

<file path=ppt/slides/_rels/slide14.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notesSlide" Target="../notesSlides/notesSlide14.xml"/><Relationship Id="rId1" Type="http://schemas.openxmlformats.org/officeDocument/2006/relationships/slideLayout" Target="../slideLayouts/slideLayout7.xml"/></Relationships>
</file>

<file path=ppt/slides/_rels/slide1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15.xml"/><Relationship Id="rId1" Type="http://schemas.openxmlformats.org/officeDocument/2006/relationships/slideLayout" Target="../slideLayouts/slideLayout7.xml"/></Relationships>
</file>

<file path=ppt/slides/_rels/slide1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16.xml"/><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7.xml"/><Relationship Id="rId1" Type="http://schemas.openxmlformats.org/officeDocument/2006/relationships/slideLayout" Target="../slideLayouts/slideLayout7.xml"/></Relationships>
</file>

<file path=ppt/slides/_rels/slide18.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18.xml"/><Relationship Id="rId1" Type="http://schemas.openxmlformats.org/officeDocument/2006/relationships/slideLayout" Target="../slideLayouts/slideLayout7.xml"/></Relationships>
</file>

<file path=ppt/slides/_rels/slide1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19.xml"/><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2.xml"/><Relationship Id="rId1" Type="http://schemas.openxmlformats.org/officeDocument/2006/relationships/slideLayout" Target="../slideLayouts/slideLayout7.xml"/></Relationships>
</file>

<file path=ppt/slides/_rels/slide20.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1.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22.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3.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24.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5.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26.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27.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28.xml"/><Relationship Id="rId1" Type="http://schemas.openxmlformats.org/officeDocument/2006/relationships/slideLayout" Target="../slideLayouts/slideLayout7.xml"/><Relationship Id="rId5" Type="http://schemas.openxmlformats.org/officeDocument/2006/relationships/hyperlink" Target="http://www.whc.org/" TargetMode="External"/><Relationship Id="rId4" Type="http://schemas.openxmlformats.org/officeDocument/2006/relationships/image" Target="../media/image22.jpeg"/></Relationships>
</file>

<file path=ppt/slides/_rels/slide29.xml.rels><?xml version="1.0" encoding="UTF-8" standalone="yes"?>
<Relationships xmlns="http://schemas.openxmlformats.org/package/2006/relationships"><Relationship Id="rId8" Type="http://schemas.openxmlformats.org/officeDocument/2006/relationships/image" Target="../media/image25.emf"/><Relationship Id="rId3" Type="http://schemas.openxmlformats.org/officeDocument/2006/relationships/hyperlink" Target="http://www.ducks.org/" TargetMode="External"/><Relationship Id="rId7" Type="http://schemas.openxmlformats.org/officeDocument/2006/relationships/image" Target="../media/image24.jpeg"/><Relationship Id="rId2" Type="http://schemas.openxmlformats.org/officeDocument/2006/relationships/notesSlide" Target="../notesSlides/notesSlide29.xml"/><Relationship Id="rId1" Type="http://schemas.openxmlformats.org/officeDocument/2006/relationships/slideLayout" Target="../slideLayouts/slideLayout7.xml"/><Relationship Id="rId6" Type="http://schemas.openxmlformats.org/officeDocument/2006/relationships/hyperlink" Target="http://longpointwaterfowl.org/" TargetMode="External"/><Relationship Id="rId5" Type="http://schemas.openxmlformats.org/officeDocument/2006/relationships/hyperlink" Target="http://www.ducks.ca/" TargetMode="External"/><Relationship Id="rId4" Type="http://schemas.openxmlformats.org/officeDocument/2006/relationships/image" Target="../media/image23.emf"/></Relationships>
</file>

<file path=ppt/slides/_rels/slide3.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3.xml"/><Relationship Id="rId1" Type="http://schemas.openxmlformats.org/officeDocument/2006/relationships/slideLayout" Target="../slideLayouts/slideLayout7.xml"/></Relationships>
</file>

<file path=ppt/slides/_rels/slide4.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4.xml"/><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5.xml"/><Relationship Id="rId1" Type="http://schemas.openxmlformats.org/officeDocument/2006/relationships/slideLayout" Target="../slideLayouts/slideLayout30.xml"/></Relationships>
</file>

<file path=ppt/slides/_rels/slide6.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6.xml"/><Relationship Id="rId1" Type="http://schemas.openxmlformats.org/officeDocument/2006/relationships/slideLayout" Target="../slideLayouts/slideLayout30.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7.xml"/><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notesSlide" Target="../notesSlides/notesSlide8.xml"/><Relationship Id="rId1" Type="http://schemas.openxmlformats.org/officeDocument/2006/relationships/slideLayout" Target="../slideLayouts/slideLayout7.xml"/></Relationships>
</file>

<file path=ppt/slides/_rels/slide9.xml.rels><?xml version="1.0" encoding="UTF-8" standalone="yes"?>
<Relationships xmlns="http://schemas.openxmlformats.org/package/2006/relationships"><Relationship Id="rId3" Type="http://schemas.openxmlformats.org/officeDocument/2006/relationships/image" Target="../media/image10.jpeg"/><Relationship Id="rId2" Type="http://schemas.openxmlformats.org/officeDocument/2006/relationships/notesSlide" Target="../notesSlides/notesSlide9.xml"/><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l="23977" t="31663" r="18727" b="19993"/>
          <a:stretch/>
        </p:blipFill>
        <p:spPr>
          <a:xfrm>
            <a:off x="0" y="0"/>
            <a:ext cx="9143999" cy="5143500"/>
          </a:xfrm>
          <a:prstGeom prst="rect">
            <a:avLst/>
          </a:prstGeom>
        </p:spPr>
      </p:pic>
      <p:sp>
        <p:nvSpPr>
          <p:cNvPr id="10" name="Rectangle 9"/>
          <p:cNvSpPr/>
          <p:nvPr/>
        </p:nvSpPr>
        <p:spPr>
          <a:xfrm>
            <a:off x="6991397" y="4857750"/>
            <a:ext cx="1771650" cy="184666"/>
          </a:xfrm>
          <a:prstGeom prst="rect">
            <a:avLst/>
          </a:prstGeom>
        </p:spPr>
        <p:txBody>
          <a:bodyPr wrap="square">
            <a:spAutoFit/>
          </a:bodyPr>
          <a:lstStyle/>
          <a:p>
            <a:pPr algn="r"/>
            <a:r>
              <a:rPr lang="en-US" sz="600" dirty="0">
                <a:solidFill>
                  <a:srgbClr val="FFFFFF"/>
                </a:solidFill>
                <a:latin typeface="+mj-lt"/>
              </a:rPr>
              <a:t>©Dean Davenport</a:t>
            </a:r>
            <a:endParaRPr lang="en-US" sz="600" dirty="0">
              <a:solidFill>
                <a:srgbClr val="FFFFFF"/>
              </a:solidFill>
            </a:endParaRPr>
          </a:p>
        </p:txBody>
      </p:sp>
      <p:pic>
        <p:nvPicPr>
          <p:cNvPr id="12" name="Picture 11">
            <a:extLst>
              <a:ext uri="{FF2B5EF4-FFF2-40B4-BE49-F238E27FC236}">
                <a16:creationId xmlns:a16="http://schemas.microsoft.com/office/drawing/2014/main" id="{8FF1B10D-9B9C-114A-AF9E-7ECD748C0FA3}"/>
              </a:ext>
            </a:extLst>
          </p:cNvPr>
          <p:cNvPicPr>
            <a:picLocks noChangeAspect="1"/>
          </p:cNvPicPr>
          <p:nvPr/>
        </p:nvPicPr>
        <p:blipFill>
          <a:blip r:embed="rId4">
            <a:extLst>
              <a:ext uri="{28A0092B-C50C-407E-A947-70E740481C1C}">
                <a14:useLocalDpi xmlns:a14="http://schemas.microsoft.com/office/drawing/2010/main" val="0"/>
              </a:ext>
            </a:extLst>
          </a:blip>
          <a:stretch>
            <a:fillRect/>
          </a:stretch>
        </p:blipFill>
        <p:spPr>
          <a:xfrm>
            <a:off x="6086195" y="3050495"/>
            <a:ext cx="914400" cy="739697"/>
          </a:xfrm>
          <a:prstGeom prst="rect">
            <a:avLst/>
          </a:prstGeom>
        </p:spPr>
      </p:pic>
      <p:sp>
        <p:nvSpPr>
          <p:cNvPr id="7" name="TextBox 6">
            <a:extLst>
              <a:ext uri="{FF2B5EF4-FFF2-40B4-BE49-F238E27FC236}">
                <a16:creationId xmlns:a16="http://schemas.microsoft.com/office/drawing/2014/main" id="{5CEADB7B-86A7-884A-96DD-C19A074B29AE}"/>
              </a:ext>
            </a:extLst>
          </p:cNvPr>
          <p:cNvSpPr txBox="1"/>
          <p:nvPr/>
        </p:nvSpPr>
        <p:spPr>
          <a:xfrm>
            <a:off x="381000" y="635734"/>
            <a:ext cx="6914213" cy="1631216"/>
          </a:xfrm>
          <a:prstGeom prst="rect">
            <a:avLst/>
          </a:prstGeom>
          <a:noFill/>
        </p:spPr>
        <p:txBody>
          <a:bodyPr wrap="square" rtlCol="0">
            <a:spAutoFit/>
          </a:bodyPr>
          <a:lstStyle/>
          <a:p>
            <a:r>
              <a:rPr lang="en-US" sz="10000" b="1" dirty="0">
                <a:solidFill>
                  <a:srgbClr val="FFFFFF"/>
                </a:solidFill>
              </a:rPr>
              <a:t>Shoot or</a:t>
            </a:r>
          </a:p>
        </p:txBody>
      </p:sp>
      <p:sp>
        <p:nvSpPr>
          <p:cNvPr id="15" name="Rectangle 14">
            <a:extLst>
              <a:ext uri="{FF2B5EF4-FFF2-40B4-BE49-F238E27FC236}">
                <a16:creationId xmlns:a16="http://schemas.microsoft.com/office/drawing/2014/main" id="{07E46734-4997-4840-9CF9-4E5411A46D49}"/>
              </a:ext>
            </a:extLst>
          </p:cNvPr>
          <p:cNvSpPr/>
          <p:nvPr/>
        </p:nvSpPr>
        <p:spPr>
          <a:xfrm>
            <a:off x="533400" y="1603451"/>
            <a:ext cx="8460738" cy="1631216"/>
          </a:xfrm>
          <a:prstGeom prst="rect">
            <a:avLst/>
          </a:prstGeom>
        </p:spPr>
        <p:txBody>
          <a:bodyPr wrap="square">
            <a:spAutoFit/>
          </a:bodyPr>
          <a:lstStyle/>
          <a:p>
            <a:r>
              <a:rPr lang="en-US" sz="10000" b="1" dirty="0">
                <a:solidFill>
                  <a:srgbClr val="FFFFFF"/>
                </a:solidFill>
              </a:rPr>
              <a:t>don’t shoot?</a:t>
            </a:r>
          </a:p>
        </p:txBody>
      </p:sp>
      <p:pic>
        <p:nvPicPr>
          <p:cNvPr id="16" name="Picture 15" descr="WHC_logo.png">
            <a:extLst>
              <a:ext uri="{FF2B5EF4-FFF2-40B4-BE49-F238E27FC236}">
                <a16:creationId xmlns:a16="http://schemas.microsoft.com/office/drawing/2014/main" id="{D4241AB2-E737-F244-932B-BAFEEA2824E9}"/>
              </a:ext>
            </a:extLst>
          </p:cNvPr>
          <p:cNvPicPr>
            <a:picLocks noChangeAspect="1"/>
          </p:cNvPicPr>
          <p:nvPr/>
        </p:nvPicPr>
        <p:blipFill>
          <a:blip r:embed="rId5" cstate="print">
            <a:extLst>
              <a:ext uri="{28A0092B-C50C-407E-A947-70E740481C1C}">
                <a14:useLocalDpi xmlns:a14="http://schemas.microsoft.com/office/drawing/2010/main" val="0"/>
              </a:ext>
            </a:extLst>
          </a:blip>
          <a:stretch>
            <a:fillRect/>
          </a:stretch>
        </p:blipFill>
        <p:spPr>
          <a:xfrm>
            <a:off x="7295213" y="3099220"/>
            <a:ext cx="993416" cy="642245"/>
          </a:xfrm>
          <a:prstGeom prst="rect">
            <a:avLst/>
          </a:prstGeom>
        </p:spPr>
      </p:pic>
    </p:spTree>
    <p:extLst>
      <p:ext uri="{BB962C8B-B14F-4D97-AF65-F5344CB8AC3E}">
        <p14:creationId xmlns:p14="http://schemas.microsoft.com/office/powerpoint/2010/main" val="141682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10" descr="http://c2491652.r52.cf0.rackcdn.com/v3/large/160213095403.jpg">
            <a:extLst>
              <a:ext uri="{FF2B5EF4-FFF2-40B4-BE49-F238E27FC236}">
                <a16:creationId xmlns:a16="http://schemas.microsoft.com/office/drawing/2014/main" id="{91647E76-409C-C44B-A116-5C6B4145F5B8}"/>
              </a:ext>
            </a:extLst>
          </p:cNvPr>
          <p:cNvPicPr>
            <a:picLocks noChangeAspect="1" noChangeArrowheads="1"/>
          </p:cNvPicPr>
          <p:nvPr/>
        </p:nvPicPr>
        <p:blipFill rotWithShape="1">
          <a:blip r:embed="rId3" cstate="print"/>
          <a:srcRect l="12095" t="33849" r="12095" b="6417"/>
          <a:stretch/>
        </p:blipFill>
        <p:spPr bwMode="auto">
          <a:xfrm>
            <a:off x="0" y="0"/>
            <a:ext cx="9144000" cy="5143500"/>
          </a:xfrm>
          <a:prstGeom prst="rect">
            <a:avLst/>
          </a:prstGeom>
          <a:noFill/>
        </p:spPr>
      </p:pic>
      <p:sp>
        <p:nvSpPr>
          <p:cNvPr id="10" name="Rectangle 9">
            <a:extLst>
              <a:ext uri="{FF2B5EF4-FFF2-40B4-BE49-F238E27FC236}">
                <a16:creationId xmlns:a16="http://schemas.microsoft.com/office/drawing/2014/main" id="{14517EEC-56BB-E246-BAD1-C3C88AB60673}"/>
              </a:ext>
            </a:extLst>
          </p:cNvPr>
          <p:cNvSpPr/>
          <p:nvPr/>
        </p:nvSpPr>
        <p:spPr>
          <a:xfrm>
            <a:off x="7067550" y="4629150"/>
            <a:ext cx="1771650" cy="215444"/>
          </a:xfrm>
          <a:prstGeom prst="rect">
            <a:avLst/>
          </a:prstGeom>
        </p:spPr>
        <p:txBody>
          <a:bodyPr wrap="square">
            <a:spAutoFit/>
          </a:bodyPr>
          <a:lstStyle/>
          <a:p>
            <a:pPr algn="r"/>
            <a:r>
              <a:rPr lang="en-US" sz="800" dirty="0">
                <a:solidFill>
                  <a:srgbClr val="FFFFFF"/>
                </a:solidFill>
                <a:latin typeface="+mj-lt"/>
              </a:rPr>
              <a:t>©Cecil Calloway</a:t>
            </a:r>
            <a:endParaRPr lang="en-US" sz="800" dirty="0">
              <a:solidFill>
                <a:srgbClr val="FFFFFF"/>
              </a:solidFill>
            </a:endParaRPr>
          </a:p>
        </p:txBody>
      </p:sp>
      <p:sp>
        <p:nvSpPr>
          <p:cNvPr id="7" name="Rectangle 6"/>
          <p:cNvSpPr/>
          <p:nvPr/>
        </p:nvSpPr>
        <p:spPr>
          <a:xfrm>
            <a:off x="535021" y="2876550"/>
            <a:ext cx="6229350" cy="2169825"/>
          </a:xfrm>
          <a:prstGeom prst="rect">
            <a:avLst/>
          </a:prstGeom>
        </p:spPr>
        <p:txBody>
          <a:bodyPr wrap="square" lIns="91440" tIns="45720" rIns="91440" bIns="45720" anchor="t">
            <a:spAutoFit/>
          </a:bodyPr>
          <a:lstStyle/>
          <a:p>
            <a:r>
              <a:rPr lang="en-US" sz="2700" b="1" dirty="0">
                <a:solidFill>
                  <a:srgbClr val="FFFFFF"/>
                </a:solidFill>
                <a:latin typeface="Arial" panose="020B0604020202020204" pitchFamily="34" charset="0"/>
                <a:cs typeface="Arial" panose="020B0604020202020204" pitchFamily="34" charset="0"/>
              </a:rPr>
              <a:t>Don</a:t>
            </a:r>
            <a:r>
              <a:rPr lang="fr-FR" sz="2700" b="1" dirty="0">
                <a:solidFill>
                  <a:srgbClr val="FFFFFF"/>
                </a:solidFill>
                <a:latin typeface="Arial" panose="020B0604020202020204" pitchFamily="34" charset="0"/>
                <a:cs typeface="Arial" panose="020B0604020202020204" pitchFamily="34" charset="0"/>
              </a:rPr>
              <a:t>’</a:t>
            </a:r>
            <a:r>
              <a:rPr lang="en-US" sz="2700" b="1" dirty="0">
                <a:solidFill>
                  <a:srgbClr val="FFFFFF"/>
                </a:solidFill>
                <a:latin typeface="Arial" panose="020B0604020202020204" pitchFamily="34" charset="0"/>
                <a:cs typeface="Arial" panose="020B0604020202020204" pitchFamily="34" charset="0"/>
              </a:rPr>
              <a:t>t shoot! </a:t>
            </a:r>
            <a:endParaRPr lang="en-US" sz="2700" dirty="0">
              <a:solidFill>
                <a:srgbClr val="FFFFFF"/>
              </a:solidFill>
              <a:latin typeface="Arial" panose="020B0604020202020204" pitchFamily="34" charset="0"/>
              <a:cs typeface="Arial" panose="020B0604020202020204" pitchFamily="34" charset="0"/>
            </a:endParaRPr>
          </a:p>
          <a:p>
            <a:endParaRPr lang="en-US" dirty="0">
              <a:solidFill>
                <a:srgbClr val="FFFFFF"/>
              </a:solidFill>
              <a:latin typeface="Arial" panose="020B0604020202020204" pitchFamily="34" charset="0"/>
              <a:cs typeface="Arial" panose="020B0604020202020204" pitchFamily="34" charset="0"/>
            </a:endParaRPr>
          </a:p>
          <a:p>
            <a:r>
              <a:rPr lang="en-US" dirty="0">
                <a:solidFill>
                  <a:srgbClr val="FFFFFF"/>
                </a:solidFill>
                <a:latin typeface="Arial"/>
                <a:cs typeface="Arial"/>
              </a:rPr>
              <a:t>It is generally illegal to use any electronic calls while hunting waterfowl, even this one. The only exception is for hunting overabundant species which varies by province and territory. </a:t>
            </a:r>
            <a:r>
              <a:rPr lang="en-US" u="sng" dirty="0">
                <a:solidFill>
                  <a:srgbClr val="FFFFFF"/>
                </a:solidFill>
                <a:latin typeface="Arial"/>
                <a:cs typeface="Arial"/>
              </a:rPr>
              <a:t>Remember to check schedule 1 of the Migratory Birds Regulations.</a:t>
            </a:r>
            <a:endParaRPr lang="en-US" b="1" dirty="0">
              <a:solidFill>
                <a:srgbClr val="FFFFFF"/>
              </a:solidFill>
              <a:latin typeface="Arial"/>
              <a:cs typeface="Arial"/>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0114" name="Picture 2" descr="http://images.ducks.ca/netpub/server.np?original=.5.980&amp;site=ducimages&amp;catalog=catalog"/>
          <p:cNvPicPr>
            <a:picLocks noChangeAspect="1" noChangeArrowheads="1"/>
          </p:cNvPicPr>
          <p:nvPr/>
        </p:nvPicPr>
        <p:blipFill rotWithShape="1">
          <a:blip r:embed="rId3" cstate="print"/>
          <a:srcRect t="5833" r="4449" b="19166"/>
          <a:stretch/>
        </p:blipFill>
        <p:spPr bwMode="auto">
          <a:xfrm>
            <a:off x="0" y="0"/>
            <a:ext cx="9144000" cy="5143500"/>
          </a:xfrm>
          <a:prstGeom prst="rect">
            <a:avLst/>
          </a:prstGeom>
          <a:noFill/>
        </p:spPr>
      </p:pic>
      <p:sp>
        <p:nvSpPr>
          <p:cNvPr id="7" name="Rectangle 6"/>
          <p:cNvSpPr/>
          <p:nvPr/>
        </p:nvSpPr>
        <p:spPr>
          <a:xfrm>
            <a:off x="514662" y="1670313"/>
            <a:ext cx="4229100" cy="507831"/>
          </a:xfrm>
          <a:prstGeom prst="rect">
            <a:avLst/>
          </a:prstGeom>
        </p:spPr>
        <p:txBody>
          <a:bodyPr wrap="square">
            <a:spAutoFit/>
          </a:bodyPr>
          <a:lstStyle/>
          <a:p>
            <a:r>
              <a:rPr lang="en-US" sz="2700" b="1" dirty="0">
                <a:solidFill>
                  <a:srgbClr val="4A452A"/>
                </a:solidFill>
                <a:latin typeface="Arial" panose="020B0604020202020204" pitchFamily="34" charset="0"/>
                <a:cs typeface="Arial" panose="020B0604020202020204" pitchFamily="34" charset="0"/>
              </a:rPr>
              <a:t>Shoot or don’t shoot?</a:t>
            </a:r>
            <a:endParaRPr lang="en-US" sz="2700" dirty="0">
              <a:solidFill>
                <a:srgbClr val="4A452A"/>
              </a:solidFill>
              <a:latin typeface="Arial" panose="020B0604020202020204" pitchFamily="34" charset="0"/>
              <a:cs typeface="Arial" panose="020B0604020202020204" pitchFamily="34" charset="0"/>
            </a:endParaRPr>
          </a:p>
        </p:txBody>
      </p:sp>
      <p:sp>
        <p:nvSpPr>
          <p:cNvPr id="9" name="Rectangle 8"/>
          <p:cNvSpPr/>
          <p:nvPr/>
        </p:nvSpPr>
        <p:spPr>
          <a:xfrm>
            <a:off x="7010400" y="4673828"/>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
        <p:nvSpPr>
          <p:cNvPr id="2" name="TextBox 1"/>
          <p:cNvSpPr txBox="1"/>
          <p:nvPr/>
        </p:nvSpPr>
        <p:spPr>
          <a:xfrm>
            <a:off x="533400" y="361950"/>
            <a:ext cx="8153400" cy="1200329"/>
          </a:xfrm>
          <a:prstGeom prst="rect">
            <a:avLst/>
          </a:prstGeom>
          <a:noFill/>
        </p:spPr>
        <p:txBody>
          <a:bodyPr wrap="square" rtlCol="0">
            <a:spAutoFit/>
          </a:bodyPr>
          <a:lstStyle/>
          <a:p>
            <a:r>
              <a:rPr lang="en-US" dirty="0">
                <a:solidFill>
                  <a:srgbClr val="4A452A"/>
                </a:solidFill>
                <a:latin typeface="Arial" panose="020B0604020202020204" pitchFamily="34" charset="0"/>
                <a:cs typeface="Arial" panose="020B0604020202020204" pitchFamily="34" charset="0"/>
              </a:rPr>
              <a:t>You are hunting upland game birds using lead shot. You have a few non-toxic steel </a:t>
            </a:r>
            <a:r>
              <a:rPr lang="en-US" dirty="0" err="1">
                <a:solidFill>
                  <a:srgbClr val="4A452A"/>
                </a:solidFill>
                <a:latin typeface="Arial" panose="020B0604020202020204" pitchFamily="34" charset="0"/>
                <a:cs typeface="Arial" panose="020B0604020202020204" pitchFamily="34" charset="0"/>
              </a:rPr>
              <a:t>shotshells</a:t>
            </a:r>
            <a:r>
              <a:rPr lang="en-US" dirty="0">
                <a:solidFill>
                  <a:srgbClr val="4A452A"/>
                </a:solidFill>
                <a:latin typeface="Arial" panose="020B0604020202020204" pitchFamily="34" charset="0"/>
                <a:cs typeface="Arial" panose="020B0604020202020204" pitchFamily="34" charset="0"/>
              </a:rPr>
              <a:t> in your hunting jacket just in case you find some ducks. You see a wetland full of ducks as you crest a hill. Before sneaking down to the wetland you unload the lead and replace it with the steel shotshells</a:t>
            </a:r>
            <a:r>
              <a:rPr lang="en-US" dirty="0">
                <a:solidFill>
                  <a:srgbClr val="804000"/>
                </a:solidFill>
              </a:rPr>
              <a:t>.</a:t>
            </a:r>
            <a:endParaRPr lang="en-CA" dirty="0">
              <a:solidFill>
                <a:srgbClr val="804000"/>
              </a:solidFill>
            </a:endParaRPr>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2" descr="http://images.ducks.ca/netpub/server.np?original=.5.980&amp;site=ducimages&amp;catalog=catalog">
            <a:extLst>
              <a:ext uri="{FF2B5EF4-FFF2-40B4-BE49-F238E27FC236}">
                <a16:creationId xmlns:a16="http://schemas.microsoft.com/office/drawing/2014/main" id="{2D22AE65-A0C5-8B4F-8BCD-8DC983A40B9D}"/>
              </a:ext>
            </a:extLst>
          </p:cNvPr>
          <p:cNvPicPr>
            <a:picLocks noChangeAspect="1" noChangeArrowheads="1"/>
          </p:cNvPicPr>
          <p:nvPr/>
        </p:nvPicPr>
        <p:blipFill rotWithShape="1">
          <a:blip r:embed="rId3" cstate="print"/>
          <a:srcRect t="5833" r="4449" b="19166"/>
          <a:stretch/>
        </p:blipFill>
        <p:spPr bwMode="auto">
          <a:xfrm>
            <a:off x="0" y="0"/>
            <a:ext cx="9144000" cy="5143500"/>
          </a:xfrm>
          <a:prstGeom prst="rect">
            <a:avLst/>
          </a:prstGeom>
          <a:noFill/>
        </p:spPr>
      </p:pic>
      <p:sp>
        <p:nvSpPr>
          <p:cNvPr id="5" name="TextBox 4"/>
          <p:cNvSpPr txBox="1"/>
          <p:nvPr/>
        </p:nvSpPr>
        <p:spPr>
          <a:xfrm>
            <a:off x="552450" y="361950"/>
            <a:ext cx="8058150" cy="1708160"/>
          </a:xfrm>
          <a:prstGeom prst="rect">
            <a:avLst/>
          </a:prstGeom>
          <a:noFill/>
        </p:spPr>
        <p:txBody>
          <a:bodyPr wrap="square" rtlCol="0">
            <a:spAutoFit/>
          </a:bodyPr>
          <a:lstStyle/>
          <a:p>
            <a:r>
              <a:rPr lang="en-US" sz="3300" b="1" dirty="0">
                <a:solidFill>
                  <a:srgbClr val="4A452A"/>
                </a:solidFill>
                <a:latin typeface="Arial" panose="020B0604020202020204" pitchFamily="34" charset="0"/>
                <a:cs typeface="Arial" panose="020B0604020202020204" pitchFamily="34" charset="0"/>
              </a:rPr>
              <a:t>Don’t shoot! </a:t>
            </a:r>
          </a:p>
          <a:p>
            <a:endParaRPr lang="en-US" dirty="0">
              <a:solidFill>
                <a:srgbClr val="4A452A"/>
              </a:solidFill>
              <a:latin typeface="Arial" panose="020B0604020202020204" pitchFamily="34" charset="0"/>
              <a:cs typeface="Arial" panose="020B0604020202020204" pitchFamily="34" charset="0"/>
            </a:endParaRPr>
          </a:p>
          <a:p>
            <a:r>
              <a:rPr lang="en-US" dirty="0">
                <a:solidFill>
                  <a:srgbClr val="4A452A"/>
                </a:solidFill>
                <a:latin typeface="Arial" panose="020B0604020202020204" pitchFamily="34" charset="0"/>
                <a:cs typeface="Arial" panose="020B0604020202020204" pitchFamily="34" charset="0"/>
              </a:rPr>
              <a:t>It is illegal to possess lead shot while hunting waterfowl, even if it is not loaded in your shotgun. Return to your vehicle and drop off all lead </a:t>
            </a:r>
            <a:r>
              <a:rPr lang="en-US" dirty="0" err="1">
                <a:solidFill>
                  <a:srgbClr val="4A452A"/>
                </a:solidFill>
                <a:latin typeface="Arial" panose="020B0604020202020204" pitchFamily="34" charset="0"/>
                <a:cs typeface="Arial" panose="020B0604020202020204" pitchFamily="34" charset="0"/>
              </a:rPr>
              <a:t>shotshells</a:t>
            </a:r>
            <a:r>
              <a:rPr lang="en-US" dirty="0">
                <a:solidFill>
                  <a:srgbClr val="4A452A"/>
                </a:solidFill>
                <a:latin typeface="Arial" panose="020B0604020202020204" pitchFamily="34" charset="0"/>
                <a:cs typeface="Arial" panose="020B0604020202020204" pitchFamily="34" charset="0"/>
              </a:rPr>
              <a:t> before hunting any waterfowl. </a:t>
            </a:r>
          </a:p>
        </p:txBody>
      </p:sp>
      <p:sp>
        <p:nvSpPr>
          <p:cNvPr id="8" name="Rectangle 7">
            <a:extLst>
              <a:ext uri="{FF2B5EF4-FFF2-40B4-BE49-F238E27FC236}">
                <a16:creationId xmlns:a16="http://schemas.microsoft.com/office/drawing/2014/main" id="{5EF016BC-3535-4D46-9105-8C662EB3F40E}"/>
              </a:ext>
            </a:extLst>
          </p:cNvPr>
          <p:cNvSpPr/>
          <p:nvPr/>
        </p:nvSpPr>
        <p:spPr>
          <a:xfrm>
            <a:off x="7010400" y="4673828"/>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geese.jpg"/>
          <p:cNvPicPr>
            <a:picLocks noChangeAspect="1"/>
          </p:cNvPicPr>
          <p:nvPr/>
        </p:nvPicPr>
        <p:blipFill rotWithShape="1">
          <a:blip r:embed="rId3" cstate="print">
            <a:extLst>
              <a:ext uri="{28A0092B-C50C-407E-A947-70E740481C1C}">
                <a14:useLocalDpi xmlns:a14="http://schemas.microsoft.com/office/drawing/2010/main" val="0"/>
              </a:ext>
            </a:extLst>
          </a:blip>
          <a:srcRect l="3846" t="9955" r="3846" b="17489"/>
          <a:stretch/>
        </p:blipFill>
        <p:spPr>
          <a:xfrm>
            <a:off x="-101600" y="0"/>
            <a:ext cx="9245600" cy="5143500"/>
          </a:xfrm>
          <a:prstGeom prst="rect">
            <a:avLst/>
          </a:prstGeom>
        </p:spPr>
      </p:pic>
      <p:sp>
        <p:nvSpPr>
          <p:cNvPr id="7" name="Rectangle 6"/>
          <p:cNvSpPr/>
          <p:nvPr/>
        </p:nvSpPr>
        <p:spPr>
          <a:xfrm>
            <a:off x="533400" y="4095750"/>
            <a:ext cx="4514850" cy="507831"/>
          </a:xfrm>
          <a:prstGeom prst="rect">
            <a:avLst/>
          </a:prstGeom>
        </p:spPr>
        <p:txBody>
          <a:bodyPr wrap="square">
            <a:spAutoFit/>
          </a:bodyPr>
          <a:lstStyle/>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8" name="Rectangle 7"/>
          <p:cNvSpPr/>
          <p:nvPr/>
        </p:nvSpPr>
        <p:spPr>
          <a:xfrm>
            <a:off x="7010400" y="4644160"/>
            <a:ext cx="1771650" cy="215444"/>
          </a:xfrm>
          <a:prstGeom prst="rect">
            <a:avLst/>
          </a:prstGeom>
        </p:spPr>
        <p:txBody>
          <a:bodyPr wrap="square">
            <a:spAutoFit/>
          </a:bodyPr>
          <a:lstStyle/>
          <a:p>
            <a:pPr algn="r"/>
            <a:r>
              <a:rPr lang="en-US" sz="800" dirty="0">
                <a:solidFill>
                  <a:srgbClr val="FFFFFF"/>
                </a:solidFill>
                <a:latin typeface="+mj-lt"/>
              </a:rPr>
              <a:t>©Robert </a:t>
            </a:r>
            <a:r>
              <a:rPr lang="en-US" sz="800" dirty="0" err="1">
                <a:solidFill>
                  <a:srgbClr val="FFFFFF"/>
                </a:solidFill>
                <a:latin typeface="+mj-lt"/>
              </a:rPr>
              <a:t>Sendlein</a:t>
            </a:r>
            <a:endParaRPr lang="en-US" sz="800" dirty="0">
              <a:solidFill>
                <a:srgbClr val="FFFFFF"/>
              </a:solidFill>
            </a:endParaRPr>
          </a:p>
        </p:txBody>
      </p:sp>
      <p:sp>
        <p:nvSpPr>
          <p:cNvPr id="4" name="TextBox 3"/>
          <p:cNvSpPr txBox="1"/>
          <p:nvPr/>
        </p:nvSpPr>
        <p:spPr>
          <a:xfrm>
            <a:off x="533400" y="391618"/>
            <a:ext cx="8077200" cy="1200329"/>
          </a:xfrm>
          <a:prstGeom prst="rect">
            <a:avLst/>
          </a:prstGeom>
          <a:noFill/>
        </p:spPr>
        <p:txBody>
          <a:bodyPr wrap="square" rtlCol="0">
            <a:spAutoFit/>
          </a:bodyPr>
          <a:lstStyle/>
          <a:p>
            <a:r>
              <a:rPr lang="en-US" dirty="0">
                <a:solidFill>
                  <a:srgbClr val="FFFFFF"/>
                </a:solidFill>
                <a:latin typeface="Arial" panose="020B0604020202020204" pitchFamily="34" charset="0"/>
                <a:cs typeface="Arial" panose="020B0604020202020204" pitchFamily="34" charset="0"/>
              </a:rPr>
              <a:t>A friend invites you out for a Canada goose hunt on his family farm. Instead of setting up decoys he tells you to line up at the tree line and to shoot the geese as they clear the trees overhead. A few minutes after sunrise the first flock of geese lift up from a nearby pond and fly right over your spot. </a:t>
            </a:r>
            <a:endParaRPr lang="en-CA" dirty="0">
              <a:solidFill>
                <a:srgbClr val="FFFFFF"/>
              </a:solidFill>
              <a:latin typeface="Arial" panose="020B0604020202020204" pitchFamily="34" charset="0"/>
              <a:cs typeface="Arial" panose="020B0604020202020204" pitchFamily="34"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geese.jpg">
            <a:extLst>
              <a:ext uri="{FF2B5EF4-FFF2-40B4-BE49-F238E27FC236}">
                <a16:creationId xmlns:a16="http://schemas.microsoft.com/office/drawing/2014/main" id="{721FCA43-2378-0246-A12A-6BFCED3DD0C2}"/>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3846" t="9955" r="3846" b="17489"/>
          <a:stretch/>
        </p:blipFill>
        <p:spPr>
          <a:xfrm>
            <a:off x="-101600" y="0"/>
            <a:ext cx="9245600" cy="5143500"/>
          </a:xfrm>
          <a:prstGeom prst="rect">
            <a:avLst/>
          </a:prstGeom>
        </p:spPr>
      </p:pic>
      <p:sp>
        <p:nvSpPr>
          <p:cNvPr id="6" name="TextBox 5"/>
          <p:cNvSpPr txBox="1"/>
          <p:nvPr/>
        </p:nvSpPr>
        <p:spPr>
          <a:xfrm>
            <a:off x="457200" y="361950"/>
            <a:ext cx="8386998" cy="1431161"/>
          </a:xfrm>
          <a:prstGeom prst="rect">
            <a:avLst/>
          </a:prstGeom>
          <a:noFill/>
        </p:spPr>
        <p:txBody>
          <a:bodyPr wrap="square" rtlCol="0">
            <a:spAutoFit/>
          </a:bodyPr>
          <a:lstStyle/>
          <a:p>
            <a:r>
              <a:rPr lang="en-US" sz="3300" b="1" dirty="0">
                <a:solidFill>
                  <a:srgbClr val="FFFFFF"/>
                </a:solidFill>
                <a:latin typeface="Arial" panose="020B0604020202020204" pitchFamily="34" charset="0"/>
                <a:cs typeface="Arial" panose="020B0604020202020204" pitchFamily="34" charset="0"/>
              </a:rPr>
              <a:t>Shoot!</a:t>
            </a:r>
          </a:p>
          <a:p>
            <a:endParaRPr lang="en-US" dirty="0">
              <a:solidFill>
                <a:srgbClr val="FFFFFF"/>
              </a:solidFill>
              <a:latin typeface="Arial" panose="020B0604020202020204" pitchFamily="34" charset="0"/>
              <a:cs typeface="Arial" panose="020B0604020202020204" pitchFamily="34" charset="0"/>
            </a:endParaRPr>
          </a:p>
          <a:p>
            <a:r>
              <a:rPr lang="en-US" dirty="0">
                <a:solidFill>
                  <a:srgbClr val="FFFFFF"/>
                </a:solidFill>
                <a:latin typeface="Arial" panose="020B0604020202020204" pitchFamily="34" charset="0"/>
                <a:cs typeface="Arial" panose="020B0604020202020204" pitchFamily="34" charset="0"/>
              </a:rPr>
              <a:t>This type of hunting is called pass shooting and it is perfectly legal. This is a great way for new hunters to get into the sport without a huge investment in gear.</a:t>
            </a:r>
          </a:p>
        </p:txBody>
      </p:sp>
      <p:sp>
        <p:nvSpPr>
          <p:cNvPr id="11" name="Rectangle 10">
            <a:extLst>
              <a:ext uri="{FF2B5EF4-FFF2-40B4-BE49-F238E27FC236}">
                <a16:creationId xmlns:a16="http://schemas.microsoft.com/office/drawing/2014/main" id="{34B70CE1-D66A-344F-BBD1-C15AEA44271A}"/>
              </a:ext>
            </a:extLst>
          </p:cNvPr>
          <p:cNvSpPr/>
          <p:nvPr/>
        </p:nvSpPr>
        <p:spPr>
          <a:xfrm>
            <a:off x="7010400" y="4644160"/>
            <a:ext cx="1771650" cy="215444"/>
          </a:xfrm>
          <a:prstGeom prst="rect">
            <a:avLst/>
          </a:prstGeom>
        </p:spPr>
        <p:txBody>
          <a:bodyPr wrap="square">
            <a:spAutoFit/>
          </a:bodyPr>
          <a:lstStyle/>
          <a:p>
            <a:pPr algn="r"/>
            <a:r>
              <a:rPr lang="en-US" sz="800" dirty="0">
                <a:solidFill>
                  <a:srgbClr val="FFFFFF"/>
                </a:solidFill>
                <a:latin typeface="+mj-lt"/>
              </a:rPr>
              <a:t>©Robert </a:t>
            </a:r>
            <a:r>
              <a:rPr lang="en-US" sz="800" dirty="0" err="1">
                <a:solidFill>
                  <a:srgbClr val="FFFFFF"/>
                </a:solidFill>
                <a:latin typeface="+mj-lt"/>
              </a:rPr>
              <a:t>Sendlein</a:t>
            </a:r>
            <a:endParaRPr lang="en-US" sz="800" dirty="0">
              <a:solidFill>
                <a:srgbClr val="FFFFFF"/>
              </a:solidFill>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Blue Heron dark.JPG"/>
          <p:cNvPicPr>
            <a:picLocks noChangeAspect="1"/>
          </p:cNvPicPr>
          <p:nvPr/>
        </p:nvPicPr>
        <p:blipFill rotWithShape="1">
          <a:blip r:embed="rId3" cstate="print"/>
          <a:srcRect l="6709" t="19795" r="555" b="10484"/>
          <a:stretch/>
        </p:blipFill>
        <p:spPr>
          <a:xfrm>
            <a:off x="0" y="0"/>
            <a:ext cx="9162738" cy="5166583"/>
          </a:xfrm>
          <a:prstGeom prst="rect">
            <a:avLst/>
          </a:prstGeom>
        </p:spPr>
      </p:pic>
      <p:sp>
        <p:nvSpPr>
          <p:cNvPr id="6" name="TextBox 5"/>
          <p:cNvSpPr txBox="1"/>
          <p:nvPr/>
        </p:nvSpPr>
        <p:spPr>
          <a:xfrm>
            <a:off x="5715000" y="364136"/>
            <a:ext cx="3200400" cy="2862322"/>
          </a:xfrm>
          <a:prstGeom prst="rect">
            <a:avLst/>
          </a:prstGeom>
          <a:noFill/>
        </p:spPr>
        <p:txBody>
          <a:bodyPr wrap="square" lIns="91440" tIns="45720" rIns="91440" bIns="45720" rtlCol="0" anchor="t">
            <a:spAutoFit/>
          </a:bodyPr>
          <a:lstStyle/>
          <a:p>
            <a:r>
              <a:rPr lang="en-US" dirty="0">
                <a:solidFill>
                  <a:srgbClr val="FFFFFF"/>
                </a:solidFill>
                <a:latin typeface="Arial"/>
                <a:cs typeface="Arial"/>
              </a:rPr>
              <a:t>It is a dark, overcast morning, just after legal time has started. You turn to see this bird flying right over your head well within range.</a:t>
            </a:r>
          </a:p>
          <a:p>
            <a:endParaRPr lang="en-US" dirty="0">
              <a:solidFill>
                <a:srgbClr val="FFFFFF"/>
              </a:solidFill>
              <a:latin typeface="Arial" panose="020B0604020202020204" pitchFamily="34" charset="0"/>
              <a:cs typeface="Arial" panose="020B0604020202020204" pitchFamily="34" charset="0"/>
            </a:endParaRPr>
          </a:p>
          <a:p>
            <a:r>
              <a:rPr lang="en-US" sz="2700" b="1" dirty="0">
                <a:solidFill>
                  <a:srgbClr val="FFFFFF"/>
                </a:solidFill>
                <a:latin typeface="Arial"/>
                <a:cs typeface="Arial"/>
              </a:rPr>
              <a:t>Shoot or don’t shoot?</a:t>
            </a:r>
            <a:endParaRPr lang="en-US" sz="2700" dirty="0">
              <a:solidFill>
                <a:srgbClr val="FFFFFF"/>
              </a:solidFill>
              <a:latin typeface="Arial"/>
              <a:cs typeface="Arial"/>
            </a:endParaRPr>
          </a:p>
          <a:p>
            <a:endParaRPr lang="en-US" dirty="0">
              <a:solidFill>
                <a:srgbClr val="FFFFFF"/>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4C70284B-E401-C546-9F6C-01073410D480}"/>
              </a:ext>
            </a:extLst>
          </p:cNvPr>
          <p:cNvSpPr/>
          <p:nvPr/>
        </p:nvSpPr>
        <p:spPr>
          <a:xfrm>
            <a:off x="7067550" y="4642306"/>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Blue Heron light.JPG"/>
          <p:cNvPicPr>
            <a:picLocks noChangeAspect="1"/>
          </p:cNvPicPr>
          <p:nvPr/>
        </p:nvPicPr>
        <p:blipFill rotWithShape="1">
          <a:blip r:embed="rId3" cstate="print"/>
          <a:srcRect l="6872" t="20574" r="1504" b="10845"/>
          <a:stretch/>
        </p:blipFill>
        <p:spPr>
          <a:xfrm>
            <a:off x="1" y="0"/>
            <a:ext cx="9143999" cy="5143500"/>
          </a:xfrm>
          <a:prstGeom prst="rect">
            <a:avLst/>
          </a:prstGeom>
        </p:spPr>
      </p:pic>
      <p:sp>
        <p:nvSpPr>
          <p:cNvPr id="5" name="TextBox 4"/>
          <p:cNvSpPr txBox="1"/>
          <p:nvPr/>
        </p:nvSpPr>
        <p:spPr>
          <a:xfrm>
            <a:off x="5638801" y="344597"/>
            <a:ext cx="3276600" cy="3093154"/>
          </a:xfrm>
          <a:prstGeom prst="rect">
            <a:avLst/>
          </a:prstGeom>
          <a:noFill/>
        </p:spPr>
        <p:txBody>
          <a:bodyPr wrap="square" lIns="91440" tIns="45720" rIns="91440" bIns="45720" rtlCol="0" anchor="t">
            <a:spAutoFit/>
          </a:bodyPr>
          <a:lstStyle/>
          <a:p>
            <a:r>
              <a:rPr lang="en-US" sz="3300" b="1" dirty="0">
                <a:solidFill>
                  <a:srgbClr val="4A452A"/>
                </a:solidFill>
                <a:latin typeface="Arial"/>
                <a:cs typeface="Arial"/>
              </a:rPr>
              <a:t>Don’t shoot!</a:t>
            </a:r>
          </a:p>
          <a:p>
            <a:endParaRPr lang="en-US" dirty="0">
              <a:solidFill>
                <a:srgbClr val="4A452A"/>
              </a:solidFill>
              <a:latin typeface="Arial" panose="020B0604020202020204" pitchFamily="34" charset="0"/>
              <a:cs typeface="Arial" panose="020B0604020202020204" pitchFamily="34" charset="0"/>
            </a:endParaRPr>
          </a:p>
          <a:p>
            <a:r>
              <a:rPr lang="en-US" dirty="0">
                <a:solidFill>
                  <a:srgbClr val="4A452A"/>
                </a:solidFill>
                <a:latin typeface="Arial"/>
                <a:cs typeface="Arial"/>
              </a:rPr>
              <a:t>This is a great blue heron and it is not a legal game species. Even if legal shooting hours have arrived, if it’s too dark to identify the bird(s), it’s better to wait until lighting conditions improve than to shoot and make a mistake. </a:t>
            </a:r>
            <a:endParaRPr lang="en-US" dirty="0">
              <a:solidFill>
                <a:srgbClr val="4A452A"/>
              </a:solidFill>
              <a:latin typeface="Arial" panose="020B0604020202020204" pitchFamily="34" charset="0"/>
              <a:cs typeface="Arial" panose="020B0604020202020204" pitchFamily="34" charset="0"/>
            </a:endParaRPr>
          </a:p>
        </p:txBody>
      </p:sp>
      <p:sp>
        <p:nvSpPr>
          <p:cNvPr id="7" name="Rectangle 6"/>
          <p:cNvSpPr/>
          <p:nvPr/>
        </p:nvSpPr>
        <p:spPr>
          <a:xfrm>
            <a:off x="7067550" y="4642306"/>
            <a:ext cx="1771650" cy="215444"/>
          </a:xfrm>
          <a:prstGeom prst="rect">
            <a:avLst/>
          </a:prstGeom>
        </p:spPr>
        <p:txBody>
          <a:bodyPr wrap="square">
            <a:spAutoFit/>
          </a:bodyPr>
          <a:lstStyle/>
          <a:p>
            <a:pPr algn="r"/>
            <a:r>
              <a:rPr lang="en-US" sz="800" dirty="0">
                <a:solidFill>
                  <a:schemeClr val="tx1">
                    <a:lumMod val="95000"/>
                    <a:lumOff val="5000"/>
                  </a:schemeClr>
                </a:solidFill>
                <a:latin typeface="+mj-lt"/>
              </a:rPr>
              <a:t>©Chris Benson</a:t>
            </a:r>
            <a:endParaRPr lang="en-US" sz="800" dirty="0">
              <a:solidFill>
                <a:schemeClr val="tx1">
                  <a:lumMod val="95000"/>
                  <a:lumOff val="5000"/>
                </a:schemeClr>
              </a:solidFill>
            </a:endParaRPr>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xtBox 9"/>
          <p:cNvSpPr txBox="1"/>
          <p:nvPr/>
        </p:nvSpPr>
        <p:spPr>
          <a:xfrm>
            <a:off x="571500" y="390317"/>
            <a:ext cx="3314700" cy="3970318"/>
          </a:xfrm>
          <a:prstGeom prst="rect">
            <a:avLst/>
          </a:prstGeom>
          <a:noFill/>
        </p:spPr>
        <p:txBody>
          <a:bodyPr wrap="square" rtlCol="0">
            <a:spAutoFit/>
          </a:bodyPr>
          <a:lstStyle/>
          <a:p>
            <a:r>
              <a:rPr lang="en-US" dirty="0">
                <a:latin typeface="Arial" panose="020B0604020202020204" pitchFamily="34" charset="0"/>
                <a:cs typeface="Arial" panose="020B0604020202020204" pitchFamily="34" charset="0"/>
              </a:rPr>
              <a:t>You and your buddies are having an outstanding goose hunt. Every hunter except one has their daily bag limit of geese. Your buddy needs two more geese to fill her daily limit. A pair of geese come gliding in at 30 yards and it’s a safe shot for all three hunters.</a:t>
            </a:r>
          </a:p>
          <a:p>
            <a:endParaRPr lang="en-US" dirty="0">
              <a:latin typeface="Arial" panose="020B0604020202020204" pitchFamily="34" charset="0"/>
              <a:cs typeface="Arial" panose="020B0604020202020204" pitchFamily="34" charset="0"/>
            </a:endParaRPr>
          </a:p>
          <a:p>
            <a:r>
              <a:rPr lang="en-US" sz="2700" b="1" dirty="0">
                <a:latin typeface="Arial" panose="020B0604020202020204" pitchFamily="34" charset="0"/>
                <a:cs typeface="Arial" panose="020B0604020202020204" pitchFamily="34" charset="0"/>
              </a:rPr>
              <a:t>Shoot or</a:t>
            </a:r>
          </a:p>
          <a:p>
            <a:r>
              <a:rPr lang="en-US" sz="2700" b="1" dirty="0">
                <a:latin typeface="Arial" panose="020B0604020202020204" pitchFamily="34" charset="0"/>
                <a:cs typeface="Arial" panose="020B0604020202020204" pitchFamily="34" charset="0"/>
              </a:rPr>
              <a:t>don’t shoot?</a:t>
            </a:r>
            <a:endParaRPr lang="en-US" sz="27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p:txBody>
      </p:sp>
      <p:sp>
        <p:nvSpPr>
          <p:cNvPr id="11" name="Rectangle 10">
            <a:extLst>
              <a:ext uri="{FF2B5EF4-FFF2-40B4-BE49-F238E27FC236}">
                <a16:creationId xmlns:a16="http://schemas.microsoft.com/office/drawing/2014/main" id="{F8618832-4526-FA4F-A004-D599396836DF}"/>
              </a:ext>
            </a:extLst>
          </p:cNvPr>
          <p:cNvSpPr/>
          <p:nvPr/>
        </p:nvSpPr>
        <p:spPr>
          <a:xfrm>
            <a:off x="2209800" y="4724140"/>
            <a:ext cx="1771650" cy="215444"/>
          </a:xfrm>
          <a:prstGeom prst="rect">
            <a:avLst/>
          </a:prstGeom>
        </p:spPr>
        <p:txBody>
          <a:bodyPr wrap="square">
            <a:spAutoFit/>
          </a:bodyPr>
          <a:lstStyle/>
          <a:p>
            <a:pPr algn="r"/>
            <a:r>
              <a:rPr lang="en-US" sz="800" dirty="0">
                <a:solidFill>
                  <a:srgbClr val="0D0D0D"/>
                </a:solidFill>
                <a:latin typeface="+mj-lt"/>
              </a:rPr>
              <a:t>©Chris Benson</a:t>
            </a:r>
            <a:endParaRPr lang="en-US" sz="800" dirty="0">
              <a:solidFill>
                <a:srgbClr val="0D0D0D"/>
              </a:solidFill>
            </a:endParaRPr>
          </a:p>
        </p:txBody>
      </p:sp>
      <p:pic>
        <p:nvPicPr>
          <p:cNvPr id="12" name="Picture 2">
            <a:extLst>
              <a:ext uri="{FF2B5EF4-FFF2-40B4-BE49-F238E27FC236}">
                <a16:creationId xmlns:a16="http://schemas.microsoft.com/office/drawing/2014/main" id="{9E233FAC-9415-3440-9150-C6F9F399B93E}"/>
              </a:ext>
            </a:extLst>
          </p:cNvPr>
          <p:cNvPicPr>
            <a:picLocks noChangeAspect="1" noChangeArrowheads="1"/>
          </p:cNvPicPr>
          <p:nvPr/>
        </p:nvPicPr>
        <p:blipFill rotWithShape="1">
          <a:blip r:embed="rId3" cstate="print"/>
          <a:srcRect l="10390" t="6313" r="-3063" b="1"/>
          <a:stretch/>
        </p:blipFill>
        <p:spPr bwMode="auto">
          <a:xfrm>
            <a:off x="4114800" y="-12805"/>
            <a:ext cx="5286375" cy="5143501"/>
          </a:xfrm>
          <a:prstGeom prst="rect">
            <a:avLst/>
          </a:prstGeom>
          <a:noFill/>
          <a:ln w="9525">
            <a:noFill/>
            <a:miter lim="800000"/>
            <a:headEnd/>
            <a:tailEnd/>
          </a:ln>
          <a:effectLst/>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2">
            <a:extLst>
              <a:ext uri="{FF2B5EF4-FFF2-40B4-BE49-F238E27FC236}">
                <a16:creationId xmlns:a16="http://schemas.microsoft.com/office/drawing/2014/main" id="{5D88B97B-2D89-2345-80B4-CB029AC83BD6}"/>
              </a:ext>
            </a:extLst>
          </p:cNvPr>
          <p:cNvPicPr>
            <a:picLocks noChangeAspect="1" noChangeArrowheads="1"/>
          </p:cNvPicPr>
          <p:nvPr/>
        </p:nvPicPr>
        <p:blipFill rotWithShape="1">
          <a:blip r:embed="rId3" cstate="print"/>
          <a:srcRect l="10390" t="6313" r="-3063" b="1"/>
          <a:stretch/>
        </p:blipFill>
        <p:spPr bwMode="auto">
          <a:xfrm>
            <a:off x="4114800" y="-12805"/>
            <a:ext cx="5286375" cy="5143501"/>
          </a:xfrm>
          <a:prstGeom prst="rect">
            <a:avLst/>
          </a:prstGeom>
          <a:noFill/>
          <a:ln w="9525">
            <a:noFill/>
            <a:miter lim="800000"/>
            <a:headEnd/>
            <a:tailEnd/>
          </a:ln>
          <a:effectLst/>
        </p:spPr>
      </p:pic>
      <p:sp>
        <p:nvSpPr>
          <p:cNvPr id="3" name="TextBox 2"/>
          <p:cNvSpPr txBox="1"/>
          <p:nvPr/>
        </p:nvSpPr>
        <p:spPr>
          <a:xfrm>
            <a:off x="571500" y="361950"/>
            <a:ext cx="3162300" cy="2816156"/>
          </a:xfrm>
          <a:prstGeom prst="rect">
            <a:avLst/>
          </a:prstGeom>
          <a:noFill/>
        </p:spPr>
        <p:txBody>
          <a:bodyPr wrap="square" rtlCol="0">
            <a:spAutoFit/>
          </a:bodyPr>
          <a:lstStyle/>
          <a:p>
            <a:r>
              <a:rPr lang="en-US" sz="3300" b="1" dirty="0">
                <a:latin typeface="Arial" panose="020B0604020202020204" pitchFamily="34" charset="0"/>
                <a:cs typeface="Arial" panose="020B0604020202020204" pitchFamily="34" charset="0"/>
              </a:rPr>
              <a:t>Don’t shoot! </a:t>
            </a:r>
            <a:endParaRPr lang="en-US" sz="33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Each hunter is only allowed to shoot his or her own daily limit of ducks and geese. </a:t>
            </a: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Only your buddy is permitted to shoot because she has not filled her daily bag limit.</a:t>
            </a:r>
          </a:p>
        </p:txBody>
      </p:sp>
      <p:sp>
        <p:nvSpPr>
          <p:cNvPr id="13" name="Rectangle 12">
            <a:extLst>
              <a:ext uri="{FF2B5EF4-FFF2-40B4-BE49-F238E27FC236}">
                <a16:creationId xmlns:a16="http://schemas.microsoft.com/office/drawing/2014/main" id="{5018FBBF-63FC-D641-8836-69FF2F82587D}"/>
              </a:ext>
            </a:extLst>
          </p:cNvPr>
          <p:cNvSpPr/>
          <p:nvPr/>
        </p:nvSpPr>
        <p:spPr>
          <a:xfrm>
            <a:off x="2209800" y="4724140"/>
            <a:ext cx="1771650" cy="215444"/>
          </a:xfrm>
          <a:prstGeom prst="rect">
            <a:avLst/>
          </a:prstGeom>
        </p:spPr>
        <p:txBody>
          <a:bodyPr wrap="square">
            <a:spAutoFit/>
          </a:bodyPr>
          <a:lstStyle/>
          <a:p>
            <a:pPr algn="r"/>
            <a:r>
              <a:rPr lang="en-US" sz="800" dirty="0">
                <a:solidFill>
                  <a:srgbClr val="0D0D0D"/>
                </a:solidFill>
                <a:latin typeface="+mj-lt"/>
              </a:rPr>
              <a:t>©Chris Benson</a:t>
            </a:r>
            <a:endParaRPr lang="en-US" sz="800" dirty="0">
              <a:solidFill>
                <a:srgbClr val="0D0D0D"/>
              </a:solidFill>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dog.jpg"/>
          <p:cNvPicPr>
            <a:picLocks noChangeAspect="1"/>
          </p:cNvPicPr>
          <p:nvPr/>
        </p:nvPicPr>
        <p:blipFill rotWithShape="1">
          <a:blip r:embed="rId3" cstate="print">
            <a:extLst>
              <a:ext uri="{28A0092B-C50C-407E-A947-70E740481C1C}">
                <a14:useLocalDpi xmlns:a14="http://schemas.microsoft.com/office/drawing/2010/main" val="0"/>
              </a:ext>
            </a:extLst>
          </a:blip>
          <a:srcRect l="25555"/>
          <a:stretch/>
        </p:blipFill>
        <p:spPr>
          <a:xfrm>
            <a:off x="0" y="0"/>
            <a:ext cx="5105400" cy="5143500"/>
          </a:xfrm>
          <a:prstGeom prst="rect">
            <a:avLst/>
          </a:prstGeom>
        </p:spPr>
      </p:pic>
      <p:sp>
        <p:nvSpPr>
          <p:cNvPr id="9" name="Rectangle 8"/>
          <p:cNvSpPr/>
          <p:nvPr/>
        </p:nvSpPr>
        <p:spPr>
          <a:xfrm>
            <a:off x="3124200" y="47815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
        <p:nvSpPr>
          <p:cNvPr id="2" name="TextBox 1"/>
          <p:cNvSpPr txBox="1"/>
          <p:nvPr/>
        </p:nvSpPr>
        <p:spPr>
          <a:xfrm>
            <a:off x="5410200" y="391618"/>
            <a:ext cx="3200400" cy="2862322"/>
          </a:xfrm>
          <a:prstGeom prst="rect">
            <a:avLst/>
          </a:prstGeom>
          <a:noFill/>
        </p:spPr>
        <p:txBody>
          <a:bodyPr wrap="square" lIns="91440" tIns="45720" rIns="91440" bIns="45720" rtlCol="0" anchor="t">
            <a:spAutoFit/>
          </a:bodyPr>
          <a:lstStyle/>
          <a:p>
            <a:r>
              <a:rPr lang="en-US" dirty="0">
                <a:latin typeface="Arial"/>
                <a:cs typeface="Arial"/>
              </a:rPr>
              <a:t>You are walking along the edge of a marsh with your Labrador retriever. He suddenly breaks and flushes a pair of ducks.</a:t>
            </a:r>
          </a:p>
          <a:p>
            <a:endParaRPr lang="en-US" dirty="0"/>
          </a:p>
          <a:p>
            <a:r>
              <a:rPr lang="en-US" sz="2700" b="1" dirty="0">
                <a:latin typeface="Arial" panose="020B0604020202020204" pitchFamily="34" charset="0"/>
                <a:cs typeface="Arial" panose="020B0604020202020204" pitchFamily="34" charset="0"/>
              </a:rPr>
              <a:t>Shoot or</a:t>
            </a:r>
          </a:p>
          <a:p>
            <a:r>
              <a:rPr lang="en-US" sz="2700" b="1" dirty="0">
                <a:latin typeface="Arial"/>
                <a:cs typeface="Arial"/>
              </a:rPr>
              <a:t>don’t shoot?</a:t>
            </a:r>
            <a:endParaRPr lang="en-US" sz="2700" dirty="0">
              <a:latin typeface="Arial"/>
              <a:cs typeface="Arial"/>
            </a:endParaRPr>
          </a:p>
          <a:p>
            <a:endParaRPr lang="en-CA" dirty="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3" descr="M:\duc1718 - Chris Benson\Oak Hammock youth hunt\D.U.-14.jpg"/>
          <p:cNvPicPr>
            <a:picLocks noChangeAspect="1" noChangeArrowheads="1"/>
          </p:cNvPicPr>
          <p:nvPr/>
        </p:nvPicPr>
        <p:blipFill rotWithShape="1">
          <a:blip r:embed="rId3">
            <a:extLst>
              <a:ext uri="{28A0092B-C50C-407E-A947-70E740481C1C}">
                <a14:useLocalDpi xmlns:a14="http://schemas.microsoft.com/office/drawing/2010/main" val="0"/>
              </a:ext>
            </a:extLst>
          </a:blip>
          <a:srcRect t="11236" r="4000" b="6772"/>
          <a:stretch/>
        </p:blipFill>
        <p:spPr bwMode="auto">
          <a:xfrm>
            <a:off x="0" y="1"/>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5" name="TextBox 4"/>
          <p:cNvSpPr txBox="1"/>
          <p:nvPr/>
        </p:nvSpPr>
        <p:spPr>
          <a:xfrm>
            <a:off x="228600" y="350783"/>
            <a:ext cx="8458200" cy="3235053"/>
          </a:xfrm>
          <a:prstGeom prst="rect">
            <a:avLst/>
          </a:prstGeom>
          <a:noFill/>
        </p:spPr>
        <p:txBody>
          <a:bodyPr wrap="square" rtlCol="0">
            <a:spAutoFit/>
          </a:bodyPr>
          <a:lstStyle/>
          <a:p>
            <a:pPr marL="205979">
              <a:lnSpc>
                <a:spcPct val="110000"/>
              </a:lnSpc>
              <a:spcBef>
                <a:spcPts val="0"/>
              </a:spcBef>
            </a:pPr>
            <a:r>
              <a:rPr lang="en-CA" sz="2000" b="1" i="1" dirty="0">
                <a:solidFill>
                  <a:srgbClr val="FFFFFF"/>
                </a:solidFill>
                <a:latin typeface="Bookman Old Style" panose="02050604050505020204" pitchFamily="18" charset="0"/>
                <a:cs typeface="Arial" panose="020B0604020202020204" pitchFamily="34" charset="0"/>
              </a:rPr>
              <a:t>“The hunter ordinarily has no gallery to applaud or disapprove his conduct. Whatever his acts, they are dictated by his own conscience rather than by a mob </a:t>
            </a:r>
            <a:br>
              <a:rPr lang="en-CA" sz="2000" b="1" i="1" dirty="0">
                <a:solidFill>
                  <a:srgbClr val="FFFFFF"/>
                </a:solidFill>
                <a:latin typeface="Bookman Old Style" panose="02050604050505020204" pitchFamily="18" charset="0"/>
                <a:cs typeface="Arial" panose="020B0604020202020204" pitchFamily="34" charset="0"/>
              </a:rPr>
            </a:br>
            <a:r>
              <a:rPr lang="en-CA" sz="2000" b="1" i="1" dirty="0">
                <a:solidFill>
                  <a:srgbClr val="FFFFFF"/>
                </a:solidFill>
                <a:latin typeface="Bookman Old Style" panose="02050604050505020204" pitchFamily="18" charset="0"/>
                <a:cs typeface="Arial" panose="020B0604020202020204" pitchFamily="34" charset="0"/>
              </a:rPr>
              <a:t>of onlookers.” </a:t>
            </a:r>
          </a:p>
          <a:p>
            <a:pPr marL="205979">
              <a:lnSpc>
                <a:spcPct val="110000"/>
              </a:lnSpc>
              <a:spcBef>
                <a:spcPts val="1350"/>
              </a:spcBef>
              <a:spcAft>
                <a:spcPts val="0"/>
              </a:spcAft>
            </a:pPr>
            <a:r>
              <a:rPr lang="en-CA" sz="1500" b="1" i="1" dirty="0">
                <a:solidFill>
                  <a:srgbClr val="FFFFFF"/>
                </a:solidFill>
                <a:latin typeface="Arial" panose="020B0604020202020204" pitchFamily="34" charset="0"/>
                <a:cs typeface="Arial" panose="020B0604020202020204" pitchFamily="34" charset="0"/>
              </a:rPr>
              <a:t>Aldo Leopold</a:t>
            </a:r>
          </a:p>
          <a:p>
            <a:pPr marL="205979">
              <a:lnSpc>
                <a:spcPct val="110000"/>
              </a:lnSpc>
              <a:spcBef>
                <a:spcPts val="1350"/>
              </a:spcBef>
              <a:spcAft>
                <a:spcPts val="0"/>
              </a:spcAft>
            </a:pPr>
            <a:endParaRPr lang="en-CA" sz="1500" b="1" dirty="0">
              <a:solidFill>
                <a:srgbClr val="FFFFFF"/>
              </a:solidFill>
              <a:latin typeface="Arial" panose="020B0604020202020204" pitchFamily="34" charset="0"/>
              <a:cs typeface="Arial" panose="020B0604020202020204" pitchFamily="34" charset="0"/>
            </a:endParaRPr>
          </a:p>
          <a:p>
            <a:pPr marL="205979">
              <a:lnSpc>
                <a:spcPct val="110000"/>
              </a:lnSpc>
              <a:spcBef>
                <a:spcPts val="1350"/>
              </a:spcBef>
              <a:spcAft>
                <a:spcPts val="0"/>
              </a:spcAft>
            </a:pPr>
            <a:r>
              <a:rPr lang="en-CA" sz="1500" b="1" dirty="0">
                <a:solidFill>
                  <a:srgbClr val="FFFFFF"/>
                </a:solidFill>
                <a:latin typeface="Arial" panose="020B0604020202020204" pitchFamily="34" charset="0"/>
                <a:cs typeface="Arial" panose="020B0604020202020204" pitchFamily="34" charset="0"/>
              </a:rPr>
              <a:t>You will face ethical and legal decisions whenever you hunt. Decide what you would do in each of the following situations and then discover what the experienced hunter would do and why. </a:t>
            </a:r>
          </a:p>
        </p:txBody>
      </p:sp>
    </p:spTree>
    <p:extLst>
      <p:ext uri="{BB962C8B-B14F-4D97-AF65-F5344CB8AC3E}">
        <p14:creationId xmlns:p14="http://schemas.microsoft.com/office/powerpoint/2010/main" val="2586892675"/>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9" descr="dog.jpg">
            <a:extLst>
              <a:ext uri="{FF2B5EF4-FFF2-40B4-BE49-F238E27FC236}">
                <a16:creationId xmlns:a16="http://schemas.microsoft.com/office/drawing/2014/main" id="{C7E7413B-A0F1-994E-81C1-61C0D283C58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l="25555"/>
          <a:stretch/>
        </p:blipFill>
        <p:spPr>
          <a:xfrm>
            <a:off x="0" y="0"/>
            <a:ext cx="5105400" cy="5143500"/>
          </a:xfrm>
          <a:prstGeom prst="rect">
            <a:avLst/>
          </a:prstGeom>
        </p:spPr>
      </p:pic>
      <p:sp>
        <p:nvSpPr>
          <p:cNvPr id="5" name="TextBox 4"/>
          <p:cNvSpPr txBox="1"/>
          <p:nvPr/>
        </p:nvSpPr>
        <p:spPr>
          <a:xfrm>
            <a:off x="5410200" y="365385"/>
            <a:ext cx="3352800" cy="2723823"/>
          </a:xfrm>
          <a:prstGeom prst="rect">
            <a:avLst/>
          </a:prstGeom>
          <a:noFill/>
        </p:spPr>
        <p:txBody>
          <a:bodyPr wrap="square" rtlCol="0">
            <a:spAutoFit/>
          </a:bodyPr>
          <a:lstStyle/>
          <a:p>
            <a:r>
              <a:rPr lang="en-US" sz="2700" b="1" dirty="0">
                <a:latin typeface="Arial" panose="020B0604020202020204" pitchFamily="34" charset="0"/>
                <a:cs typeface="Arial" panose="020B0604020202020204" pitchFamily="34" charset="0"/>
              </a:rPr>
              <a:t>Shoot! </a:t>
            </a:r>
            <a:endParaRPr lang="en-US" sz="27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You are allowed to use dogs while hunting waterfowl, whether it be for retrieving, flushing or both. As long as the shot is safe and the dog is out of the way you can take this shot.</a:t>
            </a:r>
          </a:p>
        </p:txBody>
      </p:sp>
      <p:sp>
        <p:nvSpPr>
          <p:cNvPr id="11" name="Rectangle 10">
            <a:extLst>
              <a:ext uri="{FF2B5EF4-FFF2-40B4-BE49-F238E27FC236}">
                <a16:creationId xmlns:a16="http://schemas.microsoft.com/office/drawing/2014/main" id="{251B283B-A6D3-2E41-AE6A-B7F46C1D1417}"/>
              </a:ext>
            </a:extLst>
          </p:cNvPr>
          <p:cNvSpPr/>
          <p:nvPr/>
        </p:nvSpPr>
        <p:spPr>
          <a:xfrm>
            <a:off x="3124200" y="47815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2529" name="Picture 1" descr="C:\Documents and Settings\duc1718\My Documents\My Pictures\(A) Mentored hunts\Family mentored hunt 2012\Single going down.JPG"/>
          <p:cNvPicPr>
            <a:picLocks noChangeAspect="1" noChangeArrowheads="1"/>
          </p:cNvPicPr>
          <p:nvPr/>
        </p:nvPicPr>
        <p:blipFill rotWithShape="1">
          <a:blip r:embed="rId3" cstate="print"/>
          <a:srcRect l="12613" t="12834" b="12500"/>
          <a:stretch/>
        </p:blipFill>
        <p:spPr bwMode="auto">
          <a:xfrm>
            <a:off x="0" y="0"/>
            <a:ext cx="9144000" cy="5143500"/>
          </a:xfrm>
          <a:prstGeom prst="rect">
            <a:avLst/>
          </a:prstGeom>
          <a:noFill/>
        </p:spPr>
      </p:pic>
      <p:sp>
        <p:nvSpPr>
          <p:cNvPr id="7" name="Rectangle 6"/>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
        <p:nvSpPr>
          <p:cNvPr id="2" name="TextBox 1"/>
          <p:cNvSpPr txBox="1"/>
          <p:nvPr/>
        </p:nvSpPr>
        <p:spPr>
          <a:xfrm>
            <a:off x="533400" y="400050"/>
            <a:ext cx="5410200" cy="2169825"/>
          </a:xfrm>
          <a:prstGeom prst="rect">
            <a:avLst/>
          </a:prstGeom>
          <a:noFill/>
        </p:spPr>
        <p:txBody>
          <a:bodyPr wrap="square" lIns="91440" tIns="45720" rIns="91440" bIns="45720" rtlCol="0" anchor="t">
            <a:spAutoFit/>
          </a:bodyPr>
          <a:lstStyle/>
          <a:p>
            <a:r>
              <a:rPr lang="en-US" dirty="0">
                <a:solidFill>
                  <a:srgbClr val="4A452A"/>
                </a:solidFill>
                <a:latin typeface="Arial"/>
                <a:cs typeface="Arial"/>
              </a:rPr>
              <a:t>As you go to retrieve a crippled goose your hunting partners start calling to another flock that look like they might decoy. The crippled goose gets up, flaps its wings and begins to fly away. </a:t>
            </a:r>
            <a:endParaRPr lang="en-US" dirty="0">
              <a:solidFill>
                <a:srgbClr val="4A452A"/>
              </a:solidFill>
              <a:latin typeface="Arial" panose="020B0604020202020204" pitchFamily="34" charset="0"/>
              <a:cs typeface="Arial" panose="020B0604020202020204" pitchFamily="34" charset="0"/>
            </a:endParaRPr>
          </a:p>
          <a:p>
            <a:endParaRPr lang="en-US" dirty="0">
              <a:solidFill>
                <a:srgbClr val="4A452A"/>
              </a:solidFill>
              <a:latin typeface="Arial" panose="020B0604020202020204" pitchFamily="34" charset="0"/>
              <a:cs typeface="Arial" panose="020B0604020202020204" pitchFamily="34" charset="0"/>
            </a:endParaRPr>
          </a:p>
          <a:p>
            <a:r>
              <a:rPr lang="en-US" sz="2700" b="1" dirty="0">
                <a:solidFill>
                  <a:srgbClr val="4A452A"/>
                </a:solidFill>
                <a:latin typeface="Arial" panose="020B0604020202020204" pitchFamily="34" charset="0"/>
                <a:cs typeface="Arial" panose="020B0604020202020204" pitchFamily="34" charset="0"/>
              </a:rPr>
              <a:t>Shoot or don’t shoot?</a:t>
            </a:r>
            <a:endParaRPr lang="en-US" sz="2700" dirty="0">
              <a:solidFill>
                <a:srgbClr val="4A452A"/>
              </a:solidFill>
              <a:latin typeface="Arial" panose="020B0604020202020204" pitchFamily="34" charset="0"/>
              <a:cs typeface="Arial" panose="020B0604020202020204" pitchFamily="34" charset="0"/>
            </a:endParaRPr>
          </a:p>
          <a:p>
            <a:endParaRPr lang="en-CA" dirty="0">
              <a:solidFill>
                <a:srgbClr val="4A452A"/>
              </a:solidFill>
              <a:latin typeface="Arial" panose="020B0604020202020204" pitchFamily="34" charset="0"/>
              <a:cs typeface="Arial" panose="020B0604020202020204" pitchFamily="34" charset="0"/>
            </a:endParaRPr>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1" descr="C:\Documents and Settings\duc1718\My Documents\My Pictures\(A) Mentored hunts\Family mentored hunt 2012\Single going down.JPG">
            <a:extLst>
              <a:ext uri="{FF2B5EF4-FFF2-40B4-BE49-F238E27FC236}">
                <a16:creationId xmlns:a16="http://schemas.microsoft.com/office/drawing/2014/main" id="{1155442F-C1BA-3D4B-A02A-E217BCC1FAC0}"/>
              </a:ext>
            </a:extLst>
          </p:cNvPr>
          <p:cNvPicPr>
            <a:picLocks noChangeAspect="1" noChangeArrowheads="1"/>
          </p:cNvPicPr>
          <p:nvPr/>
        </p:nvPicPr>
        <p:blipFill rotWithShape="1">
          <a:blip r:embed="rId3" cstate="print"/>
          <a:srcRect l="12613" t="12834" b="12500"/>
          <a:stretch/>
        </p:blipFill>
        <p:spPr bwMode="auto">
          <a:xfrm>
            <a:off x="0" y="0"/>
            <a:ext cx="9144000" cy="5143500"/>
          </a:xfrm>
          <a:prstGeom prst="rect">
            <a:avLst/>
          </a:prstGeom>
          <a:noFill/>
        </p:spPr>
      </p:pic>
      <p:sp>
        <p:nvSpPr>
          <p:cNvPr id="5" name="TextBox 4"/>
          <p:cNvSpPr txBox="1"/>
          <p:nvPr/>
        </p:nvSpPr>
        <p:spPr>
          <a:xfrm>
            <a:off x="533400" y="326661"/>
            <a:ext cx="6705600" cy="1985159"/>
          </a:xfrm>
          <a:prstGeom prst="rect">
            <a:avLst/>
          </a:prstGeom>
          <a:noFill/>
        </p:spPr>
        <p:txBody>
          <a:bodyPr wrap="square" rtlCol="0">
            <a:spAutoFit/>
          </a:bodyPr>
          <a:lstStyle/>
          <a:p>
            <a:r>
              <a:rPr lang="en-US" sz="3300" b="1" dirty="0">
                <a:solidFill>
                  <a:srgbClr val="4A452A"/>
                </a:solidFill>
                <a:latin typeface="Arial" panose="020B0604020202020204" pitchFamily="34" charset="0"/>
                <a:cs typeface="Arial" panose="020B0604020202020204" pitchFamily="34" charset="0"/>
              </a:rPr>
              <a:t>Shoot! </a:t>
            </a:r>
            <a:endParaRPr lang="en-US" sz="3300" dirty="0">
              <a:solidFill>
                <a:srgbClr val="4A452A"/>
              </a:solidFill>
              <a:latin typeface="Arial" panose="020B0604020202020204" pitchFamily="34" charset="0"/>
              <a:cs typeface="Arial" panose="020B0604020202020204" pitchFamily="34" charset="0"/>
            </a:endParaRPr>
          </a:p>
          <a:p>
            <a:endParaRPr lang="en-US" dirty="0">
              <a:solidFill>
                <a:srgbClr val="4A452A"/>
              </a:solidFill>
              <a:latin typeface="Arial" panose="020B0604020202020204" pitchFamily="34" charset="0"/>
              <a:cs typeface="Arial" panose="020B0604020202020204" pitchFamily="34" charset="0"/>
            </a:endParaRPr>
          </a:p>
          <a:p>
            <a:r>
              <a:rPr lang="en-US" dirty="0">
                <a:solidFill>
                  <a:srgbClr val="4A452A"/>
                </a:solidFill>
                <a:latin typeface="Arial" panose="020B0604020202020204" pitchFamily="34" charset="0"/>
                <a:cs typeface="Arial" panose="020B0604020202020204" pitchFamily="34" charset="0"/>
              </a:rPr>
              <a:t>Even if shooting the crippled goose means that you will scare away the flock of geese, you are required by law and ethically responsible to immediately retrieve and humanely kill any crippled duck or goose as quickly as possible. </a:t>
            </a:r>
          </a:p>
        </p:txBody>
      </p:sp>
      <p:sp>
        <p:nvSpPr>
          <p:cNvPr id="9" name="Rectangle 8">
            <a:extLst>
              <a:ext uri="{FF2B5EF4-FFF2-40B4-BE49-F238E27FC236}">
                <a16:creationId xmlns:a16="http://schemas.microsoft.com/office/drawing/2014/main" id="{6A988972-57E2-3F4C-96E7-78C6DEB0F245}"/>
              </a:ext>
            </a:extLst>
          </p:cNvPr>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©Chris Benson</a:t>
            </a:r>
            <a:endParaRPr lang="en-US" sz="800" dirty="0">
              <a:solidFill>
                <a:srgbClr val="FFFFFF"/>
              </a:solidFill>
            </a:endParaRPr>
          </a:p>
        </p:txBody>
      </p:sp>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descr="boatdog.jpg">
            <a:extLst>
              <a:ext uri="{FF2B5EF4-FFF2-40B4-BE49-F238E27FC236}">
                <a16:creationId xmlns:a16="http://schemas.microsoft.com/office/drawing/2014/main" id="{723D3938-C43F-DE4A-8735-A22F050A0458}"/>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5682" b="19167"/>
          <a:stretch/>
        </p:blipFill>
        <p:spPr>
          <a:xfrm>
            <a:off x="0" y="-10338"/>
            <a:ext cx="9144000" cy="5153838"/>
          </a:xfrm>
          <a:prstGeom prst="rect">
            <a:avLst/>
          </a:prstGeom>
        </p:spPr>
      </p:pic>
      <p:sp>
        <p:nvSpPr>
          <p:cNvPr id="2" name="TextBox 1"/>
          <p:cNvSpPr txBox="1"/>
          <p:nvPr/>
        </p:nvSpPr>
        <p:spPr>
          <a:xfrm>
            <a:off x="562566" y="361053"/>
            <a:ext cx="8219483" cy="1615827"/>
          </a:xfrm>
          <a:prstGeom prst="rect">
            <a:avLst/>
          </a:prstGeom>
          <a:noFill/>
        </p:spPr>
        <p:txBody>
          <a:bodyPr wrap="square" rtlCol="0">
            <a:spAutoFit/>
          </a:bodyPr>
          <a:lstStyle/>
          <a:p>
            <a:r>
              <a:rPr lang="en-US" dirty="0">
                <a:solidFill>
                  <a:srgbClr val="4A452A"/>
                </a:solidFill>
                <a:latin typeface="Arial" panose="020B0604020202020204" pitchFamily="34" charset="0"/>
                <a:cs typeface="Arial" panose="020B0604020202020204" pitchFamily="34" charset="0"/>
              </a:rPr>
              <a:t>While rowing through the marsh you hear a lot of quacking and think you see a couple of ducks hidden in the reeds. You load your shotgun and point it towards the sound ready for when any ducks flush up.</a:t>
            </a:r>
          </a:p>
          <a:p>
            <a:endParaRPr lang="en-US" dirty="0">
              <a:solidFill>
                <a:srgbClr val="4A452A"/>
              </a:solidFill>
              <a:latin typeface="Arial" panose="020B0604020202020204" pitchFamily="34" charset="0"/>
              <a:cs typeface="Arial" panose="020B0604020202020204" pitchFamily="34" charset="0"/>
            </a:endParaRPr>
          </a:p>
          <a:p>
            <a:r>
              <a:rPr lang="en-US" sz="2700" b="1" dirty="0">
                <a:solidFill>
                  <a:srgbClr val="4A452A"/>
                </a:solidFill>
                <a:latin typeface="Arial" panose="020B0604020202020204" pitchFamily="34" charset="0"/>
                <a:cs typeface="Arial" panose="020B0604020202020204" pitchFamily="34" charset="0"/>
              </a:rPr>
              <a:t>Shoot or don’t shoot?</a:t>
            </a:r>
            <a:endParaRPr lang="en-US" sz="2700" dirty="0">
              <a:solidFill>
                <a:srgbClr val="4A452A"/>
              </a:solidFill>
              <a:latin typeface="Arial" panose="020B0604020202020204" pitchFamily="34" charset="0"/>
              <a:cs typeface="Arial" panose="020B0604020202020204" pitchFamily="34" charset="0"/>
            </a:endParaRPr>
          </a:p>
        </p:txBody>
      </p:sp>
      <p:sp>
        <p:nvSpPr>
          <p:cNvPr id="9" name="Rectangle 8">
            <a:extLst>
              <a:ext uri="{FF2B5EF4-FFF2-40B4-BE49-F238E27FC236}">
                <a16:creationId xmlns:a16="http://schemas.microsoft.com/office/drawing/2014/main" id="{F8A59232-4440-3D48-B79D-0E57E27B1B87}"/>
              </a:ext>
            </a:extLst>
          </p:cNvPr>
          <p:cNvSpPr/>
          <p:nvPr/>
        </p:nvSpPr>
        <p:spPr>
          <a:xfrm>
            <a:off x="7010400" y="4629150"/>
            <a:ext cx="1771650" cy="215444"/>
          </a:xfrm>
          <a:prstGeom prst="rect">
            <a:avLst/>
          </a:prstGeom>
        </p:spPr>
        <p:txBody>
          <a:bodyPr wrap="square">
            <a:spAutoFit/>
          </a:bodyPr>
          <a:lstStyle/>
          <a:p>
            <a:pPr algn="r"/>
            <a:r>
              <a:rPr lang="en-US" sz="800" dirty="0">
                <a:solidFill>
                  <a:srgbClr val="FFFFFF"/>
                </a:solidFill>
                <a:latin typeface="+mj-lt"/>
              </a:rPr>
              <a:t>©James Gore</a:t>
            </a:r>
            <a:endParaRPr lang="en-US" sz="800" dirty="0">
              <a:solidFill>
                <a:srgbClr val="FFFFFF"/>
              </a:solidFill>
            </a:endParaRPr>
          </a:p>
        </p:txBody>
      </p:sp>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boatdog.jpg"/>
          <p:cNvPicPr>
            <a:picLocks noChangeAspect="1"/>
          </p:cNvPicPr>
          <p:nvPr/>
        </p:nvPicPr>
        <p:blipFill rotWithShape="1">
          <a:blip r:embed="rId3" cstate="print">
            <a:extLst>
              <a:ext uri="{28A0092B-C50C-407E-A947-70E740481C1C}">
                <a14:useLocalDpi xmlns:a14="http://schemas.microsoft.com/office/drawing/2010/main" val="0"/>
              </a:ext>
            </a:extLst>
          </a:blip>
          <a:srcRect t="5682" b="19167"/>
          <a:stretch/>
        </p:blipFill>
        <p:spPr>
          <a:xfrm>
            <a:off x="0" y="-10338"/>
            <a:ext cx="9144000" cy="5153838"/>
          </a:xfrm>
          <a:prstGeom prst="rect">
            <a:avLst/>
          </a:prstGeom>
        </p:spPr>
      </p:pic>
      <p:sp>
        <p:nvSpPr>
          <p:cNvPr id="6" name="Rectangle 5"/>
          <p:cNvSpPr/>
          <p:nvPr/>
        </p:nvSpPr>
        <p:spPr>
          <a:xfrm>
            <a:off x="7010400" y="4629150"/>
            <a:ext cx="1771650" cy="215444"/>
          </a:xfrm>
          <a:prstGeom prst="rect">
            <a:avLst/>
          </a:prstGeom>
        </p:spPr>
        <p:txBody>
          <a:bodyPr wrap="square">
            <a:spAutoFit/>
          </a:bodyPr>
          <a:lstStyle/>
          <a:p>
            <a:pPr algn="r"/>
            <a:r>
              <a:rPr lang="en-US" sz="800" dirty="0">
                <a:solidFill>
                  <a:srgbClr val="FFFFFF"/>
                </a:solidFill>
                <a:latin typeface="+mj-lt"/>
              </a:rPr>
              <a:t>©James Gore</a:t>
            </a:r>
            <a:endParaRPr lang="en-US" sz="800" dirty="0">
              <a:solidFill>
                <a:srgbClr val="FFFFFF"/>
              </a:solidFill>
            </a:endParaRPr>
          </a:p>
        </p:txBody>
      </p:sp>
      <p:sp>
        <p:nvSpPr>
          <p:cNvPr id="9" name="TextBox 8"/>
          <p:cNvSpPr txBox="1"/>
          <p:nvPr/>
        </p:nvSpPr>
        <p:spPr>
          <a:xfrm>
            <a:off x="533400" y="209550"/>
            <a:ext cx="8248650" cy="1985159"/>
          </a:xfrm>
          <a:prstGeom prst="rect">
            <a:avLst/>
          </a:prstGeom>
          <a:noFill/>
        </p:spPr>
        <p:txBody>
          <a:bodyPr wrap="square" lIns="91440" tIns="45720" rIns="91440" bIns="45720" rtlCol="0" anchor="t">
            <a:spAutoFit/>
          </a:bodyPr>
          <a:lstStyle/>
          <a:p>
            <a:r>
              <a:rPr lang="en-US" sz="3300" b="1" dirty="0">
                <a:solidFill>
                  <a:srgbClr val="4A452A"/>
                </a:solidFill>
                <a:latin typeface="Arial"/>
                <a:cs typeface="Arial"/>
              </a:rPr>
              <a:t>Don</a:t>
            </a:r>
            <a:r>
              <a:rPr lang="fr-FR" sz="3300" b="1" dirty="0">
                <a:solidFill>
                  <a:srgbClr val="4A452A"/>
                </a:solidFill>
                <a:latin typeface="Arial"/>
                <a:cs typeface="Arial"/>
              </a:rPr>
              <a:t>’</a:t>
            </a:r>
            <a:r>
              <a:rPr lang="en-US" sz="3300" b="1" dirty="0">
                <a:solidFill>
                  <a:srgbClr val="4A452A"/>
                </a:solidFill>
                <a:latin typeface="Arial"/>
                <a:cs typeface="Arial"/>
              </a:rPr>
              <a:t>t shoot! </a:t>
            </a:r>
            <a:endParaRPr lang="en-US" sz="3300" dirty="0">
              <a:solidFill>
                <a:srgbClr val="4A452A"/>
              </a:solidFill>
              <a:latin typeface="Arial" panose="020B0604020202020204" pitchFamily="34" charset="0"/>
              <a:cs typeface="Arial" panose="020B0604020202020204" pitchFamily="34" charset="0"/>
            </a:endParaRPr>
          </a:p>
          <a:p>
            <a:r>
              <a:rPr lang="en-US" dirty="0">
                <a:latin typeface="Arial" panose="020B0604020202020204" pitchFamily="34" charset="0"/>
                <a:cs typeface="Arial" panose="020B0604020202020204" pitchFamily="34" charset="0"/>
              </a:rPr>
              <a:t>			           </a:t>
            </a:r>
          </a:p>
          <a:p>
            <a:r>
              <a:rPr lang="en-US" dirty="0">
                <a:solidFill>
                  <a:srgbClr val="4A452A"/>
                </a:solidFill>
                <a:latin typeface="Arial"/>
                <a:cs typeface="Arial"/>
              </a:rPr>
              <a:t>The ducks you see could be another hunter’s decoy spread and the quacking could be their duck calling. If that's the case, you just pointed a loaded firearm at a person! You should never point your gun towards anything unless you are sure of your target and everything nearby.</a:t>
            </a: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6229350" y="4981917"/>
            <a:ext cx="1771650" cy="184666"/>
          </a:xfrm>
          <a:prstGeom prst="rect">
            <a:avLst/>
          </a:prstGeom>
        </p:spPr>
        <p:txBody>
          <a:bodyPr wrap="square">
            <a:spAutoFit/>
          </a:bodyPr>
          <a:lstStyle/>
          <a:p>
            <a:pPr algn="r"/>
            <a:r>
              <a:rPr lang="en-US" sz="600" dirty="0">
                <a:solidFill>
                  <a:srgbClr val="FFFFFF"/>
                </a:solidFill>
                <a:latin typeface="+mj-lt"/>
              </a:rPr>
              <a:t>©</a:t>
            </a:r>
            <a:r>
              <a:rPr lang="en-US" sz="600" dirty="0" err="1">
                <a:solidFill>
                  <a:srgbClr val="FFFFFF"/>
                </a:solidFill>
                <a:latin typeface="+mj-lt"/>
              </a:rPr>
              <a:t>Carri</a:t>
            </a:r>
            <a:r>
              <a:rPr lang="en-US" sz="600" dirty="0">
                <a:solidFill>
                  <a:srgbClr val="FFFFFF"/>
                </a:solidFill>
                <a:latin typeface="+mj-lt"/>
              </a:rPr>
              <a:t> </a:t>
            </a:r>
            <a:r>
              <a:rPr lang="en-US" sz="600" dirty="0" err="1">
                <a:solidFill>
                  <a:srgbClr val="FFFFFF"/>
                </a:solidFill>
                <a:latin typeface="+mj-lt"/>
              </a:rPr>
              <a:t>Duitsman</a:t>
            </a:r>
            <a:endParaRPr lang="en-US" sz="600" dirty="0">
              <a:solidFill>
                <a:srgbClr val="FFFFFF"/>
              </a:solidFill>
            </a:endParaRPr>
          </a:p>
        </p:txBody>
      </p:sp>
      <p:pic>
        <p:nvPicPr>
          <p:cNvPr id="8" name="Picture 4" descr="http://c2491652.r52.cf0.rackcdn.com/v3/large/180314101520.jpg"/>
          <p:cNvPicPr>
            <a:picLocks noChangeAspect="1" noChangeArrowheads="1"/>
          </p:cNvPicPr>
          <p:nvPr/>
        </p:nvPicPr>
        <p:blipFill rotWithShape="1">
          <a:blip r:embed="rId3" cstate="print"/>
          <a:srcRect l="25692" r="6126"/>
          <a:stretch/>
        </p:blipFill>
        <p:spPr bwMode="auto">
          <a:xfrm>
            <a:off x="3886200" y="0"/>
            <a:ext cx="5257800" cy="5143500"/>
          </a:xfrm>
          <a:prstGeom prst="rect">
            <a:avLst/>
          </a:prstGeom>
          <a:noFill/>
        </p:spPr>
      </p:pic>
      <p:sp>
        <p:nvSpPr>
          <p:cNvPr id="10" name="TextBox 9"/>
          <p:cNvSpPr txBox="1"/>
          <p:nvPr/>
        </p:nvSpPr>
        <p:spPr>
          <a:xfrm>
            <a:off x="514350" y="355392"/>
            <a:ext cx="3067050" cy="4662815"/>
          </a:xfrm>
          <a:prstGeom prst="rect">
            <a:avLst/>
          </a:prstGeom>
          <a:noFill/>
        </p:spPr>
        <p:txBody>
          <a:bodyPr wrap="square" lIns="91440" tIns="45720" rIns="91440" bIns="45720" rtlCol="0" anchor="t">
            <a:spAutoFit/>
          </a:bodyPr>
          <a:lstStyle/>
          <a:p>
            <a:r>
              <a:rPr lang="en-US" dirty="0"/>
              <a:t>While out on a duck hunt, </a:t>
            </a:r>
          </a:p>
          <a:p>
            <a:r>
              <a:rPr lang="en-US" dirty="0">
                <a:latin typeface="Arial"/>
                <a:cs typeface="Arial"/>
              </a:rPr>
              <a:t>your shotgun is loaded with 2 ¾ inch steel #4 shot. A good choice for decoying ducks. A pair of Canada geese unexpectedly come in from behind you, approaching your spread. You don’t have time to switch to a bigger goose load. </a:t>
            </a:r>
            <a:endParaRPr lang="en-US" dirty="0">
              <a:cs typeface="Arial"/>
            </a:endParaRPr>
          </a:p>
          <a:p>
            <a:endParaRPr lang="en-US" sz="2700" b="1" dirty="0">
              <a:latin typeface="Arial" panose="020B0604020202020204" pitchFamily="34" charset="0"/>
              <a:cs typeface="Arial" panose="020B0604020202020204" pitchFamily="34" charset="0"/>
            </a:endParaRPr>
          </a:p>
          <a:p>
            <a:r>
              <a:rPr lang="en-US" sz="2700" b="1" dirty="0">
                <a:latin typeface="Arial" panose="020B0604020202020204" pitchFamily="34" charset="0"/>
                <a:cs typeface="Arial" panose="020B0604020202020204" pitchFamily="34" charset="0"/>
              </a:rPr>
              <a:t>Shoot or don’t shoot?</a:t>
            </a:r>
            <a:endParaRPr lang="en-US" sz="2700" dirty="0">
              <a:latin typeface="Arial" panose="020B0604020202020204" pitchFamily="34" charset="0"/>
              <a:cs typeface="Arial" panose="020B0604020202020204" pitchFamily="34" charset="0"/>
            </a:endParaRPr>
          </a:p>
          <a:p>
            <a:endParaRPr lang="en-CA" dirty="0"/>
          </a:p>
        </p:txBody>
      </p:sp>
      <p:sp>
        <p:nvSpPr>
          <p:cNvPr id="11" name="Rectangle 10"/>
          <p:cNvSpPr/>
          <p:nvPr/>
        </p:nvSpPr>
        <p:spPr>
          <a:xfrm>
            <a:off x="7053126" y="4698347"/>
            <a:ext cx="1771650" cy="215444"/>
          </a:xfrm>
          <a:prstGeom prst="rect">
            <a:avLst/>
          </a:prstGeom>
        </p:spPr>
        <p:txBody>
          <a:bodyPr wrap="square">
            <a:spAutoFit/>
          </a:bodyPr>
          <a:lstStyle/>
          <a:p>
            <a:pPr algn="r"/>
            <a:r>
              <a:rPr lang="en-US" sz="800" dirty="0">
                <a:solidFill>
                  <a:srgbClr val="FFFFFF"/>
                </a:solidFill>
                <a:latin typeface="+mj-lt"/>
              </a:rPr>
              <a:t>©</a:t>
            </a:r>
            <a:r>
              <a:rPr lang="en-US" sz="800" dirty="0" err="1">
                <a:solidFill>
                  <a:srgbClr val="FFFFFF"/>
                </a:solidFill>
                <a:latin typeface="+mj-lt"/>
              </a:rPr>
              <a:t>Carri</a:t>
            </a:r>
            <a:r>
              <a:rPr lang="en-US" sz="800" dirty="0">
                <a:solidFill>
                  <a:srgbClr val="FFFFFF"/>
                </a:solidFill>
                <a:latin typeface="+mj-lt"/>
              </a:rPr>
              <a:t> </a:t>
            </a:r>
            <a:r>
              <a:rPr lang="en-US" sz="800" dirty="0" err="1">
                <a:solidFill>
                  <a:srgbClr val="FFFFFF"/>
                </a:solidFill>
                <a:latin typeface="+mj-lt"/>
              </a:rPr>
              <a:t>Duitsman</a:t>
            </a:r>
            <a:endParaRPr lang="en-US" sz="800" dirty="0">
              <a:solidFill>
                <a:srgbClr val="FFFFFF"/>
              </a:solidFill>
            </a:endParaRPr>
          </a:p>
        </p:txBody>
      </p:sp>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 name="Rectangle 10"/>
          <p:cNvSpPr/>
          <p:nvPr/>
        </p:nvSpPr>
        <p:spPr>
          <a:xfrm>
            <a:off x="550184" y="362887"/>
            <a:ext cx="3107416" cy="4478149"/>
          </a:xfrm>
          <a:prstGeom prst="rect">
            <a:avLst/>
          </a:prstGeom>
        </p:spPr>
        <p:txBody>
          <a:bodyPr wrap="square" lIns="91440" tIns="45720" rIns="91440" bIns="45720" anchor="t">
            <a:spAutoFit/>
          </a:bodyPr>
          <a:lstStyle/>
          <a:p>
            <a:r>
              <a:rPr lang="en-CA" sz="3300" b="1" dirty="0">
                <a:latin typeface="Arial" panose="020B0604020202020204" pitchFamily="34" charset="0"/>
                <a:cs typeface="Arial" panose="020B0604020202020204" pitchFamily="34" charset="0"/>
              </a:rPr>
              <a:t>S</a:t>
            </a:r>
            <a:r>
              <a:rPr lang="en-US" sz="3300" b="1" dirty="0">
                <a:latin typeface="Arial" panose="020B0604020202020204" pitchFamily="34" charset="0"/>
                <a:cs typeface="Arial" panose="020B0604020202020204" pitchFamily="34" charset="0"/>
              </a:rPr>
              <a:t>hoot! </a:t>
            </a:r>
            <a:endParaRPr lang="en-US" sz="3300"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a:cs typeface="Arial"/>
              </a:rPr>
              <a:t>While your duck load might not be a great goose load at longer ranges, at close range they will certainly be enough to kill a goose cleanly. </a:t>
            </a:r>
            <a:endParaRPr lang="en-US" dirty="0">
              <a:latin typeface="Arial" panose="020B0604020202020204" pitchFamily="34" charset="0"/>
              <a:cs typeface="Arial" panose="020B0604020202020204" pitchFamily="34" charset="0"/>
            </a:endParaRPr>
          </a:p>
          <a:p>
            <a:endParaRPr lang="en-US" dirty="0">
              <a:latin typeface="Arial" panose="020B0604020202020204" pitchFamily="34" charset="0"/>
              <a:cs typeface="Arial" panose="020B0604020202020204" pitchFamily="34" charset="0"/>
            </a:endParaRPr>
          </a:p>
          <a:p>
            <a:r>
              <a:rPr lang="en-US" dirty="0">
                <a:latin typeface="Arial"/>
                <a:cs typeface="Arial"/>
              </a:rPr>
              <a:t>Remember that taking ethical shots will help ensure you don't wound or injure waterfowl that you won't be able to retrieve.</a:t>
            </a:r>
          </a:p>
          <a:p>
            <a:endParaRPr lang="en-US" dirty="0">
              <a:latin typeface="Arial" panose="020B0604020202020204" pitchFamily="34" charset="0"/>
              <a:cs typeface="Arial" panose="020B0604020202020204" pitchFamily="34" charset="0"/>
            </a:endParaRPr>
          </a:p>
        </p:txBody>
      </p:sp>
      <p:pic>
        <p:nvPicPr>
          <p:cNvPr id="14" name="Picture 4" descr="http://c2491652.r52.cf0.rackcdn.com/v3/large/180314101520.jpg">
            <a:extLst>
              <a:ext uri="{FF2B5EF4-FFF2-40B4-BE49-F238E27FC236}">
                <a16:creationId xmlns:a16="http://schemas.microsoft.com/office/drawing/2014/main" id="{E568333B-9C1F-314A-A72F-C39CFD37EEDD}"/>
              </a:ext>
            </a:extLst>
          </p:cNvPr>
          <p:cNvPicPr>
            <a:picLocks noChangeAspect="1" noChangeArrowheads="1"/>
          </p:cNvPicPr>
          <p:nvPr/>
        </p:nvPicPr>
        <p:blipFill rotWithShape="1">
          <a:blip r:embed="rId3" cstate="print"/>
          <a:srcRect l="25692" r="6126"/>
          <a:stretch/>
        </p:blipFill>
        <p:spPr bwMode="auto">
          <a:xfrm>
            <a:off x="3886200" y="0"/>
            <a:ext cx="5257800" cy="5143500"/>
          </a:xfrm>
          <a:prstGeom prst="rect">
            <a:avLst/>
          </a:prstGeom>
          <a:noFill/>
        </p:spPr>
      </p:pic>
      <p:sp>
        <p:nvSpPr>
          <p:cNvPr id="15" name="Rectangle 14">
            <a:extLst>
              <a:ext uri="{FF2B5EF4-FFF2-40B4-BE49-F238E27FC236}">
                <a16:creationId xmlns:a16="http://schemas.microsoft.com/office/drawing/2014/main" id="{2BF336DE-A036-4641-86BB-EFD8792F09D5}"/>
              </a:ext>
            </a:extLst>
          </p:cNvPr>
          <p:cNvSpPr/>
          <p:nvPr/>
        </p:nvSpPr>
        <p:spPr>
          <a:xfrm>
            <a:off x="7053126" y="4698347"/>
            <a:ext cx="1771650" cy="215444"/>
          </a:xfrm>
          <a:prstGeom prst="rect">
            <a:avLst/>
          </a:prstGeom>
        </p:spPr>
        <p:txBody>
          <a:bodyPr wrap="square">
            <a:spAutoFit/>
          </a:bodyPr>
          <a:lstStyle/>
          <a:p>
            <a:pPr algn="r"/>
            <a:r>
              <a:rPr lang="en-US" sz="800" dirty="0">
                <a:solidFill>
                  <a:srgbClr val="FFFFFF"/>
                </a:solidFill>
                <a:latin typeface="+mj-lt"/>
              </a:rPr>
              <a:t>©</a:t>
            </a:r>
            <a:r>
              <a:rPr lang="en-US" sz="800" dirty="0" err="1">
                <a:solidFill>
                  <a:srgbClr val="FFFFFF"/>
                </a:solidFill>
                <a:latin typeface="+mj-lt"/>
              </a:rPr>
              <a:t>Carri</a:t>
            </a:r>
            <a:r>
              <a:rPr lang="en-US" sz="800" dirty="0">
                <a:solidFill>
                  <a:srgbClr val="FFFFFF"/>
                </a:solidFill>
                <a:latin typeface="+mj-lt"/>
              </a:rPr>
              <a:t> </a:t>
            </a:r>
            <a:r>
              <a:rPr lang="en-US" sz="800" dirty="0" err="1">
                <a:solidFill>
                  <a:srgbClr val="FFFFFF"/>
                </a:solidFill>
                <a:latin typeface="+mj-lt"/>
              </a:rPr>
              <a:t>Duitsman</a:t>
            </a:r>
            <a:endParaRPr lang="en-US" sz="800" dirty="0">
              <a:solidFill>
                <a:srgbClr val="FFFFFF"/>
              </a:solidFill>
            </a:endParaRPr>
          </a:p>
        </p:txBody>
      </p:sp>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M:\duc1718 - Chris Benson\Oak Hammock youth hunt\Youth and mentor in goose field.jpg"/>
          <p:cNvPicPr>
            <a:picLocks noChangeAspect="1" noChangeArrowheads="1"/>
          </p:cNvPicPr>
          <p:nvPr/>
        </p:nvPicPr>
        <p:blipFill rotWithShape="1">
          <a:blip r:embed="rId3">
            <a:extLst>
              <a:ext uri="{28A0092B-C50C-407E-A947-70E740481C1C}">
                <a14:useLocalDpi xmlns:a14="http://schemas.microsoft.com/office/drawing/2010/main" val="0"/>
              </a:ext>
            </a:extLst>
          </a:blip>
          <a:srcRect t="635" b="24365"/>
          <a:stretch/>
        </p:blipFill>
        <p:spPr bwMode="auto">
          <a:xfrm>
            <a:off x="1" y="0"/>
            <a:ext cx="9144000" cy="5143500"/>
          </a:xfrm>
          <a:prstGeom prst="rect">
            <a:avLst/>
          </a:prstGeom>
          <a:noFill/>
          <a:extLst>
            <a:ext uri="{909E8E84-426E-40dd-AFC4-6F175D3DCCD1}">
              <a14:hiddenFill xmlns:a14="http://schemas.microsoft.com/office/drawing/2010/main" xmlns="">
                <a:solidFill>
                  <a:srgbClr val="FFFFFF"/>
                </a:solidFill>
              </a14:hiddenFill>
            </a:ext>
          </a:extLst>
        </p:spPr>
      </p:pic>
      <p:sp>
        <p:nvSpPr>
          <p:cNvPr id="4" name="TextBox 3"/>
          <p:cNvSpPr txBox="1"/>
          <p:nvPr/>
        </p:nvSpPr>
        <p:spPr>
          <a:xfrm>
            <a:off x="507167" y="1371421"/>
            <a:ext cx="7722434" cy="923330"/>
          </a:xfrm>
          <a:prstGeom prst="rect">
            <a:avLst/>
          </a:prstGeom>
          <a:noFill/>
        </p:spPr>
        <p:txBody>
          <a:bodyPr wrap="square" rtlCol="0">
            <a:spAutoFit/>
          </a:bodyPr>
          <a:lstStyle/>
          <a:p>
            <a:r>
              <a:rPr lang="en-CA" dirty="0">
                <a:latin typeface="Arial" panose="020B0604020202020204" pitchFamily="34" charset="0"/>
                <a:cs typeface="Arial" panose="020B0604020202020204" pitchFamily="34" charset="0"/>
              </a:rPr>
              <a:t>You will learn more with every hunt. Your experiences and your time spent outdoors with other hunters will help you develop and demonstrate your choice to be a safe, ethical and conservation-minded hunter. </a:t>
            </a:r>
            <a:r>
              <a:rPr lang="en-CA" dirty="0"/>
              <a:t> </a:t>
            </a:r>
            <a:endParaRPr lang="en-US" sz="1650" dirty="0">
              <a:latin typeface="Bookman Old Style" pitchFamily="18" charset="0"/>
            </a:endParaRPr>
          </a:p>
        </p:txBody>
      </p:sp>
      <p:sp>
        <p:nvSpPr>
          <p:cNvPr id="6" name="TextBox 5"/>
          <p:cNvSpPr txBox="1"/>
          <p:nvPr/>
        </p:nvSpPr>
        <p:spPr>
          <a:xfrm>
            <a:off x="497173" y="666750"/>
            <a:ext cx="5715000" cy="507831"/>
          </a:xfrm>
          <a:prstGeom prst="rect">
            <a:avLst/>
          </a:prstGeom>
          <a:noFill/>
        </p:spPr>
        <p:txBody>
          <a:bodyPr wrap="square" rtlCol="0">
            <a:spAutoFit/>
          </a:bodyPr>
          <a:lstStyle/>
          <a:p>
            <a:r>
              <a:rPr lang="en-CA" sz="2700" b="1" dirty="0">
                <a:latin typeface="Arial" panose="020B0604020202020204" pitchFamily="34" charset="0"/>
                <a:cs typeface="Arial" panose="020B0604020202020204" pitchFamily="34" charset="0"/>
              </a:rPr>
              <a:t>This is just a start. </a:t>
            </a:r>
          </a:p>
        </p:txBody>
      </p:sp>
    </p:spTree>
    <p:extLst>
      <p:ext uri="{BB962C8B-B14F-4D97-AF65-F5344CB8AC3E}">
        <p14:creationId xmlns:p14="http://schemas.microsoft.com/office/powerpoint/2010/main" val="1746860918"/>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 name="TextBox 16">
            <a:extLst>
              <a:ext uri="{FF2B5EF4-FFF2-40B4-BE49-F238E27FC236}">
                <a16:creationId xmlns:a16="http://schemas.microsoft.com/office/drawing/2014/main" id="{AE7FA195-9491-F64A-9878-237222ACA290}"/>
              </a:ext>
            </a:extLst>
          </p:cNvPr>
          <p:cNvSpPr txBox="1"/>
          <p:nvPr/>
        </p:nvSpPr>
        <p:spPr>
          <a:xfrm>
            <a:off x="247650" y="139839"/>
            <a:ext cx="2247900" cy="461665"/>
          </a:xfrm>
          <a:prstGeom prst="rect">
            <a:avLst/>
          </a:prstGeom>
          <a:noFill/>
        </p:spPr>
        <p:txBody>
          <a:bodyPr wrap="square" rtlCol="0">
            <a:spAutoFit/>
          </a:bodyPr>
          <a:lstStyle/>
          <a:p>
            <a:r>
              <a:rPr lang="en-CA" sz="2400" b="1" dirty="0">
                <a:latin typeface="Arial" panose="020B0604020202020204" pitchFamily="34" charset="0"/>
                <a:cs typeface="Arial" panose="020B0604020202020204" pitchFamily="34" charset="0"/>
              </a:rPr>
              <a:t>Supported by:</a:t>
            </a:r>
          </a:p>
        </p:txBody>
      </p:sp>
      <p:sp>
        <p:nvSpPr>
          <p:cNvPr id="18" name="TextBox 17">
            <a:extLst>
              <a:ext uri="{FF2B5EF4-FFF2-40B4-BE49-F238E27FC236}">
                <a16:creationId xmlns:a16="http://schemas.microsoft.com/office/drawing/2014/main" id="{68B287B4-372F-C048-BF76-8FE5CB677844}"/>
              </a:ext>
            </a:extLst>
          </p:cNvPr>
          <p:cNvSpPr txBox="1"/>
          <p:nvPr/>
        </p:nvSpPr>
        <p:spPr>
          <a:xfrm>
            <a:off x="105175" y="4525060"/>
            <a:ext cx="4071938" cy="461665"/>
          </a:xfrm>
          <a:prstGeom prst="rect">
            <a:avLst/>
          </a:prstGeom>
          <a:solidFill>
            <a:srgbClr val="FFFFFF"/>
          </a:solidFill>
        </p:spPr>
        <p:txBody>
          <a:bodyPr wrap="square" rtlCol="0">
            <a:spAutoFit/>
          </a:bodyPr>
          <a:lstStyle/>
          <a:p>
            <a:pPr marL="61913" indent="-61913"/>
            <a:r>
              <a:rPr lang="en-US" sz="1200" dirty="0">
                <a:latin typeface="+mn-lt"/>
              </a:rPr>
              <a:t>	This project was undertaken with the financial support of:</a:t>
            </a:r>
          </a:p>
          <a:p>
            <a:pPr marL="61913" indent="-61913"/>
            <a:r>
              <a:rPr lang="en-US" sz="1200" dirty="0">
                <a:latin typeface="+mn-lt"/>
                <a:cs typeface="Arial" panose="020B0604020202020204" pitchFamily="34" charset="0"/>
              </a:rPr>
              <a:t>	Ce </a:t>
            </a:r>
            <a:r>
              <a:rPr lang="en-US" sz="1200" dirty="0" err="1">
                <a:latin typeface="+mn-lt"/>
                <a:cs typeface="Arial" panose="020B0604020202020204" pitchFamily="34" charset="0"/>
              </a:rPr>
              <a:t>projet</a:t>
            </a:r>
            <a:r>
              <a:rPr lang="en-US" sz="1200" dirty="0">
                <a:latin typeface="+mn-lt"/>
                <a:cs typeface="Arial" panose="020B0604020202020204" pitchFamily="34" charset="0"/>
              </a:rPr>
              <a:t> a </a:t>
            </a:r>
            <a:r>
              <a:rPr lang="en-US" sz="1200" dirty="0" err="1">
                <a:latin typeface="+mn-lt"/>
                <a:cs typeface="Arial" panose="020B0604020202020204" pitchFamily="34" charset="0"/>
              </a:rPr>
              <a:t>été</a:t>
            </a:r>
            <a:r>
              <a:rPr lang="en-US" sz="1200" dirty="0">
                <a:latin typeface="+mn-lt"/>
                <a:cs typeface="Arial" panose="020B0604020202020204" pitchFamily="34" charset="0"/>
              </a:rPr>
              <a:t> </a:t>
            </a:r>
            <a:r>
              <a:rPr lang="en-US" sz="1200" dirty="0" err="1">
                <a:latin typeface="+mn-lt"/>
                <a:cs typeface="Arial" panose="020B0604020202020204" pitchFamily="34" charset="0"/>
              </a:rPr>
              <a:t>réalisé</a:t>
            </a:r>
            <a:r>
              <a:rPr lang="en-US" sz="1200" dirty="0">
                <a:latin typeface="+mn-lt"/>
                <a:cs typeface="Arial" panose="020B0604020202020204" pitchFamily="34" charset="0"/>
              </a:rPr>
              <a:t> avec </a:t>
            </a:r>
            <a:r>
              <a:rPr lang="en-US" sz="1200" dirty="0" err="1">
                <a:latin typeface="+mn-lt"/>
                <a:cs typeface="Arial" panose="020B0604020202020204" pitchFamily="34" charset="0"/>
              </a:rPr>
              <a:t>l’appui</a:t>
            </a:r>
            <a:r>
              <a:rPr lang="en-US" sz="1200" dirty="0">
                <a:latin typeface="+mn-lt"/>
                <a:cs typeface="Arial" panose="020B0604020202020204" pitchFamily="34" charset="0"/>
              </a:rPr>
              <a:t> financier de:</a:t>
            </a:r>
            <a:endParaRPr lang="en-CA" sz="1200" dirty="0">
              <a:latin typeface="+mn-lt"/>
              <a:cs typeface="Arial" panose="020B0604020202020204" pitchFamily="34" charset="0"/>
            </a:endParaRPr>
          </a:p>
        </p:txBody>
      </p:sp>
      <p:pic>
        <p:nvPicPr>
          <p:cNvPr id="19" name="Picture 18">
            <a:extLst>
              <a:ext uri="{FF2B5EF4-FFF2-40B4-BE49-F238E27FC236}">
                <a16:creationId xmlns:a16="http://schemas.microsoft.com/office/drawing/2014/main" id="{FA8E7F69-A775-8C48-AFB9-E751EB47B4EE}"/>
              </a:ext>
            </a:extLst>
          </p:cNvPr>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038600" y="4544238"/>
            <a:ext cx="3588945" cy="356321"/>
          </a:xfrm>
          <a:prstGeom prst="rect">
            <a:avLst/>
          </a:prstGeom>
          <a:solidFill>
            <a:srgbClr val="FFFFFF"/>
          </a:solidFill>
        </p:spPr>
      </p:pic>
      <p:sp>
        <p:nvSpPr>
          <p:cNvPr id="20" name="TextBox 19">
            <a:extLst>
              <a:ext uri="{FF2B5EF4-FFF2-40B4-BE49-F238E27FC236}">
                <a16:creationId xmlns:a16="http://schemas.microsoft.com/office/drawing/2014/main" id="{5A990C1D-B76F-6B4A-9821-2B67FEEDD3AC}"/>
              </a:ext>
            </a:extLst>
          </p:cNvPr>
          <p:cNvSpPr txBox="1"/>
          <p:nvPr/>
        </p:nvSpPr>
        <p:spPr>
          <a:xfrm>
            <a:off x="244996" y="3499919"/>
            <a:ext cx="8899004" cy="492443"/>
          </a:xfrm>
          <a:prstGeom prst="rect">
            <a:avLst/>
          </a:prstGeom>
          <a:noFill/>
        </p:spPr>
        <p:txBody>
          <a:bodyPr wrap="square" rtlCol="0">
            <a:spAutoFit/>
          </a:bodyPr>
          <a:lstStyle/>
          <a:p>
            <a:r>
              <a:rPr lang="en-US" sz="2600" b="1" dirty="0">
                <a:latin typeface="Arial" panose="020B0604020202020204" pitchFamily="34" charset="0"/>
                <a:cs typeface="Arial" panose="020B0604020202020204" pitchFamily="34" charset="0"/>
              </a:rPr>
              <a:t>Without habitat . . . there is no wildlife. It’s that simple!</a:t>
            </a:r>
            <a:endParaRPr lang="en-CA" sz="2600" dirty="0">
              <a:latin typeface="Arial" panose="020B0604020202020204" pitchFamily="34" charset="0"/>
              <a:cs typeface="Arial" panose="020B0604020202020204" pitchFamily="34" charset="0"/>
            </a:endParaRPr>
          </a:p>
        </p:txBody>
      </p:sp>
      <p:sp>
        <p:nvSpPr>
          <p:cNvPr id="22" name="TextBox 21">
            <a:extLst>
              <a:ext uri="{FF2B5EF4-FFF2-40B4-BE49-F238E27FC236}">
                <a16:creationId xmlns:a16="http://schemas.microsoft.com/office/drawing/2014/main" id="{B7D1C194-6F64-4841-9C19-768436487F97}"/>
              </a:ext>
            </a:extLst>
          </p:cNvPr>
          <p:cNvSpPr txBox="1"/>
          <p:nvPr/>
        </p:nvSpPr>
        <p:spPr>
          <a:xfrm>
            <a:off x="2269603" y="647423"/>
            <a:ext cx="6610350" cy="1815882"/>
          </a:xfrm>
          <a:prstGeom prst="rect">
            <a:avLst/>
          </a:prstGeom>
          <a:noFill/>
        </p:spPr>
        <p:txBody>
          <a:bodyPr wrap="square" rtlCol="0">
            <a:spAutoFit/>
          </a:bodyPr>
          <a:lstStyle/>
          <a:p>
            <a:pPr>
              <a:tabLst>
                <a:tab pos="2357438" algn="l"/>
              </a:tabLst>
            </a:pPr>
            <a:r>
              <a:rPr lang="en-US" sz="1600" dirty="0"/>
              <a:t>Since 1985, Wildlife Habitat Canada, a national, non-profit, charitable conservation organization, has invested over $50 million to support hundreds of conservation projects on private and public lands across Canada, through its granting program. Wildlife Habitat Canada works through partnerships with communities, landowners, governments, non-government organizations and industry to conserve, enhance and restore wildlife habitat. </a:t>
            </a:r>
          </a:p>
        </p:txBody>
      </p:sp>
      <p:pic>
        <p:nvPicPr>
          <p:cNvPr id="24" name="Picture 23">
            <a:extLst>
              <a:ext uri="{FF2B5EF4-FFF2-40B4-BE49-F238E27FC236}">
                <a16:creationId xmlns:a16="http://schemas.microsoft.com/office/drawing/2014/main" id="{72DB9DA9-4B0F-9848-9B6C-269C19ADEA0F}"/>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373455" y="805136"/>
            <a:ext cx="1767689" cy="1141571"/>
          </a:xfrm>
          <a:prstGeom prst="rect">
            <a:avLst/>
          </a:prstGeom>
        </p:spPr>
      </p:pic>
      <p:sp>
        <p:nvSpPr>
          <p:cNvPr id="25" name="Rectangle 24">
            <a:extLst>
              <a:ext uri="{FF2B5EF4-FFF2-40B4-BE49-F238E27FC236}">
                <a16:creationId xmlns:a16="http://schemas.microsoft.com/office/drawing/2014/main" id="{23506D44-DA25-FA4C-B33B-CAE3518B14F5}"/>
              </a:ext>
            </a:extLst>
          </p:cNvPr>
          <p:cNvSpPr/>
          <p:nvPr/>
        </p:nvSpPr>
        <p:spPr>
          <a:xfrm>
            <a:off x="2269603" y="2444175"/>
            <a:ext cx="6400800" cy="584775"/>
          </a:xfrm>
          <a:prstGeom prst="rect">
            <a:avLst/>
          </a:prstGeom>
        </p:spPr>
        <p:txBody>
          <a:bodyPr wrap="square">
            <a:spAutoFit/>
          </a:bodyPr>
          <a:lstStyle/>
          <a:p>
            <a:pPr>
              <a:spcBef>
                <a:spcPts val="900"/>
              </a:spcBef>
            </a:pPr>
            <a:r>
              <a:rPr lang="en-US" sz="1600" dirty="0">
                <a:latin typeface="Arial" panose="020B0604020202020204" pitchFamily="34" charset="0"/>
                <a:cs typeface="Arial" panose="020B0604020202020204" pitchFamily="34" charset="0"/>
              </a:rPr>
              <a:t>To learn more about the projects that Wildlife Habitat Canada has funded or to see our annual report, please visit </a:t>
            </a:r>
            <a:r>
              <a:rPr lang="en-US" sz="1600" dirty="0">
                <a:latin typeface="Arial" panose="020B0604020202020204" pitchFamily="34" charset="0"/>
                <a:cs typeface="Arial" panose="020B0604020202020204" pitchFamily="34" charset="0"/>
                <a:hlinkClick r:id="rId5"/>
              </a:rPr>
              <a:t>www.whc.org</a:t>
            </a:r>
            <a:r>
              <a:rPr lang="en-US" sz="1600" dirty="0">
                <a:latin typeface="Arial" panose="020B0604020202020204" pitchFamily="34" charset="0"/>
                <a:cs typeface="Arial" panose="020B0604020202020204" pitchFamily="34" charset="0"/>
              </a:rPr>
              <a:t>.</a:t>
            </a:r>
          </a:p>
        </p:txBody>
      </p:sp>
    </p:spTree>
    <p:extLst>
      <p:ext uri="{BB962C8B-B14F-4D97-AF65-F5344CB8AC3E}">
        <p14:creationId xmlns:p14="http://schemas.microsoft.com/office/powerpoint/2010/main" val="1370342076"/>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 name="TextBox 17">
            <a:extLst>
              <a:ext uri="{FF2B5EF4-FFF2-40B4-BE49-F238E27FC236}">
                <a16:creationId xmlns:a16="http://schemas.microsoft.com/office/drawing/2014/main" id="{A8D06054-21AB-AC4B-917D-2C0331EC7E90}"/>
              </a:ext>
            </a:extLst>
          </p:cNvPr>
          <p:cNvSpPr txBox="1"/>
          <p:nvPr/>
        </p:nvSpPr>
        <p:spPr>
          <a:xfrm>
            <a:off x="326670" y="843687"/>
            <a:ext cx="8489157" cy="1131079"/>
          </a:xfrm>
          <a:prstGeom prst="rect">
            <a:avLst/>
          </a:prstGeom>
          <a:noFill/>
        </p:spPr>
        <p:txBody>
          <a:bodyPr wrap="square" rtlCol="0">
            <a:spAutoFit/>
          </a:bodyPr>
          <a:lstStyle/>
          <a:p>
            <a:pPr>
              <a:spcAft>
                <a:spcPts val="900"/>
              </a:spcAft>
            </a:pPr>
            <a:r>
              <a:rPr lang="en-US" sz="1200" dirty="0"/>
              <a:t>Chris Benson and Ted Barney for their dedication in creating this show and sharing their waterfowling expertise with others. We would also like to thank staff from Ducks Unlimited Canada and the Institute for Wetland and Waterfowl Research for providing their expertise.</a:t>
            </a:r>
          </a:p>
          <a:p>
            <a:r>
              <a:rPr lang="en-US" sz="1200" dirty="0"/>
              <a:t>Special thank you to Ducks Unlimited, Inc. and the numerous individuals who contributed many of the images that were used in this project.</a:t>
            </a:r>
            <a:endParaRPr lang="en-CA" sz="1200" dirty="0"/>
          </a:p>
        </p:txBody>
      </p:sp>
      <p:sp>
        <p:nvSpPr>
          <p:cNvPr id="19" name="TextBox 18">
            <a:extLst>
              <a:ext uri="{FF2B5EF4-FFF2-40B4-BE49-F238E27FC236}">
                <a16:creationId xmlns:a16="http://schemas.microsoft.com/office/drawing/2014/main" id="{FD3994EC-8DA6-D245-976B-112283AB5F86}"/>
              </a:ext>
            </a:extLst>
          </p:cNvPr>
          <p:cNvSpPr txBox="1"/>
          <p:nvPr/>
        </p:nvSpPr>
        <p:spPr>
          <a:xfrm>
            <a:off x="324650" y="276366"/>
            <a:ext cx="6448425" cy="461665"/>
          </a:xfrm>
          <a:prstGeom prst="rect">
            <a:avLst/>
          </a:prstGeom>
          <a:noFill/>
        </p:spPr>
        <p:txBody>
          <a:bodyPr wrap="square" lIns="91440" tIns="45720" rIns="91440" bIns="45720" rtlCol="0" anchor="t">
            <a:spAutoFit/>
          </a:bodyPr>
          <a:lstStyle/>
          <a:p>
            <a:r>
              <a:rPr lang="en-CA" sz="2400" b="1">
                <a:latin typeface="Arial"/>
                <a:cs typeface="Arial"/>
              </a:rPr>
              <a:t>Special thanks to:</a:t>
            </a:r>
          </a:p>
        </p:txBody>
      </p:sp>
      <p:sp>
        <p:nvSpPr>
          <p:cNvPr id="21" name="TextBox 20">
            <a:extLst>
              <a:ext uri="{FF2B5EF4-FFF2-40B4-BE49-F238E27FC236}">
                <a16:creationId xmlns:a16="http://schemas.microsoft.com/office/drawing/2014/main" id="{0580B54E-1536-D441-AD0F-5BDA67CBFDDC}"/>
              </a:ext>
            </a:extLst>
          </p:cNvPr>
          <p:cNvSpPr txBox="1"/>
          <p:nvPr/>
        </p:nvSpPr>
        <p:spPr>
          <a:xfrm>
            <a:off x="6677025" y="3367003"/>
            <a:ext cx="17716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Inc.</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One Waterfowl Way</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Memphis, TN, USA 38120</a:t>
            </a:r>
            <a:br>
              <a:rPr lang="en-US" sz="1050" dirty="0">
                <a:latin typeface="Arial" panose="020B0604020202020204" pitchFamily="34" charset="0"/>
                <a:cs typeface="Arial" panose="020B0604020202020204" pitchFamily="34" charset="0"/>
              </a:rPr>
            </a:br>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1-800-45DUCKS</a:t>
            </a:r>
          </a:p>
          <a:p>
            <a:r>
              <a:rPr lang="en-US" sz="1050" dirty="0">
                <a:latin typeface="Arial" panose="020B0604020202020204" pitchFamily="34" charset="0"/>
                <a:cs typeface="Arial" panose="020B0604020202020204" pitchFamily="34" charset="0"/>
                <a:hlinkClick r:id="rId3"/>
              </a:rPr>
              <a:t>www.ducks.org</a:t>
            </a:r>
            <a:endParaRPr lang="en-US" sz="1050" dirty="0">
              <a:latin typeface="Arial" panose="020B0604020202020204" pitchFamily="34" charset="0"/>
              <a:cs typeface="Arial" panose="020B0604020202020204" pitchFamily="34" charset="0"/>
            </a:endParaRPr>
          </a:p>
        </p:txBody>
      </p:sp>
      <p:pic>
        <p:nvPicPr>
          <p:cNvPr id="22" name="Picture 21" descr="DUI vertical logo 356.eps">
            <a:extLst>
              <a:ext uri="{FF2B5EF4-FFF2-40B4-BE49-F238E27FC236}">
                <a16:creationId xmlns:a16="http://schemas.microsoft.com/office/drawing/2014/main" id="{8EE0B45D-4993-3343-9A31-7B77BDF4C03B}"/>
              </a:ext>
            </a:extLst>
          </p:cNvPr>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6934200" y="2319303"/>
            <a:ext cx="1040258" cy="771525"/>
          </a:xfrm>
          <a:prstGeom prst="rect">
            <a:avLst/>
          </a:prstGeom>
        </p:spPr>
      </p:pic>
      <p:sp>
        <p:nvSpPr>
          <p:cNvPr id="23" name="TextBox 22">
            <a:extLst>
              <a:ext uri="{FF2B5EF4-FFF2-40B4-BE49-F238E27FC236}">
                <a16:creationId xmlns:a16="http://schemas.microsoft.com/office/drawing/2014/main" id="{89D3AFA9-11F0-9D4A-B313-BBEC24C3B736}"/>
              </a:ext>
            </a:extLst>
          </p:cNvPr>
          <p:cNvSpPr txBox="1"/>
          <p:nvPr/>
        </p:nvSpPr>
        <p:spPr>
          <a:xfrm>
            <a:off x="371475" y="3367003"/>
            <a:ext cx="1885950" cy="1061829"/>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Ducks Unlimited Canada</a:t>
            </a:r>
            <a:br>
              <a:rPr lang="en-US" sz="1050" b="1"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P.O. Box 1160</a:t>
            </a:r>
            <a:br>
              <a:rPr lang="en-US" sz="1050" dirty="0">
                <a:latin typeface="Arial" panose="020B0604020202020204" pitchFamily="34" charset="0"/>
                <a:cs typeface="Arial" panose="020B0604020202020204" pitchFamily="34" charset="0"/>
              </a:rPr>
            </a:br>
            <a:r>
              <a:rPr lang="en-US" sz="1050" dirty="0">
                <a:latin typeface="Arial" panose="020B0604020202020204" pitchFamily="34" charset="0"/>
                <a:cs typeface="Arial" panose="020B0604020202020204" pitchFamily="34" charset="0"/>
              </a:rPr>
              <a:t>Stonewall, MB  R0C 2Z0</a:t>
            </a: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rPr>
              <a:t>1-800-665-DUCK (3825)</a:t>
            </a:r>
          </a:p>
          <a:p>
            <a:r>
              <a:rPr lang="en-US" sz="1050" dirty="0">
                <a:latin typeface="Arial" panose="020B0604020202020204" pitchFamily="34" charset="0"/>
                <a:cs typeface="Arial" panose="020B0604020202020204" pitchFamily="34" charset="0"/>
                <a:hlinkClick r:id="rId5"/>
              </a:rPr>
              <a:t>ducks.ca</a:t>
            </a:r>
            <a:endParaRPr lang="en-US" sz="1050" dirty="0">
              <a:latin typeface="Arial" panose="020B0604020202020204" pitchFamily="34" charset="0"/>
              <a:cs typeface="Arial" panose="020B0604020202020204" pitchFamily="34" charset="0"/>
            </a:endParaRPr>
          </a:p>
        </p:txBody>
      </p:sp>
      <p:sp>
        <p:nvSpPr>
          <p:cNvPr id="24" name="TextBox 23">
            <a:extLst>
              <a:ext uri="{FF2B5EF4-FFF2-40B4-BE49-F238E27FC236}">
                <a16:creationId xmlns:a16="http://schemas.microsoft.com/office/drawing/2014/main" id="{ED5D7552-511A-3D4A-9C64-0267005F7530}"/>
              </a:ext>
            </a:extLst>
          </p:cNvPr>
          <p:cNvSpPr txBox="1"/>
          <p:nvPr/>
        </p:nvSpPr>
        <p:spPr>
          <a:xfrm>
            <a:off x="3442202" y="3367003"/>
            <a:ext cx="2114552" cy="900246"/>
          </a:xfrm>
          <a:prstGeom prst="rect">
            <a:avLst/>
          </a:prstGeom>
          <a:noFill/>
        </p:spPr>
        <p:txBody>
          <a:bodyPr wrap="square" rtlCol="0">
            <a:spAutoFit/>
          </a:bodyPr>
          <a:lstStyle/>
          <a:p>
            <a:r>
              <a:rPr lang="en-US" sz="1050" b="1" dirty="0">
                <a:latin typeface="Arial" panose="020B0604020202020204" pitchFamily="34" charset="0"/>
                <a:cs typeface="Arial" panose="020B0604020202020204" pitchFamily="34" charset="0"/>
              </a:rPr>
              <a:t>Long Point Waterfowl</a:t>
            </a:r>
          </a:p>
          <a:p>
            <a:r>
              <a:rPr lang="fr-FR" sz="1050" dirty="0">
                <a:latin typeface="Arial" panose="020B0604020202020204" pitchFamily="34" charset="0"/>
                <a:cs typeface="Arial" panose="020B0604020202020204" pitchFamily="34" charset="0"/>
              </a:rPr>
              <a:t>P.O. Box 160, 115 Front Street </a:t>
            </a:r>
          </a:p>
          <a:p>
            <a:r>
              <a:rPr lang="fr-FR" sz="1050" dirty="0">
                <a:latin typeface="Arial" panose="020B0604020202020204" pitchFamily="34" charset="0"/>
                <a:cs typeface="Arial" panose="020B0604020202020204" pitchFamily="34" charset="0"/>
              </a:rPr>
              <a:t>Port </a:t>
            </a:r>
            <a:r>
              <a:rPr lang="fr-FR" sz="1050" dirty="0" err="1">
                <a:latin typeface="Arial" panose="020B0604020202020204" pitchFamily="34" charset="0"/>
                <a:cs typeface="Arial" panose="020B0604020202020204" pitchFamily="34" charset="0"/>
              </a:rPr>
              <a:t>Rowan</a:t>
            </a:r>
            <a:r>
              <a:rPr lang="fr-FR" sz="1050" dirty="0">
                <a:latin typeface="Arial" panose="020B0604020202020204" pitchFamily="34" charset="0"/>
                <a:cs typeface="Arial" panose="020B0604020202020204" pitchFamily="34" charset="0"/>
              </a:rPr>
              <a:t>, ON  N0E 1M0</a:t>
            </a:r>
            <a:endParaRPr lang="en-US" sz="1050" dirty="0">
              <a:latin typeface="Arial" panose="020B0604020202020204" pitchFamily="34" charset="0"/>
              <a:cs typeface="Arial" panose="020B0604020202020204" pitchFamily="34" charset="0"/>
            </a:endParaRPr>
          </a:p>
          <a:p>
            <a:endParaRPr lang="en-US" sz="1050" dirty="0">
              <a:latin typeface="Arial" panose="020B0604020202020204" pitchFamily="34" charset="0"/>
              <a:cs typeface="Arial" panose="020B0604020202020204" pitchFamily="34" charset="0"/>
            </a:endParaRPr>
          </a:p>
          <a:p>
            <a:r>
              <a:rPr lang="en-US" sz="1050" dirty="0">
                <a:latin typeface="Arial" panose="020B0604020202020204" pitchFamily="34" charset="0"/>
                <a:cs typeface="Arial" panose="020B0604020202020204" pitchFamily="34" charset="0"/>
                <a:hlinkClick r:id="rId6"/>
              </a:rPr>
              <a:t>longpointwaterfowl.org</a:t>
            </a:r>
            <a:endParaRPr lang="en-US" sz="1050" dirty="0">
              <a:latin typeface="Arial" panose="020B0604020202020204" pitchFamily="34" charset="0"/>
              <a:cs typeface="Arial" panose="020B0604020202020204" pitchFamily="34" charset="0"/>
            </a:endParaRPr>
          </a:p>
        </p:txBody>
      </p:sp>
      <p:pic>
        <p:nvPicPr>
          <p:cNvPr id="25" name="Picture 2">
            <a:extLst>
              <a:ext uri="{FF2B5EF4-FFF2-40B4-BE49-F238E27FC236}">
                <a16:creationId xmlns:a16="http://schemas.microsoft.com/office/drawing/2014/main" id="{29530D2F-E2C0-0546-A304-B61657524F9A}"/>
              </a:ext>
            </a:extLst>
          </p:cNvPr>
          <p:cNvPicPr>
            <a:picLocks noChangeAspect="1" noChangeArrowheads="1"/>
          </p:cNvPicPr>
          <p:nvPr/>
        </p:nvPicPr>
        <p:blipFill>
          <a:blip r:embed="rId7" cstate="print">
            <a:clrChange>
              <a:clrFrom>
                <a:srgbClr val="FFFFFF"/>
              </a:clrFrom>
              <a:clrTo>
                <a:srgbClr val="FFFFFF">
                  <a:alpha val="0"/>
                </a:srgbClr>
              </a:clrTo>
            </a:clrChange>
          </a:blip>
          <a:srcRect/>
          <a:stretch>
            <a:fillRect/>
          </a:stretch>
        </p:blipFill>
        <p:spPr bwMode="auto">
          <a:xfrm>
            <a:off x="3574360" y="2146962"/>
            <a:ext cx="1488281" cy="1116211"/>
          </a:xfrm>
          <a:prstGeom prst="rect">
            <a:avLst/>
          </a:prstGeom>
          <a:noFill/>
          <a:ln w="9525">
            <a:noFill/>
            <a:miter lim="800000"/>
            <a:headEnd/>
            <a:tailEnd/>
          </a:ln>
          <a:effectLst/>
        </p:spPr>
      </p:pic>
      <p:pic>
        <p:nvPicPr>
          <p:cNvPr id="26" name="Picture 25">
            <a:extLst>
              <a:ext uri="{FF2B5EF4-FFF2-40B4-BE49-F238E27FC236}">
                <a16:creationId xmlns:a16="http://schemas.microsoft.com/office/drawing/2014/main" id="{E3C5C801-3C40-4449-907E-98BEFC0BAAF5}"/>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626617" y="2319303"/>
            <a:ext cx="1085850" cy="878391"/>
          </a:xfrm>
          <a:prstGeom prst="rect">
            <a:avLst/>
          </a:prstGeom>
        </p:spPr>
      </p:pic>
    </p:spTree>
    <p:extLst>
      <p:ext uri="{BB962C8B-B14F-4D97-AF65-F5344CB8AC3E}">
        <p14:creationId xmlns:p14="http://schemas.microsoft.com/office/powerpoint/2010/main" val="87931719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7" descr="WFH - Sunset&amp;rise1011"/>
          <p:cNvPicPr>
            <a:picLocks noChangeAspect="1" noChangeArrowheads="1"/>
          </p:cNvPicPr>
          <p:nvPr/>
        </p:nvPicPr>
        <p:blipFill rotWithShape="1">
          <a:blip r:embed="rId3" cstate="print"/>
          <a:srcRect l="18541" t="467" r="10920" b="40833"/>
          <a:stretch/>
        </p:blipFill>
        <p:spPr bwMode="auto">
          <a:xfrm>
            <a:off x="-169094" y="3687"/>
            <a:ext cx="9313093" cy="5231376"/>
          </a:xfrm>
          <a:prstGeom prst="rect">
            <a:avLst/>
          </a:prstGeom>
          <a:noFill/>
        </p:spPr>
      </p:pic>
      <p:sp>
        <p:nvSpPr>
          <p:cNvPr id="4" name="TextBox 3"/>
          <p:cNvSpPr txBox="1"/>
          <p:nvPr/>
        </p:nvSpPr>
        <p:spPr>
          <a:xfrm>
            <a:off x="563380" y="361950"/>
            <a:ext cx="6675620" cy="1338828"/>
          </a:xfrm>
          <a:prstGeom prst="rect">
            <a:avLst/>
          </a:prstGeom>
          <a:noFill/>
        </p:spPr>
        <p:txBody>
          <a:bodyPr wrap="square" rtlCol="0">
            <a:spAutoFit/>
          </a:bodyPr>
          <a:lstStyle/>
          <a:p>
            <a:r>
              <a:rPr lang="en-US" dirty="0">
                <a:solidFill>
                  <a:srgbClr val="FFFFFF"/>
                </a:solidFill>
                <a:latin typeface="Arial" panose="020B0604020202020204" pitchFamily="34" charset="0"/>
                <a:cs typeface="Arial" panose="020B0604020202020204" pitchFamily="34" charset="0"/>
              </a:rPr>
              <a:t>The sun has just set and you have two ducks left to fill a limit. This group of ducks swim into your decoys. </a:t>
            </a:r>
          </a:p>
          <a:p>
            <a:endParaRPr lang="en-US" dirty="0">
              <a:solidFill>
                <a:srgbClr val="FFFFFF"/>
              </a:solidFill>
              <a:latin typeface="Arial" panose="020B0604020202020204" pitchFamily="34" charset="0"/>
              <a:cs typeface="Arial" panose="020B0604020202020204" pitchFamily="34" charset="0"/>
            </a:endParaRPr>
          </a:p>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7" name="Rectangle 6"/>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 name="Picture 7" descr="WFH - Sunset&amp;rise1011">
            <a:extLst>
              <a:ext uri="{FF2B5EF4-FFF2-40B4-BE49-F238E27FC236}">
                <a16:creationId xmlns:a16="http://schemas.microsoft.com/office/drawing/2014/main" id="{2597D516-44DE-A54D-A781-7A068B9C8DAC}"/>
              </a:ext>
            </a:extLst>
          </p:cNvPr>
          <p:cNvPicPr>
            <a:picLocks noChangeAspect="1" noChangeArrowheads="1"/>
          </p:cNvPicPr>
          <p:nvPr/>
        </p:nvPicPr>
        <p:blipFill rotWithShape="1">
          <a:blip r:embed="rId3" cstate="print"/>
          <a:srcRect l="18541" t="467" r="10920" b="40833"/>
          <a:stretch/>
        </p:blipFill>
        <p:spPr bwMode="auto">
          <a:xfrm>
            <a:off x="-169094" y="3687"/>
            <a:ext cx="9313093" cy="5231376"/>
          </a:xfrm>
          <a:prstGeom prst="rect">
            <a:avLst/>
          </a:prstGeom>
          <a:noFill/>
        </p:spPr>
      </p:pic>
      <p:sp>
        <p:nvSpPr>
          <p:cNvPr id="3" name="TextBox 2"/>
          <p:cNvSpPr txBox="1"/>
          <p:nvPr/>
        </p:nvSpPr>
        <p:spPr>
          <a:xfrm>
            <a:off x="522156" y="350395"/>
            <a:ext cx="7936043" cy="1431161"/>
          </a:xfrm>
          <a:prstGeom prst="rect">
            <a:avLst/>
          </a:prstGeom>
          <a:noFill/>
        </p:spPr>
        <p:txBody>
          <a:bodyPr wrap="square" lIns="91440" tIns="45720" rIns="91440" bIns="45720" rtlCol="0" anchor="t">
            <a:spAutoFit/>
          </a:bodyPr>
          <a:lstStyle/>
          <a:p>
            <a:r>
              <a:rPr lang="en-US" sz="3300" b="1" dirty="0">
                <a:solidFill>
                  <a:srgbClr val="FFFFFF"/>
                </a:solidFill>
                <a:latin typeface="Arial"/>
                <a:cs typeface="Arial"/>
              </a:rPr>
              <a:t>Don’t shoot! </a:t>
            </a:r>
            <a:endParaRPr lang="en-US" sz="3300" dirty="0">
              <a:solidFill>
                <a:srgbClr val="FFFFFF"/>
              </a:solidFill>
              <a:latin typeface="Arial" panose="020B0604020202020204" pitchFamily="34" charset="0"/>
              <a:cs typeface="Arial" panose="020B0604020202020204" pitchFamily="34" charset="0"/>
            </a:endParaRPr>
          </a:p>
          <a:p>
            <a:endParaRPr lang="en-US" dirty="0">
              <a:solidFill>
                <a:srgbClr val="FFFFFF"/>
              </a:solidFill>
              <a:latin typeface="Arial" panose="020B0604020202020204" pitchFamily="34" charset="0"/>
              <a:cs typeface="Arial" panose="020B0604020202020204" pitchFamily="34" charset="0"/>
            </a:endParaRPr>
          </a:p>
          <a:p>
            <a:r>
              <a:rPr lang="en-US" dirty="0">
                <a:solidFill>
                  <a:srgbClr val="FFFFFF"/>
                </a:solidFill>
                <a:latin typeface="Arial"/>
                <a:cs typeface="Arial"/>
              </a:rPr>
              <a:t>The ducks are grouped too close together and you might hit a third duck and be over your daily limit.</a:t>
            </a:r>
          </a:p>
        </p:txBody>
      </p:sp>
      <p:sp>
        <p:nvSpPr>
          <p:cNvPr id="9" name="Rectangle 8">
            <a:extLst>
              <a:ext uri="{FF2B5EF4-FFF2-40B4-BE49-F238E27FC236}">
                <a16:creationId xmlns:a16="http://schemas.microsoft.com/office/drawing/2014/main" id="{0A810BEA-8F04-164A-9E21-B60B776DEB2A}"/>
              </a:ext>
            </a:extLst>
          </p:cNvPr>
          <p:cNvSpPr/>
          <p:nvPr/>
        </p:nvSpPr>
        <p:spPr>
          <a:xfrm>
            <a:off x="7010400" y="4705350"/>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torboat.jpg"/>
          <p:cNvPicPr>
            <a:picLocks noChangeAspect="1"/>
          </p:cNvPicPr>
          <p:nvPr/>
        </p:nvPicPr>
        <p:blipFill rotWithShape="1">
          <a:blip r:embed="rId3" cstate="print"/>
          <a:srcRect l="1224" t="9992" r="779" b="17096"/>
          <a:stretch/>
        </p:blipFill>
        <p:spPr>
          <a:xfrm>
            <a:off x="-73459" y="0"/>
            <a:ext cx="9217459" cy="5143500"/>
          </a:xfrm>
          <a:prstGeom prst="rect">
            <a:avLst/>
          </a:prstGeom>
        </p:spPr>
      </p:pic>
      <p:grpSp>
        <p:nvGrpSpPr>
          <p:cNvPr id="2" name="Group 1"/>
          <p:cNvGrpSpPr/>
          <p:nvPr/>
        </p:nvGrpSpPr>
        <p:grpSpPr>
          <a:xfrm>
            <a:off x="442834" y="301555"/>
            <a:ext cx="8167766" cy="1802721"/>
            <a:chOff x="-933554" y="402073"/>
            <a:chExt cx="10890355" cy="2403628"/>
          </a:xfrm>
        </p:grpSpPr>
        <p:sp>
          <p:nvSpPr>
            <p:cNvPr id="3" name="TextBox 2"/>
            <p:cNvSpPr txBox="1"/>
            <p:nvPr/>
          </p:nvSpPr>
          <p:spPr>
            <a:xfrm>
              <a:off x="-914399" y="402073"/>
              <a:ext cx="10871200" cy="1600439"/>
            </a:xfrm>
            <a:prstGeom prst="rect">
              <a:avLst/>
            </a:prstGeom>
            <a:noFill/>
          </p:spPr>
          <p:txBody>
            <a:bodyPr wrap="square" rtlCol="0">
              <a:spAutoFit/>
            </a:bodyPr>
            <a:lstStyle/>
            <a:p>
              <a:r>
                <a:rPr lang="en-US" dirty="0">
                  <a:solidFill>
                    <a:srgbClr val="4A452A"/>
                  </a:solidFill>
                  <a:latin typeface="Arial" panose="020B0604020202020204" pitchFamily="34" charset="0"/>
                  <a:cs typeface="Arial" panose="020B0604020202020204" pitchFamily="34" charset="0"/>
                </a:rPr>
                <a:t>You and your hunting partners are heading out for an evening duck hunt along the river. You have chosen to take a motorboat to get there more quickly. As you round a bend you spot a flock of ducks. The boat operator slows down and tells you to load your shotgun and to shoot when they flush.</a:t>
              </a:r>
              <a:endParaRPr lang="en-CA" dirty="0">
                <a:solidFill>
                  <a:srgbClr val="4A452A"/>
                </a:solidFill>
                <a:latin typeface="Arial" panose="020B0604020202020204" pitchFamily="34" charset="0"/>
                <a:cs typeface="Arial" panose="020B0604020202020204" pitchFamily="34" charset="0"/>
              </a:endParaRPr>
            </a:p>
          </p:txBody>
        </p:sp>
        <p:sp>
          <p:nvSpPr>
            <p:cNvPr id="7" name="Rectangle 6"/>
            <p:cNvSpPr/>
            <p:nvPr/>
          </p:nvSpPr>
          <p:spPr>
            <a:xfrm>
              <a:off x="-933554" y="2128593"/>
              <a:ext cx="7334355" cy="677108"/>
            </a:xfrm>
            <a:prstGeom prst="rect">
              <a:avLst/>
            </a:prstGeom>
          </p:spPr>
          <p:txBody>
            <a:bodyPr wrap="square">
              <a:spAutoFit/>
            </a:bodyPr>
            <a:lstStyle/>
            <a:p>
              <a:r>
                <a:rPr lang="en-US" sz="2700" b="1" dirty="0">
                  <a:solidFill>
                    <a:srgbClr val="4A452A"/>
                  </a:solidFill>
                  <a:latin typeface="Arial" panose="020B0604020202020204" pitchFamily="34" charset="0"/>
                  <a:cs typeface="Arial" panose="020B0604020202020204" pitchFamily="34" charset="0"/>
                </a:rPr>
                <a:t>Shoot or don’t shoot?</a:t>
              </a:r>
            </a:p>
          </p:txBody>
        </p:sp>
      </p:grpSp>
      <p:sp>
        <p:nvSpPr>
          <p:cNvPr id="10" name="Rectangle 9">
            <a:extLst>
              <a:ext uri="{FF2B5EF4-FFF2-40B4-BE49-F238E27FC236}">
                <a16:creationId xmlns:a16="http://schemas.microsoft.com/office/drawing/2014/main" id="{B0A9EAC6-3195-4B41-9954-AB765A150716}"/>
              </a:ext>
            </a:extLst>
          </p:cNvPr>
          <p:cNvSpPr/>
          <p:nvPr/>
        </p:nvSpPr>
        <p:spPr>
          <a:xfrm>
            <a:off x="7067550" y="4705350"/>
            <a:ext cx="1771650" cy="215444"/>
          </a:xfrm>
          <a:prstGeom prst="rect">
            <a:avLst/>
          </a:prstGeom>
        </p:spPr>
        <p:txBody>
          <a:bodyPr wrap="square">
            <a:spAutoFit/>
          </a:bodyPr>
          <a:lstStyle/>
          <a:p>
            <a:pPr algn="r"/>
            <a:r>
              <a:rPr lang="en-US" sz="800" dirty="0">
                <a:solidFill>
                  <a:srgbClr val="FFFFFF"/>
                </a:solidFill>
                <a:latin typeface="+mj-lt"/>
              </a:rPr>
              <a:t>©Eric Reuter</a:t>
            </a:r>
            <a:endParaRPr lang="en-US" sz="800" dirty="0">
              <a:solidFill>
                <a:srgbClr val="FFFFFF"/>
              </a:solidFill>
            </a:endParaRP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Motorboat.jpg">
            <a:extLst>
              <a:ext uri="{FF2B5EF4-FFF2-40B4-BE49-F238E27FC236}">
                <a16:creationId xmlns:a16="http://schemas.microsoft.com/office/drawing/2014/main" id="{44C13ED2-60DE-0849-A93E-BB8DCFCB7666}"/>
              </a:ext>
            </a:extLst>
          </p:cNvPr>
          <p:cNvPicPr>
            <a:picLocks noChangeAspect="1"/>
          </p:cNvPicPr>
          <p:nvPr/>
        </p:nvPicPr>
        <p:blipFill rotWithShape="1">
          <a:blip r:embed="rId3" cstate="print"/>
          <a:srcRect l="1224" t="9992" r="779" b="17096"/>
          <a:stretch/>
        </p:blipFill>
        <p:spPr>
          <a:xfrm>
            <a:off x="-73459" y="0"/>
            <a:ext cx="9217459" cy="5143500"/>
          </a:xfrm>
          <a:prstGeom prst="rect">
            <a:avLst/>
          </a:prstGeom>
        </p:spPr>
      </p:pic>
      <p:sp>
        <p:nvSpPr>
          <p:cNvPr id="8" name="Rectangle 7"/>
          <p:cNvSpPr/>
          <p:nvPr/>
        </p:nvSpPr>
        <p:spPr>
          <a:xfrm>
            <a:off x="7067550" y="4705350"/>
            <a:ext cx="1771650" cy="215444"/>
          </a:xfrm>
          <a:prstGeom prst="rect">
            <a:avLst/>
          </a:prstGeom>
        </p:spPr>
        <p:txBody>
          <a:bodyPr wrap="square">
            <a:spAutoFit/>
          </a:bodyPr>
          <a:lstStyle/>
          <a:p>
            <a:pPr algn="r"/>
            <a:r>
              <a:rPr lang="en-US" sz="800" dirty="0">
                <a:solidFill>
                  <a:srgbClr val="FFFFFF"/>
                </a:solidFill>
                <a:latin typeface="+mj-lt"/>
              </a:rPr>
              <a:t>©Eric Reuter</a:t>
            </a:r>
            <a:endParaRPr lang="en-US" sz="800" dirty="0">
              <a:solidFill>
                <a:srgbClr val="FFFFFF"/>
              </a:solidFill>
            </a:endParaRPr>
          </a:p>
        </p:txBody>
      </p:sp>
      <p:grpSp>
        <p:nvGrpSpPr>
          <p:cNvPr id="2" name="Group 1"/>
          <p:cNvGrpSpPr/>
          <p:nvPr/>
        </p:nvGrpSpPr>
        <p:grpSpPr>
          <a:xfrm>
            <a:off x="513413" y="285750"/>
            <a:ext cx="8325787" cy="1246496"/>
            <a:chOff x="-839449" y="381000"/>
            <a:chExt cx="11101048" cy="1661994"/>
          </a:xfrm>
        </p:grpSpPr>
        <p:sp>
          <p:nvSpPr>
            <p:cNvPr id="3" name="TextBox 2"/>
            <p:cNvSpPr txBox="1"/>
            <p:nvPr/>
          </p:nvSpPr>
          <p:spPr>
            <a:xfrm>
              <a:off x="-839449" y="1181219"/>
              <a:ext cx="11101048" cy="861775"/>
            </a:xfrm>
            <a:prstGeom prst="rect">
              <a:avLst/>
            </a:prstGeom>
            <a:noFill/>
          </p:spPr>
          <p:txBody>
            <a:bodyPr wrap="square" lIns="91440" tIns="45720" rIns="91440" bIns="45720" rtlCol="0" anchor="t">
              <a:spAutoFit/>
            </a:bodyPr>
            <a:lstStyle/>
            <a:p>
              <a:r>
                <a:rPr lang="en-US" dirty="0">
                  <a:solidFill>
                    <a:srgbClr val="4A452A"/>
                  </a:solidFill>
                  <a:latin typeface="Arial"/>
                  <a:cs typeface="Arial"/>
                </a:rPr>
                <a:t>A hunter may not have a loaded firearm or shoot from a vehicle while it is in motion, propelled by anything by means other than human power.</a:t>
              </a:r>
              <a:endParaRPr lang="en-US" dirty="0">
                <a:solidFill>
                  <a:srgbClr val="4A452A"/>
                </a:solidFill>
                <a:latin typeface="Arial" panose="020B0604020202020204" pitchFamily="34" charset="0"/>
                <a:cs typeface="Arial" panose="020B0604020202020204" pitchFamily="34" charset="0"/>
              </a:endParaRPr>
            </a:p>
          </p:txBody>
        </p:sp>
        <p:sp>
          <p:nvSpPr>
            <p:cNvPr id="5" name="Rectangle 4"/>
            <p:cNvSpPr/>
            <p:nvPr/>
          </p:nvSpPr>
          <p:spPr>
            <a:xfrm>
              <a:off x="-839449" y="381000"/>
              <a:ext cx="3721532" cy="800218"/>
            </a:xfrm>
            <a:prstGeom prst="rect">
              <a:avLst/>
            </a:prstGeom>
          </p:spPr>
          <p:txBody>
            <a:bodyPr wrap="none">
              <a:spAutoFit/>
            </a:bodyPr>
            <a:lstStyle/>
            <a:p>
              <a:r>
                <a:rPr lang="en-US" sz="3300" b="1" dirty="0">
                  <a:solidFill>
                    <a:srgbClr val="4A452A"/>
                  </a:solidFill>
                  <a:latin typeface="Arial" panose="020B0604020202020204" pitchFamily="34" charset="0"/>
                  <a:cs typeface="Arial" panose="020B0604020202020204" pitchFamily="34" charset="0"/>
                </a:rPr>
                <a:t>Don’t shoot! </a:t>
              </a:r>
            </a:p>
          </p:txBody>
        </p:sp>
      </p:gr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duckboat.jpg"/>
          <p:cNvPicPr>
            <a:picLocks noChangeAspect="1"/>
          </p:cNvPicPr>
          <p:nvPr/>
        </p:nvPicPr>
        <p:blipFill rotWithShape="1">
          <a:blip r:embed="rId3" cstate="print">
            <a:extLst>
              <a:ext uri="{28A0092B-C50C-407E-A947-70E740481C1C}">
                <a14:useLocalDpi xmlns:a14="http://schemas.microsoft.com/office/drawing/2010/main" val="0"/>
              </a:ext>
            </a:extLst>
          </a:blip>
          <a:srcRect t="12500" b="12500"/>
          <a:stretch/>
        </p:blipFill>
        <p:spPr>
          <a:xfrm rot="21540000">
            <a:off x="-354468" y="-165903"/>
            <a:ext cx="9733872" cy="5475303"/>
          </a:xfrm>
          <a:prstGeom prst="rect">
            <a:avLst/>
          </a:prstGeom>
        </p:spPr>
      </p:pic>
      <p:sp>
        <p:nvSpPr>
          <p:cNvPr id="13" name="Rectangle 12"/>
          <p:cNvSpPr/>
          <p:nvPr/>
        </p:nvSpPr>
        <p:spPr>
          <a:xfrm>
            <a:off x="1485900" y="2800350"/>
            <a:ext cx="6110288" cy="369332"/>
          </a:xfrm>
          <a:prstGeom prst="rect">
            <a:avLst/>
          </a:prstGeom>
        </p:spPr>
        <p:txBody>
          <a:bodyPr wrap="square">
            <a:spAutoFit/>
          </a:bodyPr>
          <a:lstStyle/>
          <a:p>
            <a:r>
              <a:rPr lang="en-US" dirty="0">
                <a:solidFill>
                  <a:srgbClr val="FFFFFF"/>
                </a:solidFill>
                <a:latin typeface="Bookman Old Style" pitchFamily="18" charset="0"/>
              </a:rPr>
              <a:t> </a:t>
            </a:r>
            <a:endParaRPr lang="en-US" b="1" dirty="0">
              <a:solidFill>
                <a:srgbClr val="FFFFFF"/>
              </a:solidFill>
              <a:latin typeface="Bookman Old Style" pitchFamily="18" charset="0"/>
            </a:endParaRPr>
          </a:p>
        </p:txBody>
      </p:sp>
      <p:sp>
        <p:nvSpPr>
          <p:cNvPr id="6" name="Rectangle 5"/>
          <p:cNvSpPr/>
          <p:nvPr/>
        </p:nvSpPr>
        <p:spPr>
          <a:xfrm>
            <a:off x="7115175" y="4766533"/>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grpSp>
        <p:nvGrpSpPr>
          <p:cNvPr id="4" name="Group 3"/>
          <p:cNvGrpSpPr/>
          <p:nvPr/>
        </p:nvGrpSpPr>
        <p:grpSpPr>
          <a:xfrm>
            <a:off x="609600" y="3028949"/>
            <a:ext cx="7924800" cy="1574632"/>
            <a:chOff x="457200" y="4038599"/>
            <a:chExt cx="10566399" cy="2099509"/>
          </a:xfrm>
        </p:grpSpPr>
        <p:sp>
          <p:nvSpPr>
            <p:cNvPr id="5" name="Rectangle 4"/>
            <p:cNvSpPr/>
            <p:nvPr/>
          </p:nvSpPr>
          <p:spPr>
            <a:xfrm>
              <a:off x="457200" y="5461000"/>
              <a:ext cx="6311899" cy="677108"/>
            </a:xfrm>
            <a:prstGeom prst="rect">
              <a:avLst/>
            </a:prstGeom>
          </p:spPr>
          <p:txBody>
            <a:bodyPr wrap="square">
              <a:spAutoFit/>
            </a:bodyPr>
            <a:lstStyle/>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3" name="TextBox 2"/>
            <p:cNvSpPr txBox="1"/>
            <p:nvPr/>
          </p:nvSpPr>
          <p:spPr>
            <a:xfrm>
              <a:off x="457200" y="4038599"/>
              <a:ext cx="10566399" cy="1231106"/>
            </a:xfrm>
            <a:prstGeom prst="rect">
              <a:avLst/>
            </a:prstGeom>
            <a:noFill/>
          </p:spPr>
          <p:txBody>
            <a:bodyPr wrap="square" lIns="91440" tIns="45720" rIns="91440" bIns="45720" rtlCol="0" anchor="t">
              <a:spAutoFit/>
            </a:bodyPr>
            <a:lstStyle/>
            <a:p>
              <a:r>
                <a:rPr lang="en-US" dirty="0">
                  <a:solidFill>
                    <a:srgbClr val="FFFFFF"/>
                  </a:solidFill>
                  <a:latin typeface="Arial"/>
                  <a:cs typeface="Arial"/>
                </a:rPr>
                <a:t>While out on a duck hunt you see a pair of American black ducks flying towards your decoys! You have never seen this species before and are not sure if they're common in your area.</a:t>
              </a:r>
              <a:endParaRPr lang="en-US" dirty="0">
                <a:solidFill>
                  <a:srgbClr val="FFFFFF"/>
                </a:solidFill>
                <a:cs typeface="Arial"/>
              </a:endParaRPr>
            </a:p>
          </p:txBody>
        </p:sp>
      </p:gr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 name="Picture 11" descr="duckboat.jpg">
            <a:extLst>
              <a:ext uri="{FF2B5EF4-FFF2-40B4-BE49-F238E27FC236}">
                <a16:creationId xmlns:a16="http://schemas.microsoft.com/office/drawing/2014/main" id="{102FF818-E3E5-2A44-8E74-E75F662FCE53}"/>
              </a:ext>
            </a:extLst>
          </p:cNvPr>
          <p:cNvPicPr>
            <a:picLocks noChangeAspect="1"/>
          </p:cNvPicPr>
          <p:nvPr/>
        </p:nvPicPr>
        <p:blipFill rotWithShape="1">
          <a:blip r:embed="rId3" cstate="print">
            <a:extLst>
              <a:ext uri="{28A0092B-C50C-407E-A947-70E740481C1C}">
                <a14:useLocalDpi xmlns:a14="http://schemas.microsoft.com/office/drawing/2010/main" val="0"/>
              </a:ext>
            </a:extLst>
          </a:blip>
          <a:srcRect t="12500" b="12500"/>
          <a:stretch/>
        </p:blipFill>
        <p:spPr>
          <a:xfrm rot="21540000">
            <a:off x="-354468" y="-165903"/>
            <a:ext cx="9733872" cy="5475303"/>
          </a:xfrm>
          <a:prstGeom prst="rect">
            <a:avLst/>
          </a:prstGeom>
        </p:spPr>
      </p:pic>
      <p:sp>
        <p:nvSpPr>
          <p:cNvPr id="3" name="Rectangle 2"/>
          <p:cNvSpPr/>
          <p:nvPr/>
        </p:nvSpPr>
        <p:spPr>
          <a:xfrm>
            <a:off x="1314450" y="3200400"/>
            <a:ext cx="6115050" cy="369332"/>
          </a:xfrm>
          <a:prstGeom prst="rect">
            <a:avLst/>
          </a:prstGeom>
        </p:spPr>
        <p:txBody>
          <a:bodyPr wrap="square">
            <a:spAutoFit/>
          </a:bodyPr>
          <a:lstStyle/>
          <a:p>
            <a:r>
              <a:rPr lang="en-US" b="1" dirty="0">
                <a:solidFill>
                  <a:schemeClr val="bg1"/>
                </a:solidFill>
                <a:latin typeface="Bookman Old Style" pitchFamily="18" charset="0"/>
              </a:rPr>
              <a:t>		</a:t>
            </a:r>
          </a:p>
        </p:txBody>
      </p:sp>
      <p:grpSp>
        <p:nvGrpSpPr>
          <p:cNvPr id="9" name="Group 8"/>
          <p:cNvGrpSpPr/>
          <p:nvPr/>
        </p:nvGrpSpPr>
        <p:grpSpPr>
          <a:xfrm>
            <a:off x="569577" y="2641640"/>
            <a:ext cx="8117225" cy="2211520"/>
            <a:chOff x="517892" y="2985066"/>
            <a:chExt cx="10822966" cy="2948692"/>
          </a:xfrm>
        </p:grpSpPr>
        <p:sp>
          <p:nvSpPr>
            <p:cNvPr id="10" name="Rectangle 9"/>
            <p:cNvSpPr/>
            <p:nvPr/>
          </p:nvSpPr>
          <p:spPr>
            <a:xfrm>
              <a:off x="577851" y="3963988"/>
              <a:ext cx="10763007" cy="1969770"/>
            </a:xfrm>
            <a:prstGeom prst="rect">
              <a:avLst/>
            </a:prstGeom>
          </p:spPr>
          <p:txBody>
            <a:bodyPr wrap="square" lIns="91440" tIns="45720" rIns="91440" bIns="45720" anchor="t">
              <a:spAutoFit/>
            </a:bodyPr>
            <a:lstStyle/>
            <a:p>
              <a:r>
                <a:rPr lang="en-US" dirty="0">
                  <a:solidFill>
                    <a:srgbClr val="FFFFFF"/>
                  </a:solidFill>
                  <a:latin typeface="Arial"/>
                  <a:cs typeface="Arial"/>
                </a:rPr>
                <a:t>You might not have seen them before, but they are a legal game bird. Make sure you know the legal species to hunt and the bag limits (number of birds) for each. </a:t>
              </a:r>
              <a:endParaRPr lang="en-US" dirty="0">
                <a:solidFill>
                  <a:srgbClr val="FFFFFF"/>
                </a:solidFill>
                <a:latin typeface="Arial" panose="020B0604020202020204" pitchFamily="34" charset="0"/>
                <a:cs typeface="Arial" panose="020B0604020202020204" pitchFamily="34" charset="0"/>
              </a:endParaRPr>
            </a:p>
            <a:p>
              <a:endParaRPr lang="en-US" dirty="0">
                <a:solidFill>
                  <a:srgbClr val="FFFFFF"/>
                </a:solidFill>
                <a:latin typeface="Arial" panose="020B0604020202020204" pitchFamily="34" charset="0"/>
                <a:cs typeface="Arial" panose="020B0604020202020204" pitchFamily="34" charset="0"/>
              </a:endParaRPr>
            </a:p>
            <a:p>
              <a:r>
                <a:rPr lang="en-US" u="sng" dirty="0">
                  <a:solidFill>
                    <a:srgbClr val="FFFFFF"/>
                  </a:solidFill>
                  <a:latin typeface="Arial" panose="020B0604020202020204" pitchFamily="34" charset="0"/>
                  <a:cs typeface="Arial" panose="020B0604020202020204" pitchFamily="34" charset="0"/>
                </a:rPr>
                <a:t>REMINDER:</a:t>
              </a:r>
              <a:r>
                <a:rPr lang="en-US" dirty="0">
                  <a:solidFill>
                    <a:srgbClr val="FFFFFF"/>
                  </a:solidFill>
                  <a:latin typeface="Arial" panose="020B0604020202020204" pitchFamily="34" charset="0"/>
                  <a:cs typeface="Arial" panose="020B0604020202020204" pitchFamily="34" charset="0"/>
                </a:rPr>
                <a:t> Check your game regulations each year.</a:t>
              </a:r>
              <a:r>
                <a:rPr lang="en-US" dirty="0">
                  <a:solidFill>
                    <a:srgbClr val="FFFFFF"/>
                  </a:solidFill>
                  <a:latin typeface="Bookman Old Style" pitchFamily="18" charset="0"/>
                </a:rPr>
                <a:t>	</a:t>
              </a:r>
            </a:p>
          </p:txBody>
        </p:sp>
        <p:sp>
          <p:nvSpPr>
            <p:cNvPr id="13" name="Rectangle 12"/>
            <p:cNvSpPr/>
            <p:nvPr/>
          </p:nvSpPr>
          <p:spPr>
            <a:xfrm>
              <a:off x="517892" y="2985066"/>
              <a:ext cx="4974988" cy="800218"/>
            </a:xfrm>
            <a:prstGeom prst="rect">
              <a:avLst/>
            </a:prstGeom>
          </p:spPr>
          <p:txBody>
            <a:bodyPr wrap="square">
              <a:spAutoFit/>
            </a:bodyPr>
            <a:lstStyle/>
            <a:p>
              <a:r>
                <a:rPr lang="en-US" sz="3300" b="1" dirty="0">
                  <a:solidFill>
                    <a:srgbClr val="FFFFFF"/>
                  </a:solidFill>
                  <a:latin typeface="Arial" panose="020B0604020202020204" pitchFamily="34" charset="0"/>
                  <a:cs typeface="Arial" panose="020B0604020202020204" pitchFamily="34" charset="0"/>
                </a:rPr>
                <a:t>Shoot – maybe! </a:t>
              </a:r>
              <a:endParaRPr lang="en-US" sz="3300" dirty="0">
                <a:solidFill>
                  <a:srgbClr val="FFFFFF"/>
                </a:solidFill>
                <a:latin typeface="Arial" panose="020B0604020202020204" pitchFamily="34" charset="0"/>
                <a:cs typeface="Arial" panose="020B0604020202020204" pitchFamily="34" charset="0"/>
              </a:endParaRPr>
            </a:p>
          </p:txBody>
        </p:sp>
      </p:grpSp>
      <p:sp>
        <p:nvSpPr>
          <p:cNvPr id="14" name="Rectangle 13">
            <a:extLst>
              <a:ext uri="{FF2B5EF4-FFF2-40B4-BE49-F238E27FC236}">
                <a16:creationId xmlns:a16="http://schemas.microsoft.com/office/drawing/2014/main" id="{5E5AA3ED-3266-8445-BD68-E0CE2C154B29}"/>
              </a:ext>
            </a:extLst>
          </p:cNvPr>
          <p:cNvSpPr/>
          <p:nvPr/>
        </p:nvSpPr>
        <p:spPr>
          <a:xfrm>
            <a:off x="7115175" y="4766533"/>
            <a:ext cx="1771650" cy="215444"/>
          </a:xfrm>
          <a:prstGeom prst="rect">
            <a:avLst/>
          </a:prstGeom>
        </p:spPr>
        <p:txBody>
          <a:bodyPr wrap="square">
            <a:spAutoFit/>
          </a:bodyPr>
          <a:lstStyle/>
          <a:p>
            <a:pPr algn="r"/>
            <a:r>
              <a:rPr lang="en-US" sz="800" dirty="0">
                <a:solidFill>
                  <a:srgbClr val="FFFFFF"/>
                </a:solidFill>
                <a:latin typeface="+mj-lt"/>
              </a:rPr>
              <a:t>©DUC</a:t>
            </a:r>
            <a:endParaRPr lang="en-US" sz="800" dirty="0">
              <a:solidFill>
                <a:srgbClr val="FFFFFF"/>
              </a:solidFill>
            </a:endParaRPr>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9466" name="Picture 10" descr="http://c2491652.r52.cf0.rackcdn.com/v3/large/160213095403.jpg"/>
          <p:cNvPicPr>
            <a:picLocks noChangeAspect="1" noChangeArrowheads="1"/>
          </p:cNvPicPr>
          <p:nvPr/>
        </p:nvPicPr>
        <p:blipFill rotWithShape="1">
          <a:blip r:embed="rId3" cstate="print"/>
          <a:srcRect l="12095" t="33849" r="12095" b="6417"/>
          <a:stretch/>
        </p:blipFill>
        <p:spPr bwMode="auto">
          <a:xfrm>
            <a:off x="0" y="0"/>
            <a:ext cx="9144000" cy="5143500"/>
          </a:xfrm>
          <a:prstGeom prst="rect">
            <a:avLst/>
          </a:prstGeom>
          <a:noFill/>
        </p:spPr>
      </p:pic>
      <p:sp>
        <p:nvSpPr>
          <p:cNvPr id="7" name="Rectangle 6"/>
          <p:cNvSpPr/>
          <p:nvPr/>
        </p:nvSpPr>
        <p:spPr>
          <a:xfrm>
            <a:off x="7067550" y="4629150"/>
            <a:ext cx="1771650" cy="215444"/>
          </a:xfrm>
          <a:prstGeom prst="rect">
            <a:avLst/>
          </a:prstGeom>
        </p:spPr>
        <p:txBody>
          <a:bodyPr wrap="square">
            <a:spAutoFit/>
          </a:bodyPr>
          <a:lstStyle/>
          <a:p>
            <a:pPr algn="r"/>
            <a:r>
              <a:rPr lang="en-US" sz="800" dirty="0">
                <a:solidFill>
                  <a:srgbClr val="FFFFFF"/>
                </a:solidFill>
                <a:latin typeface="+mj-lt"/>
              </a:rPr>
              <a:t>©Cecil Calloway</a:t>
            </a:r>
            <a:endParaRPr lang="en-US" sz="800" dirty="0">
              <a:solidFill>
                <a:srgbClr val="FFFFFF"/>
              </a:solidFill>
            </a:endParaRPr>
          </a:p>
        </p:txBody>
      </p:sp>
      <p:grpSp>
        <p:nvGrpSpPr>
          <p:cNvPr id="3" name="Group 2"/>
          <p:cNvGrpSpPr/>
          <p:nvPr/>
        </p:nvGrpSpPr>
        <p:grpSpPr>
          <a:xfrm>
            <a:off x="1171575" y="2626539"/>
            <a:ext cx="6781800" cy="2307068"/>
            <a:chOff x="-304800" y="3975909"/>
            <a:chExt cx="9042399" cy="3076090"/>
          </a:xfrm>
        </p:grpSpPr>
        <p:sp>
          <p:nvSpPr>
            <p:cNvPr id="6" name="Rectangle 5"/>
            <p:cNvSpPr/>
            <p:nvPr/>
          </p:nvSpPr>
          <p:spPr>
            <a:xfrm>
              <a:off x="-304800" y="6374891"/>
              <a:ext cx="6172199" cy="677108"/>
            </a:xfrm>
            <a:prstGeom prst="rect">
              <a:avLst/>
            </a:prstGeom>
          </p:spPr>
          <p:txBody>
            <a:bodyPr wrap="square">
              <a:spAutoFit/>
            </a:bodyPr>
            <a:lstStyle/>
            <a:p>
              <a:r>
                <a:rPr lang="en-US" sz="2700" b="1" dirty="0">
                  <a:solidFill>
                    <a:srgbClr val="FFFFFF"/>
                  </a:solidFill>
                  <a:latin typeface="Arial" panose="020B0604020202020204" pitchFamily="34" charset="0"/>
                  <a:cs typeface="Arial" panose="020B0604020202020204" pitchFamily="34" charset="0"/>
                </a:rPr>
                <a:t>Shoot or don’t shoot?</a:t>
              </a:r>
              <a:endParaRPr lang="en-US" sz="2700" dirty="0">
                <a:solidFill>
                  <a:srgbClr val="FFFFFF"/>
                </a:solidFill>
                <a:latin typeface="Arial" panose="020B0604020202020204" pitchFamily="34" charset="0"/>
                <a:cs typeface="Arial" panose="020B0604020202020204" pitchFamily="34" charset="0"/>
              </a:endParaRPr>
            </a:p>
          </p:txBody>
        </p:sp>
        <p:sp>
          <p:nvSpPr>
            <p:cNvPr id="2" name="TextBox 1"/>
            <p:cNvSpPr txBox="1"/>
            <p:nvPr/>
          </p:nvSpPr>
          <p:spPr>
            <a:xfrm>
              <a:off x="-303135" y="4855201"/>
              <a:ext cx="8839199" cy="1600438"/>
            </a:xfrm>
            <a:prstGeom prst="rect">
              <a:avLst/>
            </a:prstGeom>
            <a:noFill/>
          </p:spPr>
          <p:txBody>
            <a:bodyPr wrap="square" lIns="91440" tIns="45720" rIns="91440" bIns="45720" rtlCol="0" anchor="t">
              <a:spAutoFit/>
            </a:bodyPr>
            <a:lstStyle/>
            <a:p>
              <a:r>
                <a:rPr lang="en-US" dirty="0">
                  <a:solidFill>
                    <a:srgbClr val="FFFFFF"/>
                  </a:solidFill>
                </a:rPr>
                <a:t>Your partner brings out his smart phone and plays a </a:t>
              </a:r>
              <a:br>
                <a:rPr lang="en-US" dirty="0">
                  <a:solidFill>
                    <a:srgbClr val="FFFFFF"/>
                  </a:solidFill>
                </a:rPr>
              </a:br>
              <a:r>
                <a:rPr lang="en-US" dirty="0">
                  <a:solidFill>
                    <a:srgbClr val="FFFFFF"/>
                  </a:solidFill>
                </a:rPr>
                <a:t>sound file of another buddy trying out his brand new </a:t>
              </a:r>
            </a:p>
            <a:p>
              <a:r>
                <a:rPr lang="en-US" dirty="0">
                  <a:solidFill>
                    <a:srgbClr val="FFFFFF"/>
                  </a:solidFill>
                  <a:latin typeface="Arial"/>
                  <a:cs typeface="Arial"/>
                </a:rPr>
                <a:t>duck call. The mallards hear the call and fly towards </a:t>
              </a:r>
              <a:br>
                <a:rPr lang="en-US" dirty="0"/>
              </a:br>
              <a:r>
                <a:rPr lang="en-US" dirty="0">
                  <a:solidFill>
                    <a:srgbClr val="FFFFFF"/>
                  </a:solidFill>
                  <a:latin typeface="Arial"/>
                  <a:cs typeface="Arial"/>
                </a:rPr>
                <a:t>your decoys.</a:t>
              </a:r>
              <a:endParaRPr lang="en-CA" dirty="0">
                <a:solidFill>
                  <a:srgbClr val="FFFFFF"/>
                </a:solidFill>
                <a:latin typeface="Arial"/>
                <a:cs typeface="Arial"/>
              </a:endParaRPr>
            </a:p>
          </p:txBody>
        </p:sp>
        <p:sp>
          <p:nvSpPr>
            <p:cNvPr id="8" name="TextBox 7"/>
            <p:cNvSpPr txBox="1"/>
            <p:nvPr/>
          </p:nvSpPr>
          <p:spPr>
            <a:xfrm>
              <a:off x="-304800" y="3975909"/>
              <a:ext cx="9042399" cy="861774"/>
            </a:xfrm>
            <a:prstGeom prst="rect">
              <a:avLst/>
            </a:prstGeom>
            <a:noFill/>
          </p:spPr>
          <p:txBody>
            <a:bodyPr wrap="square" lIns="91440" tIns="45720" rIns="91440" bIns="45720" rtlCol="0" anchor="t">
              <a:spAutoFit/>
            </a:bodyPr>
            <a:lstStyle/>
            <a:p>
              <a:r>
                <a:rPr lang="en-US" dirty="0">
                  <a:solidFill>
                    <a:srgbClr val="FFFFFF"/>
                  </a:solidFill>
                  <a:latin typeface="Arial"/>
                  <a:cs typeface="Arial"/>
                </a:rPr>
                <a:t>You and your partner are hunting mallards. </a:t>
              </a:r>
              <a:endParaRPr lang="en-US" dirty="0">
                <a:solidFill>
                  <a:srgbClr val="FFFFFF"/>
                </a:solidFill>
              </a:endParaRPr>
            </a:p>
            <a:p>
              <a:r>
                <a:rPr lang="en-US" dirty="0">
                  <a:solidFill>
                    <a:srgbClr val="FFFFFF"/>
                  </a:solidFill>
                </a:rPr>
                <a:t>You see a small flock in the distance.   </a:t>
              </a:r>
              <a:endParaRPr lang="en-CA" dirty="0">
                <a:solidFill>
                  <a:srgbClr val="FFFFFF"/>
                </a:solidFill>
              </a:endParaRPr>
            </a:p>
          </p:txBody>
        </p:sp>
      </p:grpSp>
    </p:spTree>
  </p:cSld>
  <p:clrMapOvr>
    <a:masterClrMapping/>
  </p:clrMapOvr>
</p:sld>
</file>

<file path=ppt/theme/theme1.xml><?xml version="1.0" encoding="utf-8"?>
<a:theme xmlns:a="http://schemas.openxmlformats.org/drawingml/2006/main" name="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2.xml><?xml version="1.0" encoding="utf-8"?>
<a:theme xmlns:a="http://schemas.openxmlformats.org/drawingml/2006/main" name="1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3.xml><?xml version="1.0" encoding="utf-8"?>
<a:theme xmlns:a="http://schemas.openxmlformats.org/drawingml/2006/main" name="2_Custom Design">
  <a:themeElements>
    <a:clrScheme name="Travelogue">
      <a:dk1>
        <a:sysClr val="windowText" lastClr="000000"/>
      </a:dk1>
      <a:lt1>
        <a:srgbClr val="EAC968"/>
      </a:lt1>
      <a:dk2>
        <a:srgbClr val="2A2515"/>
      </a:dk2>
      <a:lt2>
        <a:srgbClr val="82682C"/>
      </a:lt2>
      <a:accent1>
        <a:srgbClr val="B74D21"/>
      </a:accent1>
      <a:accent2>
        <a:srgbClr val="A32323"/>
      </a:accent2>
      <a:accent3>
        <a:srgbClr val="4576A3"/>
      </a:accent3>
      <a:accent4>
        <a:srgbClr val="615D9A"/>
      </a:accent4>
      <a:accent5>
        <a:srgbClr val="67924B"/>
      </a:accent5>
      <a:accent6>
        <a:srgbClr val="BF7B1B"/>
      </a:accent6>
      <a:hlink>
        <a:srgbClr val="99350B"/>
      </a:hlink>
      <a:folHlink>
        <a:srgbClr val="78514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a:lstStyle/>
      <a:style>
        <a:lnRef idx="1">
          <a:schemeClr val="accent1"/>
        </a:lnRef>
        <a:fillRef idx="3">
          <a:schemeClr val="accent1"/>
        </a:fillRef>
        <a:effectRef idx="2">
          <a:schemeClr val="accent1"/>
        </a:effectRef>
        <a:fontRef idx="minor">
          <a:schemeClr val="lt1"/>
        </a:fontRef>
      </a:style>
    </a:spDef>
    <a:lnDef>
      <a:spPr/>
      <a:bodyPr/>
      <a:lstStyle/>
      <a:style>
        <a:lnRef idx="2">
          <a:schemeClr val="accent1"/>
        </a:lnRef>
        <a:fillRef idx="0">
          <a:schemeClr val="accent1"/>
        </a:fillRef>
        <a:effectRef idx="1">
          <a:schemeClr val="accent1"/>
        </a:effectRef>
        <a:fontRef idx="minor">
          <a:schemeClr val="tx1"/>
        </a:fontRef>
      </a:style>
    </a:lnDef>
  </a:objectDefaults>
  <a:extraClrScheme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12786</TotalTime>
  <Words>1877</Words>
  <Application>Microsoft Office PowerPoint</Application>
  <PresentationFormat>On-screen Show (16:9)</PresentationFormat>
  <Paragraphs>220</Paragraphs>
  <Slides>29</Slides>
  <Notes>29</Notes>
  <HiddenSlides>0</HiddenSlides>
  <MMClips>0</MMClips>
  <ScaleCrop>false</ScaleCrop>
  <HeadingPairs>
    <vt:vector size="4" baseType="variant">
      <vt:variant>
        <vt:lpstr>Theme</vt:lpstr>
      </vt:variant>
      <vt:variant>
        <vt:i4>3</vt:i4>
      </vt:variant>
      <vt:variant>
        <vt:lpstr>Slide Titles</vt:lpstr>
      </vt:variant>
      <vt:variant>
        <vt:i4>29</vt:i4>
      </vt:variant>
    </vt:vector>
  </HeadingPairs>
  <TitlesOfParts>
    <vt:vector size="32" baseType="lpstr">
      <vt:lpstr>Custom Design</vt:lpstr>
      <vt:lpstr>1_Custom Design</vt:lpstr>
      <vt:lpstr>2_Custom Design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Bird Studies Canada</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Slide 1</dc:title>
  <dc:creator>tbarney;Chris Benson</dc:creator>
  <cp:lastModifiedBy>Mariane Bolla</cp:lastModifiedBy>
  <cp:revision>1091</cp:revision>
  <cp:lastPrinted>2016-03-11T18:52:43Z</cp:lastPrinted>
  <dcterms:created xsi:type="dcterms:W3CDTF">2007-09-24T18:42:13Z</dcterms:created>
  <dcterms:modified xsi:type="dcterms:W3CDTF">2021-09-07T17:49:00Z</dcterms:modified>
</cp:coreProperties>
</file>