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35"/>
  </p:notesMasterIdLst>
  <p:handoutMasterIdLst>
    <p:handoutMasterId r:id="rId36"/>
  </p:handoutMasterIdLst>
  <p:sldIdLst>
    <p:sldId id="380" r:id="rId4"/>
    <p:sldId id="387" r:id="rId5"/>
    <p:sldId id="398" r:id="rId6"/>
    <p:sldId id="399" r:id="rId7"/>
    <p:sldId id="400" r:id="rId8"/>
    <p:sldId id="401" r:id="rId9"/>
    <p:sldId id="402" r:id="rId10"/>
    <p:sldId id="403" r:id="rId11"/>
    <p:sldId id="404" r:id="rId12"/>
    <p:sldId id="405" r:id="rId13"/>
    <p:sldId id="394" r:id="rId14"/>
    <p:sldId id="395" r:id="rId15"/>
    <p:sldId id="406" r:id="rId16"/>
    <p:sldId id="407" r:id="rId17"/>
    <p:sldId id="396" r:id="rId18"/>
    <p:sldId id="39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359" r:id="rId33"/>
    <p:sldId id="421" r:id="rId34"/>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50" userDrawn="1">
          <p15:clr>
            <a:srgbClr val="A4A3A4"/>
          </p15:clr>
        </p15:guide>
        <p15:guide id="2" orient="horz" pos="2041"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324" userDrawn="1">
          <p15:clr>
            <a:srgbClr val="A4A3A4"/>
          </p15:clr>
        </p15:guide>
        <p15:guide id="7" pos="340" userDrawn="1">
          <p15:clr>
            <a:srgbClr val="A4A3A4"/>
          </p15:clr>
        </p15:guide>
        <p15:guide id="8" pos="1696" userDrawn="1">
          <p15:clr>
            <a:srgbClr val="A4A3A4"/>
          </p15:clr>
        </p15:guide>
        <p15:guide id="9" pos="3026"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5" clrIdx="1"/>
  <p:cmAuthor id="2" name="David Howerter" initials="DWH" lastIdx="1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A452A"/>
    <a:srgbClr val="804000"/>
    <a:srgbClr val="646464"/>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BB3943-C5DE-E6DC-7F29-CC488C98C75B}" v="9" dt="2021-09-07T17:45:00.516"/>
    <p1510:client id="{2E48F257-C6A3-DF34-2249-E7512D450901}" v="94" dt="2021-08-18T21:59:15.076"/>
    <p1510:client id="{46D13453-9821-1A80-B334-B95D862289A8}" v="82" dt="2021-09-02T23:01:07.648"/>
    <p1510:client id="{BAE451B9-DF8B-4E82-8A0C-F7A4C2139759}" v="5" dt="2021-08-16T15:40:51.695"/>
    <p1510:client id="{CB3D6A14-ACEB-9D01-441E-D71C00F20780}" v="87" dt="2021-09-02T21:22:19.2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512" autoAdjust="0"/>
    <p:restoredTop sz="93298" autoAdjust="0"/>
  </p:normalViewPr>
  <p:slideViewPr>
    <p:cSldViewPr>
      <p:cViewPr varScale="1">
        <p:scale>
          <a:sx n="67" d="100"/>
          <a:sy n="67" d="100"/>
        </p:scale>
        <p:origin x="52" y="356"/>
      </p:cViewPr>
      <p:guideLst>
        <p:guide orient="horz" pos="650"/>
        <p:guide orient="horz" pos="2041"/>
        <p:guide orient="horz" pos="1954"/>
        <p:guide orient="horz" pos="2536"/>
        <p:guide orient="horz" pos="2358"/>
        <p:guide orient="horz" pos="324"/>
        <p:guide pos="340"/>
        <p:guide pos="1696"/>
        <p:guide pos="30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62" y="-72"/>
      </p:cViewPr>
      <p:guideLst>
        <p:guide orient="horz" pos="2909"/>
        <p:guide pos="2208"/>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gh Patterson" userId="S::l_patterson@ducks.ca::7f594db4-087e-416b-b5ce-09cb5580d8df" providerId="AD" clId="Web-{2E48F257-C6A3-DF34-2249-E7512D450901}"/>
    <pc:docChg chg="modSld">
      <pc:chgData name="Leigh Patterson" userId="S::l_patterson@ducks.ca::7f594db4-087e-416b-b5ce-09cb5580d8df" providerId="AD" clId="Web-{2E48F257-C6A3-DF34-2249-E7512D450901}" dt="2021-08-18T21:59:12.716" v="39" actId="20577"/>
      <pc:docMkLst>
        <pc:docMk/>
      </pc:docMkLst>
      <pc:sldChg chg="modSp">
        <pc:chgData name="Leigh Patterson" userId="S::l_patterson@ducks.ca::7f594db4-087e-416b-b5ce-09cb5580d8df" providerId="AD" clId="Web-{2E48F257-C6A3-DF34-2249-E7512D450901}" dt="2021-08-18T21:55:46.988" v="17" actId="20577"/>
        <pc:sldMkLst>
          <pc:docMk/>
          <pc:sldMk cId="2340275274" sldId="394"/>
        </pc:sldMkLst>
        <pc:spChg chg="mod">
          <ac:chgData name="Leigh Patterson" userId="S::l_patterson@ducks.ca::7f594db4-087e-416b-b5ce-09cb5580d8df" providerId="AD" clId="Web-{2E48F257-C6A3-DF34-2249-E7512D450901}" dt="2021-08-18T21:55:46.988" v="17" actId="20577"/>
          <ac:spMkLst>
            <pc:docMk/>
            <pc:sldMk cId="2340275274" sldId="394"/>
            <ac:spMk id="10" creationId="{00000000-0000-0000-0000-000000000000}"/>
          </ac:spMkLst>
        </pc:spChg>
      </pc:sldChg>
      <pc:sldChg chg="modSp">
        <pc:chgData name="Leigh Patterson" userId="S::l_patterson@ducks.ca::7f594db4-087e-416b-b5ce-09cb5580d8df" providerId="AD" clId="Web-{2E48F257-C6A3-DF34-2249-E7512D450901}" dt="2021-08-18T21:56:30.615" v="18" actId="20577"/>
        <pc:sldMkLst>
          <pc:docMk/>
          <pc:sldMk cId="1190848388" sldId="396"/>
        </pc:sldMkLst>
        <pc:spChg chg="mod">
          <ac:chgData name="Leigh Patterson" userId="S::l_patterson@ducks.ca::7f594db4-087e-416b-b5ce-09cb5580d8df" providerId="AD" clId="Web-{2E48F257-C6A3-DF34-2249-E7512D450901}" dt="2021-08-18T21:56:30.615" v="18" actId="20577"/>
          <ac:spMkLst>
            <pc:docMk/>
            <pc:sldMk cId="1190848388" sldId="396"/>
            <ac:spMk id="3" creationId="{00000000-0000-0000-0000-000000000000}"/>
          </ac:spMkLst>
        </pc:spChg>
      </pc:sldChg>
      <pc:sldChg chg="modSp">
        <pc:chgData name="Leigh Patterson" userId="S::l_patterson@ducks.ca::7f594db4-087e-416b-b5ce-09cb5580d8df" providerId="AD" clId="Web-{2E48F257-C6A3-DF34-2249-E7512D450901}" dt="2021-08-18T21:56:51.038" v="20" actId="20577"/>
        <pc:sldMkLst>
          <pc:docMk/>
          <pc:sldMk cId="3002791904" sldId="397"/>
        </pc:sldMkLst>
        <pc:spChg chg="mod">
          <ac:chgData name="Leigh Patterson" userId="S::l_patterson@ducks.ca::7f594db4-087e-416b-b5ce-09cb5580d8df" providerId="AD" clId="Web-{2E48F257-C6A3-DF34-2249-E7512D450901}" dt="2021-08-18T21:56:51.038" v="20" actId="20577"/>
          <ac:spMkLst>
            <pc:docMk/>
            <pc:sldMk cId="3002791904" sldId="397"/>
            <ac:spMk id="3" creationId="{00000000-0000-0000-0000-000000000000}"/>
          </ac:spMkLst>
        </pc:spChg>
      </pc:sldChg>
      <pc:sldChg chg="modSp">
        <pc:chgData name="Leigh Patterson" userId="S::l_patterson@ducks.ca::7f594db4-087e-416b-b5ce-09cb5580d8df" providerId="AD" clId="Web-{2E48F257-C6A3-DF34-2249-E7512D450901}" dt="2021-08-18T21:53:54.092" v="4" actId="20577"/>
        <pc:sldMkLst>
          <pc:docMk/>
          <pc:sldMk cId="0" sldId="401"/>
        </pc:sldMkLst>
        <pc:spChg chg="mod">
          <ac:chgData name="Leigh Patterson" userId="S::l_patterson@ducks.ca::7f594db4-087e-416b-b5ce-09cb5580d8df" providerId="AD" clId="Web-{2E48F257-C6A3-DF34-2249-E7512D450901}" dt="2021-08-18T21:53:54.092" v="4" actId="20577"/>
          <ac:spMkLst>
            <pc:docMk/>
            <pc:sldMk cId="0" sldId="401"/>
            <ac:spMk id="3" creationId="{00000000-0000-0000-0000-000000000000}"/>
          </ac:spMkLst>
        </pc:spChg>
      </pc:sldChg>
      <pc:sldChg chg="modSp">
        <pc:chgData name="Leigh Patterson" userId="S::l_patterson@ducks.ca::7f594db4-087e-416b-b5ce-09cb5580d8df" providerId="AD" clId="Web-{2E48F257-C6A3-DF34-2249-E7512D450901}" dt="2021-08-18T21:54:32.500" v="6" actId="20577"/>
        <pc:sldMkLst>
          <pc:docMk/>
          <pc:sldMk cId="0" sldId="404"/>
        </pc:sldMkLst>
        <pc:spChg chg="mod">
          <ac:chgData name="Leigh Patterson" userId="S::l_patterson@ducks.ca::7f594db4-087e-416b-b5ce-09cb5580d8df" providerId="AD" clId="Web-{2E48F257-C6A3-DF34-2249-E7512D450901}" dt="2021-08-18T21:54:32.500" v="6" actId="20577"/>
          <ac:spMkLst>
            <pc:docMk/>
            <pc:sldMk cId="0" sldId="404"/>
            <ac:spMk id="2" creationId="{00000000-0000-0000-0000-000000000000}"/>
          </ac:spMkLst>
        </pc:spChg>
        <pc:spChg chg="mod">
          <ac:chgData name="Leigh Patterson" userId="S::l_patterson@ducks.ca::7f594db4-087e-416b-b5ce-09cb5580d8df" providerId="AD" clId="Web-{2E48F257-C6A3-DF34-2249-E7512D450901}" dt="2021-08-18T21:54:25.719" v="5" actId="20577"/>
          <ac:spMkLst>
            <pc:docMk/>
            <pc:sldMk cId="0" sldId="404"/>
            <ac:spMk id="8" creationId="{00000000-0000-0000-0000-000000000000}"/>
          </ac:spMkLst>
        </pc:spChg>
      </pc:sldChg>
      <pc:sldChg chg="modSp">
        <pc:chgData name="Leigh Patterson" userId="S::l_patterson@ducks.ca::7f594db4-087e-416b-b5ce-09cb5580d8df" providerId="AD" clId="Web-{2E48F257-C6A3-DF34-2249-E7512D450901}" dt="2021-08-18T21:55:13.596" v="7" actId="20577"/>
        <pc:sldMkLst>
          <pc:docMk/>
          <pc:sldMk cId="0" sldId="405"/>
        </pc:sldMkLst>
        <pc:spChg chg="mod">
          <ac:chgData name="Leigh Patterson" userId="S::l_patterson@ducks.ca::7f594db4-087e-416b-b5ce-09cb5580d8df" providerId="AD" clId="Web-{2E48F257-C6A3-DF34-2249-E7512D450901}" dt="2021-08-18T21:55:13.596" v="7" actId="20577"/>
          <ac:spMkLst>
            <pc:docMk/>
            <pc:sldMk cId="0" sldId="405"/>
            <ac:spMk id="7" creationId="{00000000-0000-0000-0000-000000000000}"/>
          </ac:spMkLst>
        </pc:spChg>
      </pc:sldChg>
      <pc:sldChg chg="modSp">
        <pc:chgData name="Leigh Patterson" userId="S::l_patterson@ducks.ca::7f594db4-087e-416b-b5ce-09cb5580d8df" providerId="AD" clId="Web-{2E48F257-C6A3-DF34-2249-E7512D450901}" dt="2021-08-18T21:57:18.227" v="26" actId="20577"/>
        <pc:sldMkLst>
          <pc:docMk/>
          <pc:sldMk cId="0" sldId="409"/>
        </pc:sldMkLst>
        <pc:spChg chg="mod">
          <ac:chgData name="Leigh Patterson" userId="S::l_patterson@ducks.ca::7f594db4-087e-416b-b5ce-09cb5580d8df" providerId="AD" clId="Web-{2E48F257-C6A3-DF34-2249-E7512D450901}" dt="2021-08-18T21:57:18.227" v="26" actId="20577"/>
          <ac:spMkLst>
            <pc:docMk/>
            <pc:sldMk cId="0" sldId="409"/>
            <ac:spMk id="5" creationId="{00000000-0000-0000-0000-000000000000}"/>
          </ac:spMkLst>
        </pc:spChg>
      </pc:sldChg>
      <pc:sldChg chg="modSp">
        <pc:chgData name="Leigh Patterson" userId="S::l_patterson@ducks.ca::7f594db4-087e-416b-b5ce-09cb5580d8df" providerId="AD" clId="Web-{2E48F257-C6A3-DF34-2249-E7512D450901}" dt="2021-08-18T21:57:53.603" v="31" actId="20577"/>
        <pc:sldMkLst>
          <pc:docMk/>
          <pc:sldMk cId="0" sldId="412"/>
        </pc:sldMkLst>
        <pc:spChg chg="mod">
          <ac:chgData name="Leigh Patterson" userId="S::l_patterson@ducks.ca::7f594db4-087e-416b-b5ce-09cb5580d8df" providerId="AD" clId="Web-{2E48F257-C6A3-DF34-2249-E7512D450901}" dt="2021-08-18T21:57:53.603" v="31" actId="20577"/>
          <ac:spMkLst>
            <pc:docMk/>
            <pc:sldMk cId="0" sldId="412"/>
            <ac:spMk id="2" creationId="{00000000-0000-0000-0000-000000000000}"/>
          </ac:spMkLst>
        </pc:spChg>
      </pc:sldChg>
      <pc:sldChg chg="modSp">
        <pc:chgData name="Leigh Patterson" userId="S::l_patterson@ducks.ca::7f594db4-087e-416b-b5ce-09cb5580d8df" providerId="AD" clId="Web-{2E48F257-C6A3-DF34-2249-E7512D450901}" dt="2021-08-18T21:58:29.292" v="35" actId="20577"/>
        <pc:sldMkLst>
          <pc:docMk/>
          <pc:sldMk cId="0" sldId="414"/>
        </pc:sldMkLst>
        <pc:spChg chg="mod">
          <ac:chgData name="Leigh Patterson" userId="S::l_patterson@ducks.ca::7f594db4-087e-416b-b5ce-09cb5580d8df" providerId="AD" clId="Web-{2E48F257-C6A3-DF34-2249-E7512D450901}" dt="2021-08-18T21:58:29.292" v="35" actId="20577"/>
          <ac:spMkLst>
            <pc:docMk/>
            <pc:sldMk cId="0" sldId="414"/>
            <ac:spMk id="2" creationId="{00000000-0000-0000-0000-000000000000}"/>
          </ac:spMkLst>
        </pc:spChg>
      </pc:sldChg>
      <pc:sldChg chg="modSp">
        <pc:chgData name="Leigh Patterson" userId="S::l_patterson@ducks.ca::7f594db4-087e-416b-b5ce-09cb5580d8df" providerId="AD" clId="Web-{2E48F257-C6A3-DF34-2249-E7512D450901}" dt="2021-08-18T21:58:49.153" v="36" actId="20577"/>
        <pc:sldMkLst>
          <pc:docMk/>
          <pc:sldMk cId="0" sldId="416"/>
        </pc:sldMkLst>
        <pc:spChg chg="mod">
          <ac:chgData name="Leigh Patterson" userId="S::l_patterson@ducks.ca::7f594db4-087e-416b-b5ce-09cb5580d8df" providerId="AD" clId="Web-{2E48F257-C6A3-DF34-2249-E7512D450901}" dt="2021-08-18T21:58:49.153" v="36" actId="20577"/>
          <ac:spMkLst>
            <pc:docMk/>
            <pc:sldMk cId="0" sldId="416"/>
            <ac:spMk id="2" creationId="{00000000-0000-0000-0000-000000000000}"/>
          </ac:spMkLst>
        </pc:spChg>
      </pc:sldChg>
      <pc:sldChg chg="modSp">
        <pc:chgData name="Leigh Patterson" userId="S::l_patterson@ducks.ca::7f594db4-087e-416b-b5ce-09cb5580d8df" providerId="AD" clId="Web-{2E48F257-C6A3-DF34-2249-E7512D450901}" dt="2021-08-18T21:59:12.716" v="39" actId="20577"/>
        <pc:sldMkLst>
          <pc:docMk/>
          <pc:sldMk cId="0" sldId="418"/>
        </pc:sldMkLst>
        <pc:spChg chg="mod">
          <ac:chgData name="Leigh Patterson" userId="S::l_patterson@ducks.ca::7f594db4-087e-416b-b5ce-09cb5580d8df" providerId="AD" clId="Web-{2E48F257-C6A3-DF34-2249-E7512D450901}" dt="2021-08-18T21:59:12.716" v="39" actId="20577"/>
          <ac:spMkLst>
            <pc:docMk/>
            <pc:sldMk cId="0" sldId="418"/>
            <ac:spMk id="10" creationId="{00000000-0000-0000-0000-000000000000}"/>
          </ac:spMkLst>
        </pc:spChg>
      </pc:sldChg>
    </pc:docChg>
  </pc:docChgLst>
  <pc:docChgLst>
    <pc:chgData name="Kate Belmore" userId="S::k_belmore@ducks.ca::ffaed782-8387-40be-ab53-d5d79282cd59" providerId="AD" clId="Web-{21BB3943-C5DE-E6DC-7F29-CC488C98C75B}"/>
    <pc:docChg chg="modSld">
      <pc:chgData name="Kate Belmore" userId="S::k_belmore@ducks.ca::ffaed782-8387-40be-ab53-d5d79282cd59" providerId="AD" clId="Web-{21BB3943-C5DE-E6DC-7F29-CC488C98C75B}" dt="2021-09-07T17:44:58.781" v="3" actId="20577"/>
      <pc:docMkLst>
        <pc:docMk/>
      </pc:docMkLst>
      <pc:sldChg chg="modSp">
        <pc:chgData name="Kate Belmore" userId="S::k_belmore@ducks.ca::ffaed782-8387-40be-ab53-d5d79282cd59" providerId="AD" clId="Web-{21BB3943-C5DE-E6DC-7F29-CC488C98C75B}" dt="2021-09-07T17:44:53.750" v="1" actId="20577"/>
        <pc:sldMkLst>
          <pc:docMk/>
          <pc:sldMk cId="0" sldId="399"/>
        </pc:sldMkLst>
        <pc:spChg chg="mod">
          <ac:chgData name="Kate Belmore" userId="S::k_belmore@ducks.ca::ffaed782-8387-40be-ab53-d5d79282cd59" providerId="AD" clId="Web-{21BB3943-C5DE-E6DC-7F29-CC488C98C75B}" dt="2021-09-07T17:44:53.750" v="1" actId="20577"/>
          <ac:spMkLst>
            <pc:docMk/>
            <pc:sldMk cId="0" sldId="399"/>
            <ac:spMk id="3" creationId="{00000000-0000-0000-0000-000000000000}"/>
          </ac:spMkLst>
        </pc:spChg>
      </pc:sldChg>
      <pc:sldChg chg="modSp">
        <pc:chgData name="Kate Belmore" userId="S::k_belmore@ducks.ca::ffaed782-8387-40be-ab53-d5d79282cd59" providerId="AD" clId="Web-{21BB3943-C5DE-E6DC-7F29-CC488C98C75B}" dt="2021-09-07T17:44:58.781" v="3" actId="20577"/>
        <pc:sldMkLst>
          <pc:docMk/>
          <pc:sldMk cId="0" sldId="401"/>
        </pc:sldMkLst>
        <pc:spChg chg="mod">
          <ac:chgData name="Kate Belmore" userId="S::k_belmore@ducks.ca::ffaed782-8387-40be-ab53-d5d79282cd59" providerId="AD" clId="Web-{21BB3943-C5DE-E6DC-7F29-CC488C98C75B}" dt="2021-09-07T17:44:58.781" v="3" actId="20577"/>
          <ac:spMkLst>
            <pc:docMk/>
            <pc:sldMk cId="0" sldId="401"/>
            <ac:spMk id="3" creationId="{00000000-0000-0000-0000-000000000000}"/>
          </ac:spMkLst>
        </pc:spChg>
      </pc:sldChg>
    </pc:docChg>
  </pc:docChgLst>
  <pc:docChgLst>
    <pc:chgData name="Mariane Bolla" userId="0dae2f18-cb79-44f9-8056-9fd0fe141dfb" providerId="ADAL" clId="{BAE451B9-DF8B-4E82-8A0C-F7A4C2139759}"/>
    <pc:docChg chg="undo custSel delSld modSld">
      <pc:chgData name="Mariane Bolla" userId="0dae2f18-cb79-44f9-8056-9fd0fe141dfb" providerId="ADAL" clId="{BAE451B9-DF8B-4E82-8A0C-F7A4C2139759}" dt="2021-08-16T15:41:59.833" v="19" actId="6549"/>
      <pc:docMkLst>
        <pc:docMk/>
      </pc:docMkLst>
      <pc:sldChg chg="del">
        <pc:chgData name="Mariane Bolla" userId="0dae2f18-cb79-44f9-8056-9fd0fe141dfb" providerId="ADAL" clId="{BAE451B9-DF8B-4E82-8A0C-F7A4C2139759}" dt="2021-08-16T15:38:05.354" v="0" actId="2696"/>
        <pc:sldMkLst>
          <pc:docMk/>
          <pc:sldMk cId="3310773436" sldId="390"/>
        </pc:sldMkLst>
      </pc:sldChg>
      <pc:sldChg chg="del">
        <pc:chgData name="Mariane Bolla" userId="0dae2f18-cb79-44f9-8056-9fd0fe141dfb" providerId="ADAL" clId="{BAE451B9-DF8B-4E82-8A0C-F7A4C2139759}" dt="2021-08-16T15:38:05.361" v="1" actId="2696"/>
        <pc:sldMkLst>
          <pc:docMk/>
          <pc:sldMk cId="398571732" sldId="391"/>
        </pc:sldMkLst>
      </pc:sldChg>
      <pc:sldChg chg="modSp">
        <pc:chgData name="Mariane Bolla" userId="0dae2f18-cb79-44f9-8056-9fd0fe141dfb" providerId="ADAL" clId="{BAE451B9-DF8B-4E82-8A0C-F7A4C2139759}" dt="2021-08-16T15:40:51.695" v="17"/>
        <pc:sldMkLst>
          <pc:docMk/>
          <pc:sldMk cId="1190848388" sldId="396"/>
        </pc:sldMkLst>
        <pc:spChg chg="mod">
          <ac:chgData name="Mariane Bolla" userId="0dae2f18-cb79-44f9-8056-9fd0fe141dfb" providerId="ADAL" clId="{BAE451B9-DF8B-4E82-8A0C-F7A4C2139759}" dt="2021-08-16T15:40:51.695" v="17"/>
          <ac:spMkLst>
            <pc:docMk/>
            <pc:sldMk cId="1190848388" sldId="396"/>
            <ac:spMk id="3" creationId="{00000000-0000-0000-0000-000000000000}"/>
          </ac:spMkLst>
        </pc:spChg>
      </pc:sldChg>
      <pc:sldChg chg="modSp">
        <pc:chgData name="Mariane Bolla" userId="0dae2f18-cb79-44f9-8056-9fd0fe141dfb" providerId="ADAL" clId="{BAE451B9-DF8B-4E82-8A0C-F7A4C2139759}" dt="2021-08-16T15:40:29.193" v="12" actId="20577"/>
        <pc:sldMkLst>
          <pc:docMk/>
          <pc:sldMk cId="3002791904" sldId="397"/>
        </pc:sldMkLst>
        <pc:spChg chg="mod">
          <ac:chgData name="Mariane Bolla" userId="0dae2f18-cb79-44f9-8056-9fd0fe141dfb" providerId="ADAL" clId="{BAE451B9-DF8B-4E82-8A0C-F7A4C2139759}" dt="2021-08-16T15:40:29.193" v="12" actId="20577"/>
          <ac:spMkLst>
            <pc:docMk/>
            <pc:sldMk cId="3002791904" sldId="397"/>
            <ac:spMk id="3" creationId="{00000000-0000-0000-0000-000000000000}"/>
          </ac:spMkLst>
        </pc:spChg>
      </pc:sldChg>
      <pc:sldChg chg="modSp">
        <pc:chgData name="Mariane Bolla" userId="0dae2f18-cb79-44f9-8056-9fd0fe141dfb" providerId="ADAL" clId="{BAE451B9-DF8B-4E82-8A0C-F7A4C2139759}" dt="2021-08-16T15:41:59.833" v="19" actId="6549"/>
        <pc:sldMkLst>
          <pc:docMk/>
          <pc:sldMk cId="0" sldId="401"/>
        </pc:sldMkLst>
        <pc:spChg chg="mod">
          <ac:chgData name="Mariane Bolla" userId="0dae2f18-cb79-44f9-8056-9fd0fe141dfb" providerId="ADAL" clId="{BAE451B9-DF8B-4E82-8A0C-F7A4C2139759}" dt="2021-08-16T15:41:59.833" v="19" actId="6549"/>
          <ac:spMkLst>
            <pc:docMk/>
            <pc:sldMk cId="0" sldId="401"/>
            <ac:spMk id="3" creationId="{00000000-0000-0000-0000-000000000000}"/>
          </ac:spMkLst>
        </pc:spChg>
      </pc:sldChg>
      <pc:sldChg chg="addSp delSp modSp">
        <pc:chgData name="Mariane Bolla" userId="0dae2f18-cb79-44f9-8056-9fd0fe141dfb" providerId="ADAL" clId="{BAE451B9-DF8B-4E82-8A0C-F7A4C2139759}" dt="2021-08-16T15:39:00.953" v="8" actId="1076"/>
        <pc:sldMkLst>
          <pc:docMk/>
          <pc:sldMk cId="0" sldId="405"/>
        </pc:sldMkLst>
        <pc:spChg chg="add del">
          <ac:chgData name="Mariane Bolla" userId="0dae2f18-cb79-44f9-8056-9fd0fe141dfb" providerId="ADAL" clId="{BAE451B9-DF8B-4E82-8A0C-F7A4C2139759}" dt="2021-08-16T15:38:53.845" v="6" actId="478"/>
          <ac:spMkLst>
            <pc:docMk/>
            <pc:sldMk cId="0" sldId="405"/>
            <ac:spMk id="5" creationId="{A0BBA2AE-FA42-4BB7-AAAE-5C8425233877}"/>
          </ac:spMkLst>
        </pc:spChg>
        <pc:spChg chg="mod">
          <ac:chgData name="Mariane Bolla" userId="0dae2f18-cb79-44f9-8056-9fd0fe141dfb" providerId="ADAL" clId="{BAE451B9-DF8B-4E82-8A0C-F7A4C2139759}" dt="2021-08-16T15:39:00.953" v="8" actId="1076"/>
          <ac:spMkLst>
            <pc:docMk/>
            <pc:sldMk cId="0" sldId="405"/>
            <ac:spMk id="7" creationId="{00000000-0000-0000-0000-000000000000}"/>
          </ac:spMkLst>
        </pc:spChg>
        <pc:picChg chg="add del">
          <ac:chgData name="Mariane Bolla" userId="0dae2f18-cb79-44f9-8056-9fd0fe141dfb" providerId="ADAL" clId="{BAE451B9-DF8B-4E82-8A0C-F7A4C2139759}" dt="2021-08-16T15:38:48.184" v="5" actId="478"/>
          <ac:picMkLst>
            <pc:docMk/>
            <pc:sldMk cId="0" sldId="405"/>
            <ac:picMk id="9" creationId="{91647E76-409C-C44B-A116-5C6B4145F5B8}"/>
          </ac:picMkLst>
        </pc:picChg>
      </pc:sldChg>
    </pc:docChg>
  </pc:docChgLst>
  <pc:docChgLst>
    <pc:chgData name="Aquila Samson" userId="6395ddbae746c238" providerId="LiveId" clId="{304A1B51-E52D-CE43-AE4F-BB82EAE28B1B}"/>
    <pc:docChg chg="undo custSel addSld delSld modSld modMainMaster modNotesMaster">
      <pc:chgData name="Aquila Samson" userId="6395ddbae746c238" providerId="LiveId" clId="{304A1B51-E52D-CE43-AE4F-BB82EAE28B1B}" dt="2021-06-07T15:12:50.695" v="187" actId="164"/>
      <pc:docMkLst>
        <pc:docMk/>
      </pc:docMkLst>
      <pc:sldChg chg="modSp del modNotes">
        <pc:chgData name="Aquila Samson" userId="6395ddbae746c238" providerId="LiveId" clId="{304A1B51-E52D-CE43-AE4F-BB82EAE28B1B}" dt="2021-06-07T14:57:16.465" v="53" actId="2696"/>
        <pc:sldMkLst>
          <pc:docMk/>
          <pc:sldMk cId="0" sldId="303"/>
        </pc:sldMkLst>
        <pc:spChg chg="mod">
          <ac:chgData name="Aquila Samson" userId="6395ddbae746c238" providerId="LiveId" clId="{304A1B51-E52D-CE43-AE4F-BB82EAE28B1B}" dt="2021-06-07T14:52:24.201" v="0"/>
          <ac:spMkLst>
            <pc:docMk/>
            <pc:sldMk cId="0" sldId="303"/>
            <ac:spMk id="4" creationId="{00000000-0000-0000-0000-000000000000}"/>
          </ac:spMkLst>
        </pc:spChg>
        <pc:spChg chg="mod">
          <ac:chgData name="Aquila Samson" userId="6395ddbae746c238" providerId="LiveId" clId="{304A1B51-E52D-CE43-AE4F-BB82EAE28B1B}" dt="2021-06-07T14:52:24.201" v="0"/>
          <ac:spMkLst>
            <pc:docMk/>
            <pc:sldMk cId="0" sldId="303"/>
            <ac:spMk id="7" creationId="{00000000-0000-0000-0000-000000000000}"/>
          </ac:spMkLst>
        </pc:spChg>
        <pc:spChg chg="mod">
          <ac:chgData name="Aquila Samson" userId="6395ddbae746c238" providerId="LiveId" clId="{304A1B51-E52D-CE43-AE4F-BB82EAE28B1B}" dt="2021-06-07T14:52:24.201" v="0"/>
          <ac:spMkLst>
            <pc:docMk/>
            <pc:sldMk cId="0" sldId="303"/>
            <ac:spMk id="14" creationId="{00000000-0000-0000-0000-000000000000}"/>
          </ac:spMkLst>
        </pc:spChg>
        <pc:grpChg chg="mod">
          <ac:chgData name="Aquila Samson" userId="6395ddbae746c238" providerId="LiveId" clId="{304A1B51-E52D-CE43-AE4F-BB82EAE28B1B}" dt="2021-06-07T14:52:24.201" v="0"/>
          <ac:grpSpMkLst>
            <pc:docMk/>
            <pc:sldMk cId="0" sldId="303"/>
            <ac:grpSpMk id="2" creationId="{00000000-0000-0000-0000-000000000000}"/>
          </ac:grpSpMkLst>
        </pc:grpChg>
        <pc:grpChg chg="mod">
          <ac:chgData name="Aquila Samson" userId="6395ddbae746c238" providerId="LiveId" clId="{304A1B51-E52D-CE43-AE4F-BB82EAE28B1B}" dt="2021-06-07T14:52:24.201" v="0"/>
          <ac:grpSpMkLst>
            <pc:docMk/>
            <pc:sldMk cId="0" sldId="303"/>
            <ac:grpSpMk id="5" creationId="{00000000-0000-0000-0000-000000000000}"/>
          </ac:grpSpMkLst>
        </pc:grpChg>
        <pc:picChg chg="mod">
          <ac:chgData name="Aquila Samson" userId="6395ddbae746c238" providerId="LiveId" clId="{304A1B51-E52D-CE43-AE4F-BB82EAE28B1B}" dt="2021-06-07T14:52:24.201" v="0"/>
          <ac:picMkLst>
            <pc:docMk/>
            <pc:sldMk cId="0" sldId="303"/>
            <ac:picMk id="3" creationId="{00000000-0000-0000-0000-000000000000}"/>
          </ac:picMkLst>
        </pc:picChg>
      </pc:sldChg>
      <pc:sldChg chg="modSp del modNotes">
        <pc:chgData name="Aquila Samson" userId="6395ddbae746c238" providerId="LiveId" clId="{304A1B51-E52D-CE43-AE4F-BB82EAE28B1B}" dt="2021-06-07T15:10:07.588" v="172" actId="2696"/>
        <pc:sldMkLst>
          <pc:docMk/>
          <pc:sldMk cId="0" sldId="304"/>
        </pc:sldMkLst>
        <pc:spChg chg="mod">
          <ac:chgData name="Aquila Samson" userId="6395ddbae746c238" providerId="LiveId" clId="{304A1B51-E52D-CE43-AE4F-BB82EAE28B1B}" dt="2021-06-07T14:52:24.201" v="0"/>
          <ac:spMkLst>
            <pc:docMk/>
            <pc:sldMk cId="0" sldId="304"/>
            <ac:spMk id="6" creationId="{00000000-0000-0000-0000-000000000000}"/>
          </ac:spMkLst>
        </pc:spChg>
        <pc:spChg chg="mod">
          <ac:chgData name="Aquila Samson" userId="6395ddbae746c238" providerId="LiveId" clId="{304A1B51-E52D-CE43-AE4F-BB82EAE28B1B}" dt="2021-06-07T14:52:24.201" v="0"/>
          <ac:spMkLst>
            <pc:docMk/>
            <pc:sldMk cId="0" sldId="304"/>
            <ac:spMk id="7" creationId="{00000000-0000-0000-0000-000000000000}"/>
          </ac:spMkLst>
        </pc:spChg>
        <pc:spChg chg="mod">
          <ac:chgData name="Aquila Samson" userId="6395ddbae746c238" providerId="LiveId" clId="{304A1B51-E52D-CE43-AE4F-BB82EAE28B1B}" dt="2021-06-07T14:52:24.201" v="0"/>
          <ac:spMkLst>
            <pc:docMk/>
            <pc:sldMk cId="0" sldId="304"/>
            <ac:spMk id="8" creationId="{00000000-0000-0000-0000-000000000000}"/>
          </ac:spMkLst>
        </pc:spChg>
        <pc:grpChg chg="mod">
          <ac:chgData name="Aquila Samson" userId="6395ddbae746c238" providerId="LiveId" clId="{304A1B51-E52D-CE43-AE4F-BB82EAE28B1B}" dt="2021-06-07T14:52:24.201" v="0"/>
          <ac:grpSpMkLst>
            <pc:docMk/>
            <pc:sldMk cId="0" sldId="304"/>
            <ac:grpSpMk id="2" creationId="{00000000-0000-0000-0000-000000000000}"/>
          </ac:grpSpMkLst>
        </pc:grpChg>
        <pc:picChg chg="mod">
          <ac:chgData name="Aquila Samson" userId="6395ddbae746c238" providerId="LiveId" clId="{304A1B51-E52D-CE43-AE4F-BB82EAE28B1B}" dt="2021-06-07T14:52:24.201" v="0"/>
          <ac:picMkLst>
            <pc:docMk/>
            <pc:sldMk cId="0" sldId="304"/>
            <ac:picMk id="4" creationId="{00000000-0000-0000-0000-000000000000}"/>
          </ac:picMkLst>
        </pc:picChg>
      </pc:sldChg>
      <pc:sldChg chg="modSp del modNotes">
        <pc:chgData name="Aquila Samson" userId="6395ddbae746c238" providerId="LiveId" clId="{304A1B51-E52D-CE43-AE4F-BB82EAE28B1B}" dt="2021-06-07T14:57:16.465" v="53" actId="2696"/>
        <pc:sldMkLst>
          <pc:docMk/>
          <pc:sldMk cId="0" sldId="307"/>
        </pc:sldMkLst>
        <pc:spChg chg="mod">
          <ac:chgData name="Aquila Samson" userId="6395ddbae746c238" providerId="LiveId" clId="{304A1B51-E52D-CE43-AE4F-BB82EAE28B1B}" dt="2021-06-07T14:52:24.201" v="0"/>
          <ac:spMkLst>
            <pc:docMk/>
            <pc:sldMk cId="0" sldId="307"/>
            <ac:spMk id="3" creationId="{00000000-0000-0000-0000-000000000000}"/>
          </ac:spMkLst>
        </pc:spChg>
        <pc:spChg chg="mod">
          <ac:chgData name="Aquila Samson" userId="6395ddbae746c238" providerId="LiveId" clId="{304A1B51-E52D-CE43-AE4F-BB82EAE28B1B}" dt="2021-06-07T14:52:24.201" v="0"/>
          <ac:spMkLst>
            <pc:docMk/>
            <pc:sldMk cId="0" sldId="307"/>
            <ac:spMk id="5" creationId="{00000000-0000-0000-0000-000000000000}"/>
          </ac:spMkLst>
        </pc:spChg>
        <pc:spChg chg="mod">
          <ac:chgData name="Aquila Samson" userId="6395ddbae746c238" providerId="LiveId" clId="{304A1B51-E52D-CE43-AE4F-BB82EAE28B1B}" dt="2021-06-07T14:52:24.201" v="0"/>
          <ac:spMkLst>
            <pc:docMk/>
            <pc:sldMk cId="0" sldId="307"/>
            <ac:spMk id="7" creationId="{00000000-0000-0000-0000-000000000000}"/>
          </ac:spMkLst>
        </pc:spChg>
        <pc:grpChg chg="mod">
          <ac:chgData name="Aquila Samson" userId="6395ddbae746c238" providerId="LiveId" clId="{304A1B51-E52D-CE43-AE4F-BB82EAE28B1B}" dt="2021-06-07T14:52:24.201" v="0"/>
          <ac:grpSpMkLst>
            <pc:docMk/>
            <pc:sldMk cId="0" sldId="307"/>
            <ac:grpSpMk id="2" creationId="{00000000-0000-0000-0000-000000000000}"/>
          </ac:grpSpMkLst>
        </pc:grpChg>
        <pc:grpChg chg="mod">
          <ac:chgData name="Aquila Samson" userId="6395ddbae746c238" providerId="LiveId" clId="{304A1B51-E52D-CE43-AE4F-BB82EAE28B1B}" dt="2021-06-07T14:52:24.201" v="0"/>
          <ac:grpSpMkLst>
            <pc:docMk/>
            <pc:sldMk cId="0" sldId="307"/>
            <ac:grpSpMk id="4" creationId="{00000000-0000-0000-0000-000000000000}"/>
          </ac:grpSpMkLst>
        </pc:grpChg>
        <pc:picChg chg="mod">
          <ac:chgData name="Aquila Samson" userId="6395ddbae746c238" providerId="LiveId" clId="{304A1B51-E52D-CE43-AE4F-BB82EAE28B1B}" dt="2021-06-07T14:52:24.201" v="0"/>
          <ac:picMkLst>
            <pc:docMk/>
            <pc:sldMk cId="0" sldId="307"/>
            <ac:picMk id="6" creationId="{00000000-0000-0000-0000-000000000000}"/>
          </ac:picMkLst>
        </pc:picChg>
      </pc:sldChg>
      <pc:sldChg chg="modSp del modNotes">
        <pc:chgData name="Aquila Samson" userId="6395ddbae746c238" providerId="LiveId" clId="{304A1B51-E52D-CE43-AE4F-BB82EAE28B1B}" dt="2021-06-07T15:10:07.588" v="172" actId="2696"/>
        <pc:sldMkLst>
          <pc:docMk/>
          <pc:sldMk cId="0" sldId="310"/>
        </pc:sldMkLst>
        <pc:spChg chg="mod">
          <ac:chgData name="Aquila Samson" userId="6395ddbae746c238" providerId="LiveId" clId="{304A1B51-E52D-CE43-AE4F-BB82EAE28B1B}" dt="2021-06-07T14:52:24.201" v="0"/>
          <ac:spMkLst>
            <pc:docMk/>
            <pc:sldMk cId="0" sldId="310"/>
            <ac:spMk id="5" creationId="{00000000-0000-0000-0000-000000000000}"/>
          </ac:spMkLst>
        </pc:spChg>
        <pc:spChg chg="mod">
          <ac:chgData name="Aquila Samson" userId="6395ddbae746c238" providerId="LiveId" clId="{304A1B51-E52D-CE43-AE4F-BB82EAE28B1B}" dt="2021-06-07T14:52:24.201" v="0"/>
          <ac:spMkLst>
            <pc:docMk/>
            <pc:sldMk cId="0" sldId="310"/>
            <ac:spMk id="6" creationId="{00000000-0000-0000-0000-000000000000}"/>
          </ac:spMkLst>
        </pc:spChg>
        <pc:spChg chg="mod">
          <ac:chgData name="Aquila Samson" userId="6395ddbae746c238" providerId="LiveId" clId="{304A1B51-E52D-CE43-AE4F-BB82EAE28B1B}" dt="2021-06-07T14:52:24.201" v="0"/>
          <ac:spMkLst>
            <pc:docMk/>
            <pc:sldMk cId="0" sldId="310"/>
            <ac:spMk id="7" creationId="{00000000-0000-0000-0000-000000000000}"/>
          </ac:spMkLst>
        </pc:spChg>
        <pc:grpChg chg="mod">
          <ac:chgData name="Aquila Samson" userId="6395ddbae746c238" providerId="LiveId" clId="{304A1B51-E52D-CE43-AE4F-BB82EAE28B1B}" dt="2021-06-07T14:52:24.201" v="0"/>
          <ac:grpSpMkLst>
            <pc:docMk/>
            <pc:sldMk cId="0" sldId="310"/>
            <ac:grpSpMk id="3" creationId="{00000000-0000-0000-0000-000000000000}"/>
          </ac:grpSpMkLst>
        </pc:grpChg>
        <pc:grpChg chg="mod">
          <ac:chgData name="Aquila Samson" userId="6395ddbae746c238" providerId="LiveId" clId="{304A1B51-E52D-CE43-AE4F-BB82EAE28B1B}" dt="2021-06-07T14:52:24.201" v="0"/>
          <ac:grpSpMkLst>
            <pc:docMk/>
            <pc:sldMk cId="0" sldId="310"/>
            <ac:grpSpMk id="4" creationId="{00000000-0000-0000-0000-000000000000}"/>
          </ac:grpSpMkLst>
        </pc:grpChg>
        <pc:picChg chg="mod">
          <ac:chgData name="Aquila Samson" userId="6395ddbae746c238" providerId="LiveId" clId="{304A1B51-E52D-CE43-AE4F-BB82EAE28B1B}" dt="2021-06-07T14:52:24.201" v="0"/>
          <ac:picMkLst>
            <pc:docMk/>
            <pc:sldMk cId="0" sldId="310"/>
            <ac:picMk id="2" creationId="{00000000-0000-0000-0000-000000000000}"/>
          </ac:picMkLst>
        </pc:picChg>
      </pc:sldChg>
      <pc:sldChg chg="modSp del modNotes">
        <pc:chgData name="Aquila Samson" userId="6395ddbae746c238" providerId="LiveId" clId="{304A1B51-E52D-CE43-AE4F-BB82EAE28B1B}" dt="2021-06-07T15:10:30.366" v="174" actId="2696"/>
        <pc:sldMkLst>
          <pc:docMk/>
          <pc:sldMk cId="0" sldId="314"/>
        </pc:sldMkLst>
        <pc:spChg chg="mod">
          <ac:chgData name="Aquila Samson" userId="6395ddbae746c238" providerId="LiveId" clId="{304A1B51-E52D-CE43-AE4F-BB82EAE28B1B}" dt="2021-06-07T14:52:24.201" v="0"/>
          <ac:spMkLst>
            <pc:docMk/>
            <pc:sldMk cId="0" sldId="314"/>
            <ac:spMk id="4" creationId="{00000000-0000-0000-0000-000000000000}"/>
          </ac:spMkLst>
        </pc:spChg>
        <pc:spChg chg="mod">
          <ac:chgData name="Aquila Samson" userId="6395ddbae746c238" providerId="LiveId" clId="{304A1B51-E52D-CE43-AE4F-BB82EAE28B1B}" dt="2021-06-07T14:52:24.201" v="0"/>
          <ac:spMkLst>
            <pc:docMk/>
            <pc:sldMk cId="0" sldId="314"/>
            <ac:spMk id="7" creationId="{00000000-0000-0000-0000-000000000000}"/>
          </ac:spMkLst>
        </pc:spChg>
        <pc:spChg chg="mod">
          <ac:chgData name="Aquila Samson" userId="6395ddbae746c238" providerId="LiveId" clId="{304A1B51-E52D-CE43-AE4F-BB82EAE28B1B}" dt="2021-06-07T14:52:24.201" v="0"/>
          <ac:spMkLst>
            <pc:docMk/>
            <pc:sldMk cId="0" sldId="314"/>
            <ac:spMk id="9" creationId="{00000000-0000-0000-0000-000000000000}"/>
          </ac:spMkLst>
        </pc:spChg>
        <pc:spChg chg="mod">
          <ac:chgData name="Aquila Samson" userId="6395ddbae746c238" providerId="LiveId" clId="{304A1B51-E52D-CE43-AE4F-BB82EAE28B1B}" dt="2021-06-07T14:52:24.201" v="0"/>
          <ac:spMkLst>
            <pc:docMk/>
            <pc:sldMk cId="0" sldId="314"/>
            <ac:spMk id="10" creationId="{00000000-0000-0000-0000-000000000000}"/>
          </ac:spMkLst>
        </pc:spChg>
        <pc:grpChg chg="mod">
          <ac:chgData name="Aquila Samson" userId="6395ddbae746c238" providerId="LiveId" clId="{304A1B51-E52D-CE43-AE4F-BB82EAE28B1B}" dt="2021-06-07T14:52:24.201" v="0"/>
          <ac:grpSpMkLst>
            <pc:docMk/>
            <pc:sldMk cId="0" sldId="314"/>
            <ac:grpSpMk id="2" creationId="{00000000-0000-0000-0000-000000000000}"/>
          </ac:grpSpMkLst>
        </pc:grpChg>
        <pc:grpChg chg="mod">
          <ac:chgData name="Aquila Samson" userId="6395ddbae746c238" providerId="LiveId" clId="{304A1B51-E52D-CE43-AE4F-BB82EAE28B1B}" dt="2021-06-07T14:52:24.201" v="0"/>
          <ac:grpSpMkLst>
            <pc:docMk/>
            <pc:sldMk cId="0" sldId="314"/>
            <ac:grpSpMk id="5" creationId="{00000000-0000-0000-0000-000000000000}"/>
          </ac:grpSpMkLst>
        </pc:grpChg>
        <pc:picChg chg="mod">
          <ac:chgData name="Aquila Samson" userId="6395ddbae746c238" providerId="LiveId" clId="{304A1B51-E52D-CE43-AE4F-BB82EAE28B1B}" dt="2021-06-07T14:52:24.201" v="0"/>
          <ac:picMkLst>
            <pc:docMk/>
            <pc:sldMk cId="0" sldId="314"/>
            <ac:picMk id="8" creationId="{00000000-0000-0000-0000-000000000000}"/>
          </ac:picMkLst>
        </pc:picChg>
      </pc:sldChg>
      <pc:sldChg chg="modSp del modNotes">
        <pc:chgData name="Aquila Samson" userId="6395ddbae746c238" providerId="LiveId" clId="{304A1B51-E52D-CE43-AE4F-BB82EAE28B1B}" dt="2021-06-07T15:10:30.366" v="174" actId="2696"/>
        <pc:sldMkLst>
          <pc:docMk/>
          <pc:sldMk cId="0" sldId="323"/>
        </pc:sldMkLst>
        <pc:spChg chg="mod">
          <ac:chgData name="Aquila Samson" userId="6395ddbae746c238" providerId="LiveId" clId="{304A1B51-E52D-CE43-AE4F-BB82EAE28B1B}" dt="2021-06-07T14:52:24.201" v="0"/>
          <ac:spMkLst>
            <pc:docMk/>
            <pc:sldMk cId="0" sldId="323"/>
            <ac:spMk id="3" creationId="{00000000-0000-0000-0000-000000000000}"/>
          </ac:spMkLst>
        </pc:spChg>
        <pc:spChg chg="mod">
          <ac:chgData name="Aquila Samson" userId="6395ddbae746c238" providerId="LiveId" clId="{304A1B51-E52D-CE43-AE4F-BB82EAE28B1B}" dt="2021-06-07T14:52:24.201" v="0"/>
          <ac:spMkLst>
            <pc:docMk/>
            <pc:sldMk cId="0" sldId="323"/>
            <ac:spMk id="8" creationId="{00000000-0000-0000-0000-000000000000}"/>
          </ac:spMkLst>
        </pc:spChg>
        <pc:spChg chg="mod">
          <ac:chgData name="Aquila Samson" userId="6395ddbae746c238" providerId="LiveId" clId="{304A1B51-E52D-CE43-AE4F-BB82EAE28B1B}" dt="2021-06-07T14:52:24.201" v="0"/>
          <ac:spMkLst>
            <pc:docMk/>
            <pc:sldMk cId="0" sldId="323"/>
            <ac:spMk id="9" creationId="{00000000-0000-0000-0000-000000000000}"/>
          </ac:spMkLst>
        </pc:spChg>
        <pc:spChg chg="mod">
          <ac:chgData name="Aquila Samson" userId="6395ddbae746c238" providerId="LiveId" clId="{304A1B51-E52D-CE43-AE4F-BB82EAE28B1B}" dt="2021-06-07T14:52:24.201" v="0"/>
          <ac:spMkLst>
            <pc:docMk/>
            <pc:sldMk cId="0" sldId="323"/>
            <ac:spMk id="10" creationId="{00000000-0000-0000-0000-000000000000}"/>
          </ac:spMkLst>
        </pc:spChg>
        <pc:grpChg chg="mod">
          <ac:chgData name="Aquila Samson" userId="6395ddbae746c238" providerId="LiveId" clId="{304A1B51-E52D-CE43-AE4F-BB82EAE28B1B}" dt="2021-06-07T14:52:24.201" v="0"/>
          <ac:grpSpMkLst>
            <pc:docMk/>
            <pc:sldMk cId="0" sldId="323"/>
            <ac:grpSpMk id="2" creationId="{00000000-0000-0000-0000-000000000000}"/>
          </ac:grpSpMkLst>
        </pc:grpChg>
        <pc:grpChg chg="mod">
          <ac:chgData name="Aquila Samson" userId="6395ddbae746c238" providerId="LiveId" clId="{304A1B51-E52D-CE43-AE4F-BB82EAE28B1B}" dt="2021-06-07T14:52:24.201" v="0"/>
          <ac:grpSpMkLst>
            <pc:docMk/>
            <pc:sldMk cId="0" sldId="323"/>
            <ac:grpSpMk id="4" creationId="{00000000-0000-0000-0000-000000000000}"/>
          </ac:grpSpMkLst>
        </pc:grpChg>
        <pc:picChg chg="mod">
          <ac:chgData name="Aquila Samson" userId="6395ddbae746c238" providerId="LiveId" clId="{304A1B51-E52D-CE43-AE4F-BB82EAE28B1B}" dt="2021-06-07T14:52:24.201" v="0"/>
          <ac:picMkLst>
            <pc:docMk/>
            <pc:sldMk cId="0" sldId="323"/>
            <ac:picMk id="6" creationId="{00000000-0000-0000-0000-000000000000}"/>
          </ac:picMkLst>
        </pc:picChg>
      </pc:sldChg>
      <pc:sldChg chg="modSp del modNotes">
        <pc:chgData name="Aquila Samson" userId="6395ddbae746c238" providerId="LiveId" clId="{304A1B51-E52D-CE43-AE4F-BB82EAE28B1B}" dt="2021-06-07T15:11:29.488" v="180" actId="2696"/>
        <pc:sldMkLst>
          <pc:docMk/>
          <pc:sldMk cId="0" sldId="324"/>
        </pc:sldMkLst>
        <pc:spChg chg="mod">
          <ac:chgData name="Aquila Samson" userId="6395ddbae746c238" providerId="LiveId" clId="{304A1B51-E52D-CE43-AE4F-BB82EAE28B1B}" dt="2021-06-07T14:52:24.201" v="0"/>
          <ac:spMkLst>
            <pc:docMk/>
            <pc:sldMk cId="0" sldId="324"/>
            <ac:spMk id="2" creationId="{00000000-0000-0000-0000-000000000000}"/>
          </ac:spMkLst>
        </pc:spChg>
        <pc:spChg chg="mod">
          <ac:chgData name="Aquila Samson" userId="6395ddbae746c238" providerId="LiveId" clId="{304A1B51-E52D-CE43-AE4F-BB82EAE28B1B}" dt="2021-06-07T14:52:24.201" v="0"/>
          <ac:spMkLst>
            <pc:docMk/>
            <pc:sldMk cId="0" sldId="324"/>
            <ac:spMk id="6" creationId="{00000000-0000-0000-0000-000000000000}"/>
          </ac:spMkLst>
        </pc:spChg>
        <pc:spChg chg="mod">
          <ac:chgData name="Aquila Samson" userId="6395ddbae746c238" providerId="LiveId" clId="{304A1B51-E52D-CE43-AE4F-BB82EAE28B1B}" dt="2021-06-07T14:52:24.201" v="0"/>
          <ac:spMkLst>
            <pc:docMk/>
            <pc:sldMk cId="0" sldId="324"/>
            <ac:spMk id="7" creationId="{00000000-0000-0000-0000-000000000000}"/>
          </ac:spMkLst>
        </pc:spChg>
        <pc:grpChg chg="mod">
          <ac:chgData name="Aquila Samson" userId="6395ddbae746c238" providerId="LiveId" clId="{304A1B51-E52D-CE43-AE4F-BB82EAE28B1B}" dt="2021-06-07T14:52:24.201" v="0"/>
          <ac:grpSpMkLst>
            <pc:docMk/>
            <pc:sldMk cId="0" sldId="324"/>
            <ac:grpSpMk id="3" creationId="{00000000-0000-0000-0000-000000000000}"/>
          </ac:grpSpMkLst>
        </pc:grpChg>
        <pc:grpChg chg="mod">
          <ac:chgData name="Aquila Samson" userId="6395ddbae746c238" providerId="LiveId" clId="{304A1B51-E52D-CE43-AE4F-BB82EAE28B1B}" dt="2021-06-07T14:52:24.201" v="0"/>
          <ac:grpSpMkLst>
            <pc:docMk/>
            <pc:sldMk cId="0" sldId="324"/>
            <ac:grpSpMk id="4" creationId="{00000000-0000-0000-0000-000000000000}"/>
          </ac:grpSpMkLst>
        </pc:grpChg>
        <pc:picChg chg="mod">
          <ac:chgData name="Aquila Samson" userId="6395ddbae746c238" providerId="LiveId" clId="{304A1B51-E52D-CE43-AE4F-BB82EAE28B1B}" dt="2021-06-07T14:52:24.201" v="0"/>
          <ac:picMkLst>
            <pc:docMk/>
            <pc:sldMk cId="0" sldId="324"/>
            <ac:picMk id="5" creationId="{00000000-0000-0000-0000-000000000000}"/>
          </ac:picMkLst>
        </pc:picChg>
      </pc:sldChg>
      <pc:sldChg chg="modSp del modNotes">
        <pc:chgData name="Aquila Samson" userId="6395ddbae746c238" providerId="LiveId" clId="{304A1B51-E52D-CE43-AE4F-BB82EAE28B1B}" dt="2021-06-07T15:11:29.488" v="180" actId="2696"/>
        <pc:sldMkLst>
          <pc:docMk/>
          <pc:sldMk cId="0" sldId="326"/>
        </pc:sldMkLst>
        <pc:spChg chg="mod">
          <ac:chgData name="Aquila Samson" userId="6395ddbae746c238" providerId="LiveId" clId="{304A1B51-E52D-CE43-AE4F-BB82EAE28B1B}" dt="2021-06-07T14:52:24.201" v="0"/>
          <ac:spMkLst>
            <pc:docMk/>
            <pc:sldMk cId="0" sldId="326"/>
            <ac:spMk id="6" creationId="{00000000-0000-0000-0000-000000000000}"/>
          </ac:spMkLst>
        </pc:spChg>
        <pc:spChg chg="mod">
          <ac:chgData name="Aquila Samson" userId="6395ddbae746c238" providerId="LiveId" clId="{304A1B51-E52D-CE43-AE4F-BB82EAE28B1B}" dt="2021-06-07T14:52:24.201" v="0"/>
          <ac:spMkLst>
            <pc:docMk/>
            <pc:sldMk cId="0" sldId="326"/>
            <ac:spMk id="8" creationId="{00000000-0000-0000-0000-000000000000}"/>
          </ac:spMkLst>
        </pc:spChg>
        <pc:spChg chg="mod">
          <ac:chgData name="Aquila Samson" userId="6395ddbae746c238" providerId="LiveId" clId="{304A1B51-E52D-CE43-AE4F-BB82EAE28B1B}" dt="2021-06-07T14:52:24.201" v="0"/>
          <ac:spMkLst>
            <pc:docMk/>
            <pc:sldMk cId="0" sldId="326"/>
            <ac:spMk id="9" creationId="{00000000-0000-0000-0000-000000000000}"/>
          </ac:spMkLst>
        </pc:spChg>
        <pc:grpChg chg="mod">
          <ac:chgData name="Aquila Samson" userId="6395ddbae746c238" providerId="LiveId" clId="{304A1B51-E52D-CE43-AE4F-BB82EAE28B1B}" dt="2021-06-07T14:52:24.201" v="0"/>
          <ac:grpSpMkLst>
            <pc:docMk/>
            <pc:sldMk cId="0" sldId="326"/>
            <ac:grpSpMk id="2" creationId="{00000000-0000-0000-0000-000000000000}"/>
          </ac:grpSpMkLst>
        </pc:grpChg>
        <pc:picChg chg="mod">
          <ac:chgData name="Aquila Samson" userId="6395ddbae746c238" providerId="LiveId" clId="{304A1B51-E52D-CE43-AE4F-BB82EAE28B1B}" dt="2021-06-07T14:52:24.201" v="0"/>
          <ac:picMkLst>
            <pc:docMk/>
            <pc:sldMk cId="0" sldId="326"/>
            <ac:picMk id="7" creationId="{00000000-0000-0000-0000-000000000000}"/>
          </ac:picMkLst>
        </pc:picChg>
      </pc:sldChg>
      <pc:sldChg chg="modSp del modNotes">
        <pc:chgData name="Aquila Samson" userId="6395ddbae746c238" providerId="LiveId" clId="{304A1B51-E52D-CE43-AE4F-BB82EAE28B1B}" dt="2021-06-07T14:59:34.786" v="64" actId="2696"/>
        <pc:sldMkLst>
          <pc:docMk/>
          <pc:sldMk cId="0" sldId="347"/>
        </pc:sldMkLst>
        <pc:spChg chg="mod">
          <ac:chgData name="Aquila Samson" userId="6395ddbae746c238" providerId="LiveId" clId="{304A1B51-E52D-CE43-AE4F-BB82EAE28B1B}" dt="2021-06-07T14:52:24.201" v="0"/>
          <ac:spMkLst>
            <pc:docMk/>
            <pc:sldMk cId="0" sldId="347"/>
            <ac:spMk id="3" creationId="{00000000-0000-0000-0000-000000000000}"/>
          </ac:spMkLst>
        </pc:spChg>
        <pc:spChg chg="mod">
          <ac:chgData name="Aquila Samson" userId="6395ddbae746c238" providerId="LiveId" clId="{304A1B51-E52D-CE43-AE4F-BB82EAE28B1B}" dt="2021-06-07T14:52:24.201" v="0"/>
          <ac:spMkLst>
            <pc:docMk/>
            <pc:sldMk cId="0" sldId="347"/>
            <ac:spMk id="5" creationId="{00000000-0000-0000-0000-000000000000}"/>
          </ac:spMkLst>
        </pc:spChg>
        <pc:spChg chg="mod">
          <ac:chgData name="Aquila Samson" userId="6395ddbae746c238" providerId="LiveId" clId="{304A1B51-E52D-CE43-AE4F-BB82EAE28B1B}" dt="2021-06-07T14:52:24.201" v="0"/>
          <ac:spMkLst>
            <pc:docMk/>
            <pc:sldMk cId="0" sldId="347"/>
            <ac:spMk id="6" creationId="{00000000-0000-0000-0000-000000000000}"/>
          </ac:spMkLst>
        </pc:spChg>
        <pc:spChg chg="mod">
          <ac:chgData name="Aquila Samson" userId="6395ddbae746c238" providerId="LiveId" clId="{304A1B51-E52D-CE43-AE4F-BB82EAE28B1B}" dt="2021-06-07T14:52:24.201" v="0"/>
          <ac:spMkLst>
            <pc:docMk/>
            <pc:sldMk cId="0" sldId="347"/>
            <ac:spMk id="13" creationId="{00000000-0000-0000-0000-000000000000}"/>
          </ac:spMkLst>
        </pc:spChg>
        <pc:grpChg chg="mod">
          <ac:chgData name="Aquila Samson" userId="6395ddbae746c238" providerId="LiveId" clId="{304A1B51-E52D-CE43-AE4F-BB82EAE28B1B}" dt="2021-06-07T14:52:24.201" v="0"/>
          <ac:grpSpMkLst>
            <pc:docMk/>
            <pc:sldMk cId="0" sldId="347"/>
            <ac:grpSpMk id="4" creationId="{00000000-0000-0000-0000-000000000000}"/>
          </ac:grpSpMkLst>
        </pc:grpChg>
        <pc:grpChg chg="mod">
          <ac:chgData name="Aquila Samson" userId="6395ddbae746c238" providerId="LiveId" clId="{304A1B51-E52D-CE43-AE4F-BB82EAE28B1B}" dt="2021-06-07T14:52:24.201" v="0"/>
          <ac:grpSpMkLst>
            <pc:docMk/>
            <pc:sldMk cId="0" sldId="347"/>
            <ac:grpSpMk id="7" creationId="{00000000-0000-0000-0000-000000000000}"/>
          </ac:grpSpMkLst>
        </pc:grpChg>
        <pc:picChg chg="mod">
          <ac:chgData name="Aquila Samson" userId="6395ddbae746c238" providerId="LiveId" clId="{304A1B51-E52D-CE43-AE4F-BB82EAE28B1B}" dt="2021-06-07T14:52:24.201" v="0"/>
          <ac:picMkLst>
            <pc:docMk/>
            <pc:sldMk cId="0" sldId="347"/>
            <ac:picMk id="2" creationId="{00000000-0000-0000-0000-000000000000}"/>
          </ac:picMkLst>
        </pc:picChg>
      </pc:sldChg>
      <pc:sldChg chg="modSp del modNotes">
        <pc:chgData name="Aquila Samson" userId="6395ddbae746c238" providerId="LiveId" clId="{304A1B51-E52D-CE43-AE4F-BB82EAE28B1B}" dt="2021-06-07T14:59:34.786" v="64" actId="2696"/>
        <pc:sldMkLst>
          <pc:docMk/>
          <pc:sldMk cId="0" sldId="348"/>
        </pc:sldMkLst>
        <pc:spChg chg="mod">
          <ac:chgData name="Aquila Samson" userId="6395ddbae746c238" providerId="LiveId" clId="{304A1B51-E52D-CE43-AE4F-BB82EAE28B1B}" dt="2021-06-07T14:52:24.201" v="0"/>
          <ac:spMkLst>
            <pc:docMk/>
            <pc:sldMk cId="0" sldId="348"/>
            <ac:spMk id="3" creationId="{00000000-0000-0000-0000-000000000000}"/>
          </ac:spMkLst>
        </pc:spChg>
        <pc:spChg chg="mod">
          <ac:chgData name="Aquila Samson" userId="6395ddbae746c238" providerId="LiveId" clId="{304A1B51-E52D-CE43-AE4F-BB82EAE28B1B}" dt="2021-06-07T14:52:24.201" v="0"/>
          <ac:spMkLst>
            <pc:docMk/>
            <pc:sldMk cId="0" sldId="348"/>
            <ac:spMk id="5" creationId="{00000000-0000-0000-0000-000000000000}"/>
          </ac:spMkLst>
        </pc:spChg>
        <pc:spChg chg="mod">
          <ac:chgData name="Aquila Samson" userId="6395ddbae746c238" providerId="LiveId" clId="{304A1B51-E52D-CE43-AE4F-BB82EAE28B1B}" dt="2021-06-07T14:52:24.201" v="0"/>
          <ac:spMkLst>
            <pc:docMk/>
            <pc:sldMk cId="0" sldId="348"/>
            <ac:spMk id="7" creationId="{00000000-0000-0000-0000-000000000000}"/>
          </ac:spMkLst>
        </pc:spChg>
        <pc:spChg chg="mod">
          <ac:chgData name="Aquila Samson" userId="6395ddbae746c238" providerId="LiveId" clId="{304A1B51-E52D-CE43-AE4F-BB82EAE28B1B}" dt="2021-06-07T14:52:24.201" v="0"/>
          <ac:spMkLst>
            <pc:docMk/>
            <pc:sldMk cId="0" sldId="348"/>
            <ac:spMk id="8" creationId="{00000000-0000-0000-0000-000000000000}"/>
          </ac:spMkLst>
        </pc:spChg>
        <pc:spChg chg="mod">
          <ac:chgData name="Aquila Samson" userId="6395ddbae746c238" providerId="LiveId" clId="{304A1B51-E52D-CE43-AE4F-BB82EAE28B1B}" dt="2021-06-07T14:52:24.201" v="0"/>
          <ac:spMkLst>
            <pc:docMk/>
            <pc:sldMk cId="0" sldId="348"/>
            <ac:spMk id="10" creationId="{00000000-0000-0000-0000-000000000000}"/>
          </ac:spMkLst>
        </pc:spChg>
        <pc:grpChg chg="mod">
          <ac:chgData name="Aquila Samson" userId="6395ddbae746c238" providerId="LiveId" clId="{304A1B51-E52D-CE43-AE4F-BB82EAE28B1B}" dt="2021-06-07T14:52:24.201" v="0"/>
          <ac:grpSpMkLst>
            <pc:docMk/>
            <pc:sldMk cId="0" sldId="348"/>
            <ac:grpSpMk id="2" creationId="{00000000-0000-0000-0000-000000000000}"/>
          </ac:grpSpMkLst>
        </pc:grpChg>
        <pc:grpChg chg="mod">
          <ac:chgData name="Aquila Samson" userId="6395ddbae746c238" providerId="LiveId" clId="{304A1B51-E52D-CE43-AE4F-BB82EAE28B1B}" dt="2021-06-07T14:52:24.201" v="0"/>
          <ac:grpSpMkLst>
            <pc:docMk/>
            <pc:sldMk cId="0" sldId="348"/>
            <ac:grpSpMk id="4" creationId="{00000000-0000-0000-0000-000000000000}"/>
          </ac:grpSpMkLst>
        </pc:grpChg>
        <pc:picChg chg="mod">
          <ac:chgData name="Aquila Samson" userId="6395ddbae746c238" providerId="LiveId" clId="{304A1B51-E52D-CE43-AE4F-BB82EAE28B1B}" dt="2021-06-07T14:52:24.201" v="0"/>
          <ac:picMkLst>
            <pc:docMk/>
            <pc:sldMk cId="0" sldId="348"/>
            <ac:picMk id="6" creationId="{00000000-0000-0000-0000-000000000000}"/>
          </ac:picMkLst>
        </pc:picChg>
      </pc:sldChg>
      <pc:sldChg chg="modSp del modNotes">
        <pc:chgData name="Aquila Samson" userId="6395ddbae746c238" providerId="LiveId" clId="{304A1B51-E52D-CE43-AE4F-BB82EAE28B1B}" dt="2021-06-07T15:10:52.175" v="176" actId="2696"/>
        <pc:sldMkLst>
          <pc:docMk/>
          <pc:sldMk cId="0" sldId="351"/>
        </pc:sldMkLst>
        <pc:spChg chg="mod">
          <ac:chgData name="Aquila Samson" userId="6395ddbae746c238" providerId="LiveId" clId="{304A1B51-E52D-CE43-AE4F-BB82EAE28B1B}" dt="2021-06-07T14:52:24.201" v="0"/>
          <ac:spMkLst>
            <pc:docMk/>
            <pc:sldMk cId="0" sldId="351"/>
            <ac:spMk id="2" creationId="{00000000-0000-0000-0000-000000000000}"/>
          </ac:spMkLst>
        </pc:spChg>
        <pc:spChg chg="mod">
          <ac:chgData name="Aquila Samson" userId="6395ddbae746c238" providerId="LiveId" clId="{304A1B51-E52D-CE43-AE4F-BB82EAE28B1B}" dt="2021-06-07T14:52:24.201" v="0"/>
          <ac:spMkLst>
            <pc:docMk/>
            <pc:sldMk cId="0" sldId="351"/>
            <ac:spMk id="7" creationId="{00000000-0000-0000-0000-000000000000}"/>
          </ac:spMkLst>
        </pc:spChg>
        <pc:spChg chg="mod">
          <ac:chgData name="Aquila Samson" userId="6395ddbae746c238" providerId="LiveId" clId="{304A1B51-E52D-CE43-AE4F-BB82EAE28B1B}" dt="2021-06-07T14:52:24.201" v="0"/>
          <ac:spMkLst>
            <pc:docMk/>
            <pc:sldMk cId="0" sldId="351"/>
            <ac:spMk id="9" creationId="{00000000-0000-0000-0000-000000000000}"/>
          </ac:spMkLst>
        </pc:spChg>
        <pc:grpChg chg="mod">
          <ac:chgData name="Aquila Samson" userId="6395ddbae746c238" providerId="LiveId" clId="{304A1B51-E52D-CE43-AE4F-BB82EAE28B1B}" dt="2021-06-07T14:52:24.201" v="0"/>
          <ac:grpSpMkLst>
            <pc:docMk/>
            <pc:sldMk cId="0" sldId="351"/>
            <ac:grpSpMk id="3" creationId="{00000000-0000-0000-0000-000000000000}"/>
          </ac:grpSpMkLst>
        </pc:grpChg>
        <pc:grpChg chg="mod">
          <ac:chgData name="Aquila Samson" userId="6395ddbae746c238" providerId="LiveId" clId="{304A1B51-E52D-CE43-AE4F-BB82EAE28B1B}" dt="2021-06-07T14:52:24.201" v="0"/>
          <ac:grpSpMkLst>
            <pc:docMk/>
            <pc:sldMk cId="0" sldId="351"/>
            <ac:grpSpMk id="4" creationId="{00000000-0000-0000-0000-000000000000}"/>
          </ac:grpSpMkLst>
        </pc:grpChg>
        <pc:picChg chg="mod">
          <ac:chgData name="Aquila Samson" userId="6395ddbae746c238" providerId="LiveId" clId="{304A1B51-E52D-CE43-AE4F-BB82EAE28B1B}" dt="2021-06-07T14:52:24.201" v="0"/>
          <ac:picMkLst>
            <pc:docMk/>
            <pc:sldMk cId="0" sldId="351"/>
            <ac:picMk id="8" creationId="{00000000-0000-0000-0000-000000000000}"/>
          </ac:picMkLst>
        </pc:picChg>
      </pc:sldChg>
      <pc:sldChg chg="modSp del modNotes">
        <pc:chgData name="Aquila Samson" userId="6395ddbae746c238" providerId="LiveId" clId="{304A1B51-E52D-CE43-AE4F-BB82EAE28B1B}" dt="2021-06-07T15:10:52.175" v="176" actId="2696"/>
        <pc:sldMkLst>
          <pc:docMk/>
          <pc:sldMk cId="0" sldId="352"/>
        </pc:sldMkLst>
        <pc:spChg chg="mod">
          <ac:chgData name="Aquila Samson" userId="6395ddbae746c238" providerId="LiveId" clId="{304A1B51-E52D-CE43-AE4F-BB82EAE28B1B}" dt="2021-06-07T14:52:24.201" v="0"/>
          <ac:spMkLst>
            <pc:docMk/>
            <pc:sldMk cId="0" sldId="352"/>
            <ac:spMk id="5" creationId="{00000000-0000-0000-0000-000000000000}"/>
          </ac:spMkLst>
        </pc:spChg>
        <pc:spChg chg="mod">
          <ac:chgData name="Aquila Samson" userId="6395ddbae746c238" providerId="LiveId" clId="{304A1B51-E52D-CE43-AE4F-BB82EAE28B1B}" dt="2021-06-07T14:52:24.201" v="0"/>
          <ac:spMkLst>
            <pc:docMk/>
            <pc:sldMk cId="0" sldId="352"/>
            <ac:spMk id="8" creationId="{00000000-0000-0000-0000-000000000000}"/>
          </ac:spMkLst>
        </pc:spChg>
        <pc:spChg chg="mod">
          <ac:chgData name="Aquila Samson" userId="6395ddbae746c238" providerId="LiveId" clId="{304A1B51-E52D-CE43-AE4F-BB82EAE28B1B}" dt="2021-06-07T14:52:24.201" v="0"/>
          <ac:spMkLst>
            <pc:docMk/>
            <pc:sldMk cId="0" sldId="352"/>
            <ac:spMk id="9" creationId="{00000000-0000-0000-0000-000000000000}"/>
          </ac:spMkLst>
        </pc:spChg>
        <pc:grpChg chg="mod">
          <ac:chgData name="Aquila Samson" userId="6395ddbae746c238" providerId="LiveId" clId="{304A1B51-E52D-CE43-AE4F-BB82EAE28B1B}" dt="2021-06-07T14:52:24.201" v="0"/>
          <ac:grpSpMkLst>
            <pc:docMk/>
            <pc:sldMk cId="0" sldId="352"/>
            <ac:grpSpMk id="2" creationId="{00000000-0000-0000-0000-000000000000}"/>
          </ac:grpSpMkLst>
        </pc:grpChg>
        <pc:grpChg chg="mod">
          <ac:chgData name="Aquila Samson" userId="6395ddbae746c238" providerId="LiveId" clId="{304A1B51-E52D-CE43-AE4F-BB82EAE28B1B}" dt="2021-06-07T14:52:24.201" v="0"/>
          <ac:grpSpMkLst>
            <pc:docMk/>
            <pc:sldMk cId="0" sldId="352"/>
            <ac:grpSpMk id="3" creationId="{00000000-0000-0000-0000-000000000000}"/>
          </ac:grpSpMkLst>
        </pc:grpChg>
        <pc:picChg chg="mod">
          <ac:chgData name="Aquila Samson" userId="6395ddbae746c238" providerId="LiveId" clId="{304A1B51-E52D-CE43-AE4F-BB82EAE28B1B}" dt="2021-06-07T14:52:24.201" v="0"/>
          <ac:picMkLst>
            <pc:docMk/>
            <pc:sldMk cId="0" sldId="352"/>
            <ac:picMk id="7" creationId="{00000000-0000-0000-0000-000000000000}"/>
          </ac:picMkLst>
        </pc:picChg>
      </pc:sldChg>
      <pc:sldChg chg="add">
        <pc:chgData name="Aquila Samson" userId="6395ddbae746c238" providerId="LiveId" clId="{304A1B51-E52D-CE43-AE4F-BB82EAE28B1B}" dt="2021-06-07T15:12:24.708" v="185"/>
        <pc:sldMkLst>
          <pc:docMk/>
          <pc:sldMk cId="1370342076" sldId="359"/>
        </pc:sldMkLst>
      </pc:sldChg>
      <pc:sldChg chg="modSp del modNotes">
        <pc:chgData name="Aquila Samson" userId="6395ddbae746c238" providerId="LiveId" clId="{304A1B51-E52D-CE43-AE4F-BB82EAE28B1B}" dt="2021-06-07T15:11:51.146" v="182" actId="2696"/>
        <pc:sldMkLst>
          <pc:docMk/>
          <pc:sldMk cId="0" sldId="360"/>
        </pc:sldMkLst>
        <pc:spChg chg="mod">
          <ac:chgData name="Aquila Samson" userId="6395ddbae746c238" providerId="LiveId" clId="{304A1B51-E52D-CE43-AE4F-BB82EAE28B1B}" dt="2021-06-07T14:52:24.201" v="0"/>
          <ac:spMkLst>
            <pc:docMk/>
            <pc:sldMk cId="0" sldId="360"/>
            <ac:spMk id="6" creationId="{00000000-0000-0000-0000-000000000000}"/>
          </ac:spMkLst>
        </pc:spChg>
        <pc:spChg chg="mod">
          <ac:chgData name="Aquila Samson" userId="6395ddbae746c238" providerId="LiveId" clId="{304A1B51-E52D-CE43-AE4F-BB82EAE28B1B}" dt="2021-06-07T14:52:24.201" v="0"/>
          <ac:spMkLst>
            <pc:docMk/>
            <pc:sldMk cId="0" sldId="360"/>
            <ac:spMk id="9" creationId="{00000000-0000-0000-0000-000000000000}"/>
          </ac:spMkLst>
        </pc:spChg>
        <pc:spChg chg="mod">
          <ac:chgData name="Aquila Samson" userId="6395ddbae746c238" providerId="LiveId" clId="{304A1B51-E52D-CE43-AE4F-BB82EAE28B1B}" dt="2021-06-07T14:52:24.201" v="0"/>
          <ac:spMkLst>
            <pc:docMk/>
            <pc:sldMk cId="0" sldId="360"/>
            <ac:spMk id="10" creationId="{00000000-0000-0000-0000-000000000000}"/>
          </ac:spMkLst>
        </pc:spChg>
        <pc:spChg chg="mod">
          <ac:chgData name="Aquila Samson" userId="6395ddbae746c238" providerId="LiveId" clId="{304A1B51-E52D-CE43-AE4F-BB82EAE28B1B}" dt="2021-06-07T14:52:24.201" v="0"/>
          <ac:spMkLst>
            <pc:docMk/>
            <pc:sldMk cId="0" sldId="360"/>
            <ac:spMk id="11" creationId="{00000000-0000-0000-0000-000000000000}"/>
          </ac:spMkLst>
        </pc:spChg>
        <pc:grpChg chg="mod">
          <ac:chgData name="Aquila Samson" userId="6395ddbae746c238" providerId="LiveId" clId="{304A1B51-E52D-CE43-AE4F-BB82EAE28B1B}" dt="2021-06-07T14:52:24.201" v="0"/>
          <ac:grpSpMkLst>
            <pc:docMk/>
            <pc:sldMk cId="0" sldId="360"/>
            <ac:grpSpMk id="2" creationId="{00000000-0000-0000-0000-000000000000}"/>
          </ac:grpSpMkLst>
        </pc:grpChg>
        <pc:grpChg chg="mod">
          <ac:chgData name="Aquila Samson" userId="6395ddbae746c238" providerId="LiveId" clId="{304A1B51-E52D-CE43-AE4F-BB82EAE28B1B}" dt="2021-06-07T14:52:24.201" v="0"/>
          <ac:grpSpMkLst>
            <pc:docMk/>
            <pc:sldMk cId="0" sldId="360"/>
            <ac:grpSpMk id="3" creationId="{00000000-0000-0000-0000-000000000000}"/>
          </ac:grpSpMkLst>
        </pc:grpChg>
        <pc:grpChg chg="mod">
          <ac:chgData name="Aquila Samson" userId="6395ddbae746c238" providerId="LiveId" clId="{304A1B51-E52D-CE43-AE4F-BB82EAE28B1B}" dt="2021-06-07T14:52:24.201" v="0"/>
          <ac:grpSpMkLst>
            <pc:docMk/>
            <pc:sldMk cId="0" sldId="360"/>
            <ac:grpSpMk id="4" creationId="{00000000-0000-0000-0000-000000000000}"/>
          </ac:grpSpMkLst>
        </pc:grpChg>
        <pc:picChg chg="mod">
          <ac:chgData name="Aquila Samson" userId="6395ddbae746c238" providerId="LiveId" clId="{304A1B51-E52D-CE43-AE4F-BB82EAE28B1B}" dt="2021-06-07T14:52:24.201" v="0"/>
          <ac:picMkLst>
            <pc:docMk/>
            <pc:sldMk cId="0" sldId="360"/>
            <ac:picMk id="8" creationId="{00000000-0000-0000-0000-000000000000}"/>
          </ac:picMkLst>
        </pc:picChg>
      </pc:sldChg>
      <pc:sldChg chg="modSp del modNotes">
        <pc:chgData name="Aquila Samson" userId="6395ddbae746c238" providerId="LiveId" clId="{304A1B51-E52D-CE43-AE4F-BB82EAE28B1B}" dt="2021-06-07T15:11:51.146" v="182" actId="2696"/>
        <pc:sldMkLst>
          <pc:docMk/>
          <pc:sldMk cId="0" sldId="361"/>
        </pc:sldMkLst>
        <pc:spChg chg="mod">
          <ac:chgData name="Aquila Samson" userId="6395ddbae746c238" providerId="LiveId" clId="{304A1B51-E52D-CE43-AE4F-BB82EAE28B1B}" dt="2021-06-07T14:52:24.201" v="0"/>
          <ac:spMkLst>
            <pc:docMk/>
            <pc:sldMk cId="0" sldId="361"/>
            <ac:spMk id="7" creationId="{00000000-0000-0000-0000-000000000000}"/>
          </ac:spMkLst>
        </pc:spChg>
        <pc:spChg chg="mod">
          <ac:chgData name="Aquila Samson" userId="6395ddbae746c238" providerId="LiveId" clId="{304A1B51-E52D-CE43-AE4F-BB82EAE28B1B}" dt="2021-06-07T14:52:24.201" v="0"/>
          <ac:spMkLst>
            <pc:docMk/>
            <pc:sldMk cId="0" sldId="361"/>
            <ac:spMk id="9" creationId="{00000000-0000-0000-0000-000000000000}"/>
          </ac:spMkLst>
        </pc:spChg>
        <pc:spChg chg="mod">
          <ac:chgData name="Aquila Samson" userId="6395ddbae746c238" providerId="LiveId" clId="{304A1B51-E52D-CE43-AE4F-BB82EAE28B1B}" dt="2021-06-07T14:52:24.201" v="0"/>
          <ac:spMkLst>
            <pc:docMk/>
            <pc:sldMk cId="0" sldId="361"/>
            <ac:spMk id="11" creationId="{00000000-0000-0000-0000-000000000000}"/>
          </ac:spMkLst>
        </pc:spChg>
        <pc:spChg chg="mod">
          <ac:chgData name="Aquila Samson" userId="6395ddbae746c238" providerId="LiveId" clId="{304A1B51-E52D-CE43-AE4F-BB82EAE28B1B}" dt="2021-06-07T14:52:24.201" v="0"/>
          <ac:spMkLst>
            <pc:docMk/>
            <pc:sldMk cId="0" sldId="361"/>
            <ac:spMk id="12" creationId="{00000000-0000-0000-0000-000000000000}"/>
          </ac:spMkLst>
        </pc:spChg>
        <pc:spChg chg="mod">
          <ac:chgData name="Aquila Samson" userId="6395ddbae746c238" providerId="LiveId" clId="{304A1B51-E52D-CE43-AE4F-BB82EAE28B1B}" dt="2021-06-07T14:52:24.201" v="0"/>
          <ac:spMkLst>
            <pc:docMk/>
            <pc:sldMk cId="0" sldId="361"/>
            <ac:spMk id="13" creationId="{00000000-0000-0000-0000-000000000000}"/>
          </ac:spMkLst>
        </pc:spChg>
        <pc:grpChg chg="mod">
          <ac:chgData name="Aquila Samson" userId="6395ddbae746c238" providerId="LiveId" clId="{304A1B51-E52D-CE43-AE4F-BB82EAE28B1B}" dt="2021-06-07T14:52:24.201" v="0"/>
          <ac:grpSpMkLst>
            <pc:docMk/>
            <pc:sldMk cId="0" sldId="361"/>
            <ac:grpSpMk id="2" creationId="{00000000-0000-0000-0000-000000000000}"/>
          </ac:grpSpMkLst>
        </pc:grpChg>
        <pc:grpChg chg="mod">
          <ac:chgData name="Aquila Samson" userId="6395ddbae746c238" providerId="LiveId" clId="{304A1B51-E52D-CE43-AE4F-BB82EAE28B1B}" dt="2021-06-07T14:52:24.201" v="0"/>
          <ac:grpSpMkLst>
            <pc:docMk/>
            <pc:sldMk cId="0" sldId="361"/>
            <ac:grpSpMk id="3" creationId="{00000000-0000-0000-0000-000000000000}"/>
          </ac:grpSpMkLst>
        </pc:grpChg>
        <pc:grpChg chg="mod">
          <ac:chgData name="Aquila Samson" userId="6395ddbae746c238" providerId="LiveId" clId="{304A1B51-E52D-CE43-AE4F-BB82EAE28B1B}" dt="2021-06-07T14:52:24.201" v="0"/>
          <ac:grpSpMkLst>
            <pc:docMk/>
            <pc:sldMk cId="0" sldId="361"/>
            <ac:grpSpMk id="4" creationId="{00000000-0000-0000-0000-000000000000}"/>
          </ac:grpSpMkLst>
        </pc:grpChg>
        <pc:picChg chg="mod">
          <ac:chgData name="Aquila Samson" userId="6395ddbae746c238" providerId="LiveId" clId="{304A1B51-E52D-CE43-AE4F-BB82EAE28B1B}" dt="2021-06-07T14:52:24.201" v="0"/>
          <ac:picMkLst>
            <pc:docMk/>
            <pc:sldMk cId="0" sldId="361"/>
            <ac:picMk id="10" creationId="{00000000-0000-0000-0000-000000000000}"/>
          </ac:picMkLst>
        </pc:picChg>
      </pc:sldChg>
      <pc:sldChg chg="modSp del modNotes">
        <pc:chgData name="Aquila Samson" userId="6395ddbae746c238" providerId="LiveId" clId="{304A1B51-E52D-CE43-AE4F-BB82EAE28B1B}" dt="2021-06-07T15:11:13.151" v="178" actId="2696"/>
        <pc:sldMkLst>
          <pc:docMk/>
          <pc:sldMk cId="0" sldId="362"/>
        </pc:sldMkLst>
        <pc:spChg chg="mod">
          <ac:chgData name="Aquila Samson" userId="6395ddbae746c238" providerId="LiveId" clId="{304A1B51-E52D-CE43-AE4F-BB82EAE28B1B}" dt="2021-06-07T14:52:24.201" v="0"/>
          <ac:spMkLst>
            <pc:docMk/>
            <pc:sldMk cId="0" sldId="362"/>
            <ac:spMk id="2" creationId="{00000000-0000-0000-0000-000000000000}"/>
          </ac:spMkLst>
        </pc:spChg>
        <pc:spChg chg="mod">
          <ac:chgData name="Aquila Samson" userId="6395ddbae746c238" providerId="LiveId" clId="{304A1B51-E52D-CE43-AE4F-BB82EAE28B1B}" dt="2021-06-07T14:52:24.201" v="0"/>
          <ac:spMkLst>
            <pc:docMk/>
            <pc:sldMk cId="0" sldId="362"/>
            <ac:spMk id="6" creationId="{00000000-0000-0000-0000-000000000000}"/>
          </ac:spMkLst>
        </pc:spChg>
        <pc:spChg chg="mod">
          <ac:chgData name="Aquila Samson" userId="6395ddbae746c238" providerId="LiveId" clId="{304A1B51-E52D-CE43-AE4F-BB82EAE28B1B}" dt="2021-06-07T14:52:24.201" v="0"/>
          <ac:spMkLst>
            <pc:docMk/>
            <pc:sldMk cId="0" sldId="362"/>
            <ac:spMk id="7" creationId="{00000000-0000-0000-0000-000000000000}"/>
          </ac:spMkLst>
        </pc:spChg>
        <pc:grpChg chg="mod">
          <ac:chgData name="Aquila Samson" userId="6395ddbae746c238" providerId="LiveId" clId="{304A1B51-E52D-CE43-AE4F-BB82EAE28B1B}" dt="2021-06-07T14:52:24.201" v="0"/>
          <ac:grpSpMkLst>
            <pc:docMk/>
            <pc:sldMk cId="0" sldId="362"/>
            <ac:grpSpMk id="3" creationId="{00000000-0000-0000-0000-000000000000}"/>
          </ac:grpSpMkLst>
        </pc:grpChg>
        <pc:grpChg chg="mod">
          <ac:chgData name="Aquila Samson" userId="6395ddbae746c238" providerId="LiveId" clId="{304A1B51-E52D-CE43-AE4F-BB82EAE28B1B}" dt="2021-06-07T14:52:24.201" v="0"/>
          <ac:grpSpMkLst>
            <pc:docMk/>
            <pc:sldMk cId="0" sldId="362"/>
            <ac:grpSpMk id="4" creationId="{00000000-0000-0000-0000-000000000000}"/>
          </ac:grpSpMkLst>
        </pc:grpChg>
        <pc:picChg chg="mod">
          <ac:chgData name="Aquila Samson" userId="6395ddbae746c238" providerId="LiveId" clId="{304A1B51-E52D-CE43-AE4F-BB82EAE28B1B}" dt="2021-06-07T14:52:24.201" v="0"/>
          <ac:picMkLst>
            <pc:docMk/>
            <pc:sldMk cId="0" sldId="362"/>
            <ac:picMk id="22529" creationId="{00000000-0000-0000-0000-000000000000}"/>
          </ac:picMkLst>
        </pc:picChg>
      </pc:sldChg>
      <pc:sldChg chg="modSp del modNotes">
        <pc:chgData name="Aquila Samson" userId="6395ddbae746c238" providerId="LiveId" clId="{304A1B51-E52D-CE43-AE4F-BB82EAE28B1B}" dt="2021-06-07T15:11:13.151" v="178" actId="2696"/>
        <pc:sldMkLst>
          <pc:docMk/>
          <pc:sldMk cId="0" sldId="363"/>
        </pc:sldMkLst>
        <pc:spChg chg="mod">
          <ac:chgData name="Aquila Samson" userId="6395ddbae746c238" providerId="LiveId" clId="{304A1B51-E52D-CE43-AE4F-BB82EAE28B1B}" dt="2021-06-07T14:52:24.201" v="0"/>
          <ac:spMkLst>
            <pc:docMk/>
            <pc:sldMk cId="0" sldId="363"/>
            <ac:spMk id="5" creationId="{00000000-0000-0000-0000-000000000000}"/>
          </ac:spMkLst>
        </pc:spChg>
        <pc:spChg chg="mod">
          <ac:chgData name="Aquila Samson" userId="6395ddbae746c238" providerId="LiveId" clId="{304A1B51-E52D-CE43-AE4F-BB82EAE28B1B}" dt="2021-06-07T14:52:24.201" v="0"/>
          <ac:spMkLst>
            <pc:docMk/>
            <pc:sldMk cId="0" sldId="363"/>
            <ac:spMk id="6" creationId="{00000000-0000-0000-0000-000000000000}"/>
          </ac:spMkLst>
        </pc:spChg>
        <pc:spChg chg="mod">
          <ac:chgData name="Aquila Samson" userId="6395ddbae746c238" providerId="LiveId" clId="{304A1B51-E52D-CE43-AE4F-BB82EAE28B1B}" dt="2021-06-07T14:52:24.201" v="0"/>
          <ac:spMkLst>
            <pc:docMk/>
            <pc:sldMk cId="0" sldId="363"/>
            <ac:spMk id="7" creationId="{00000000-0000-0000-0000-000000000000}"/>
          </ac:spMkLst>
        </pc:spChg>
        <pc:grpChg chg="mod">
          <ac:chgData name="Aquila Samson" userId="6395ddbae746c238" providerId="LiveId" clId="{304A1B51-E52D-CE43-AE4F-BB82EAE28B1B}" dt="2021-06-07T14:52:24.201" v="0"/>
          <ac:grpSpMkLst>
            <pc:docMk/>
            <pc:sldMk cId="0" sldId="363"/>
            <ac:grpSpMk id="2" creationId="{00000000-0000-0000-0000-000000000000}"/>
          </ac:grpSpMkLst>
        </pc:grpChg>
        <pc:grpChg chg="mod">
          <ac:chgData name="Aquila Samson" userId="6395ddbae746c238" providerId="LiveId" clId="{304A1B51-E52D-CE43-AE4F-BB82EAE28B1B}" dt="2021-06-07T14:52:24.201" v="0"/>
          <ac:grpSpMkLst>
            <pc:docMk/>
            <pc:sldMk cId="0" sldId="363"/>
            <ac:grpSpMk id="3" creationId="{00000000-0000-0000-0000-000000000000}"/>
          </ac:grpSpMkLst>
        </pc:grpChg>
        <pc:picChg chg="mod">
          <ac:chgData name="Aquila Samson" userId="6395ddbae746c238" providerId="LiveId" clId="{304A1B51-E52D-CE43-AE4F-BB82EAE28B1B}" dt="2021-06-07T14:52:24.201" v="0"/>
          <ac:picMkLst>
            <pc:docMk/>
            <pc:sldMk cId="0" sldId="363"/>
            <ac:picMk id="22529" creationId="{00000000-0000-0000-0000-000000000000}"/>
          </ac:picMkLst>
        </pc:picChg>
      </pc:sldChg>
      <pc:sldChg chg="modSp del modNotes">
        <pc:chgData name="Aquila Samson" userId="6395ddbae746c238" providerId="LiveId" clId="{304A1B51-E52D-CE43-AE4F-BB82EAE28B1B}" dt="2021-06-07T15:00:01.378" v="66" actId="2696"/>
        <pc:sldMkLst>
          <pc:docMk/>
          <pc:sldMk cId="0" sldId="364"/>
        </pc:sldMkLst>
        <pc:spChg chg="mod">
          <ac:chgData name="Aquila Samson" userId="6395ddbae746c238" providerId="LiveId" clId="{304A1B51-E52D-CE43-AE4F-BB82EAE28B1B}" dt="2021-06-07T14:52:24.201" v="0"/>
          <ac:spMkLst>
            <pc:docMk/>
            <pc:sldMk cId="0" sldId="364"/>
            <ac:spMk id="2" creationId="{00000000-0000-0000-0000-000000000000}"/>
          </ac:spMkLst>
        </pc:spChg>
        <pc:spChg chg="mod">
          <ac:chgData name="Aquila Samson" userId="6395ddbae746c238" providerId="LiveId" clId="{304A1B51-E52D-CE43-AE4F-BB82EAE28B1B}" dt="2021-06-07T14:52:24.201" v="0"/>
          <ac:spMkLst>
            <pc:docMk/>
            <pc:sldMk cId="0" sldId="364"/>
            <ac:spMk id="6" creationId="{00000000-0000-0000-0000-000000000000}"/>
          </ac:spMkLst>
        </pc:spChg>
        <pc:spChg chg="mod">
          <ac:chgData name="Aquila Samson" userId="6395ddbae746c238" providerId="LiveId" clId="{304A1B51-E52D-CE43-AE4F-BB82EAE28B1B}" dt="2021-06-07T14:52:24.201" v="0"/>
          <ac:spMkLst>
            <pc:docMk/>
            <pc:sldMk cId="0" sldId="364"/>
            <ac:spMk id="7" creationId="{00000000-0000-0000-0000-000000000000}"/>
          </ac:spMkLst>
        </pc:spChg>
        <pc:spChg chg="mod">
          <ac:chgData name="Aquila Samson" userId="6395ddbae746c238" providerId="LiveId" clId="{304A1B51-E52D-CE43-AE4F-BB82EAE28B1B}" dt="2021-06-07T14:52:24.201" v="0"/>
          <ac:spMkLst>
            <pc:docMk/>
            <pc:sldMk cId="0" sldId="364"/>
            <ac:spMk id="8" creationId="{00000000-0000-0000-0000-000000000000}"/>
          </ac:spMkLst>
        </pc:spChg>
        <pc:grpChg chg="mod">
          <ac:chgData name="Aquila Samson" userId="6395ddbae746c238" providerId="LiveId" clId="{304A1B51-E52D-CE43-AE4F-BB82EAE28B1B}" dt="2021-06-07T14:52:24.201" v="0"/>
          <ac:grpSpMkLst>
            <pc:docMk/>
            <pc:sldMk cId="0" sldId="364"/>
            <ac:grpSpMk id="3" creationId="{00000000-0000-0000-0000-000000000000}"/>
          </ac:grpSpMkLst>
        </pc:grpChg>
        <pc:grpChg chg="mod">
          <ac:chgData name="Aquila Samson" userId="6395ddbae746c238" providerId="LiveId" clId="{304A1B51-E52D-CE43-AE4F-BB82EAE28B1B}" dt="2021-06-07T14:52:24.201" v="0"/>
          <ac:grpSpMkLst>
            <pc:docMk/>
            <pc:sldMk cId="0" sldId="364"/>
            <ac:grpSpMk id="4" creationId="{00000000-0000-0000-0000-000000000000}"/>
          </ac:grpSpMkLst>
        </pc:grpChg>
        <pc:picChg chg="mod">
          <ac:chgData name="Aquila Samson" userId="6395ddbae746c238" providerId="LiveId" clId="{304A1B51-E52D-CE43-AE4F-BB82EAE28B1B}" dt="2021-06-07T14:52:24.201" v="0"/>
          <ac:picMkLst>
            <pc:docMk/>
            <pc:sldMk cId="0" sldId="364"/>
            <ac:picMk id="19466" creationId="{00000000-0000-0000-0000-000000000000}"/>
          </ac:picMkLst>
        </pc:picChg>
      </pc:sldChg>
      <pc:sldChg chg="modSp del modNotes">
        <pc:chgData name="Aquila Samson" userId="6395ddbae746c238" providerId="LiveId" clId="{304A1B51-E52D-CE43-AE4F-BB82EAE28B1B}" dt="2021-06-07T15:00:01.378" v="66" actId="2696"/>
        <pc:sldMkLst>
          <pc:docMk/>
          <pc:sldMk cId="0" sldId="365"/>
        </pc:sldMkLst>
        <pc:spChg chg="mod">
          <ac:chgData name="Aquila Samson" userId="6395ddbae746c238" providerId="LiveId" clId="{304A1B51-E52D-CE43-AE4F-BB82EAE28B1B}" dt="2021-06-07T14:52:24.201" v="0"/>
          <ac:spMkLst>
            <pc:docMk/>
            <pc:sldMk cId="0" sldId="365"/>
            <ac:spMk id="6" creationId="{00000000-0000-0000-0000-000000000000}"/>
          </ac:spMkLst>
        </pc:spChg>
        <pc:spChg chg="mod">
          <ac:chgData name="Aquila Samson" userId="6395ddbae746c238" providerId="LiveId" clId="{304A1B51-E52D-CE43-AE4F-BB82EAE28B1B}" dt="2021-06-07T14:52:24.201" v="0"/>
          <ac:spMkLst>
            <pc:docMk/>
            <pc:sldMk cId="0" sldId="365"/>
            <ac:spMk id="7" creationId="{00000000-0000-0000-0000-000000000000}"/>
          </ac:spMkLst>
        </pc:spChg>
        <pc:spChg chg="mod">
          <ac:chgData name="Aquila Samson" userId="6395ddbae746c238" providerId="LiveId" clId="{304A1B51-E52D-CE43-AE4F-BB82EAE28B1B}" dt="2021-06-07T14:52:24.201" v="0"/>
          <ac:spMkLst>
            <pc:docMk/>
            <pc:sldMk cId="0" sldId="365"/>
            <ac:spMk id="8" creationId="{00000000-0000-0000-0000-000000000000}"/>
          </ac:spMkLst>
        </pc:spChg>
        <pc:grpChg chg="mod">
          <ac:chgData name="Aquila Samson" userId="6395ddbae746c238" providerId="LiveId" clId="{304A1B51-E52D-CE43-AE4F-BB82EAE28B1B}" dt="2021-06-07T14:52:24.201" v="0"/>
          <ac:grpSpMkLst>
            <pc:docMk/>
            <pc:sldMk cId="0" sldId="365"/>
            <ac:grpSpMk id="2" creationId="{00000000-0000-0000-0000-000000000000}"/>
          </ac:grpSpMkLst>
        </pc:grpChg>
        <pc:grpChg chg="mod">
          <ac:chgData name="Aquila Samson" userId="6395ddbae746c238" providerId="LiveId" clId="{304A1B51-E52D-CE43-AE4F-BB82EAE28B1B}" dt="2021-06-07T14:52:24.201" v="0"/>
          <ac:grpSpMkLst>
            <pc:docMk/>
            <pc:sldMk cId="0" sldId="365"/>
            <ac:grpSpMk id="3" creationId="{00000000-0000-0000-0000-000000000000}"/>
          </ac:grpSpMkLst>
        </pc:grpChg>
        <pc:picChg chg="mod">
          <ac:chgData name="Aquila Samson" userId="6395ddbae746c238" providerId="LiveId" clId="{304A1B51-E52D-CE43-AE4F-BB82EAE28B1B}" dt="2021-06-07T14:52:24.201" v="0"/>
          <ac:picMkLst>
            <pc:docMk/>
            <pc:sldMk cId="0" sldId="365"/>
            <ac:picMk id="5" creationId="{00000000-0000-0000-0000-000000000000}"/>
          </ac:picMkLst>
        </pc:picChg>
      </pc:sldChg>
      <pc:sldChg chg="modSp del modNotes">
        <pc:chgData name="Aquila Samson" userId="6395ddbae746c238" providerId="LiveId" clId="{304A1B51-E52D-CE43-AE4F-BB82EAE28B1B}" dt="2021-06-07T15:04:12.263" v="107" actId="2696"/>
        <pc:sldMkLst>
          <pc:docMk/>
          <pc:sldMk cId="0" sldId="366"/>
        </pc:sldMkLst>
        <pc:spChg chg="mod">
          <ac:chgData name="Aquila Samson" userId="6395ddbae746c238" providerId="LiveId" clId="{304A1B51-E52D-CE43-AE4F-BB82EAE28B1B}" dt="2021-06-07T14:52:24.201" v="0"/>
          <ac:spMkLst>
            <pc:docMk/>
            <pc:sldMk cId="0" sldId="366"/>
            <ac:spMk id="4" creationId="{00000000-0000-0000-0000-000000000000}"/>
          </ac:spMkLst>
        </pc:spChg>
        <pc:spChg chg="mod">
          <ac:chgData name="Aquila Samson" userId="6395ddbae746c238" providerId="LiveId" clId="{304A1B51-E52D-CE43-AE4F-BB82EAE28B1B}" dt="2021-06-07T14:52:24.201" v="0"/>
          <ac:spMkLst>
            <pc:docMk/>
            <pc:sldMk cId="0" sldId="366"/>
            <ac:spMk id="7" creationId="{00000000-0000-0000-0000-000000000000}"/>
          </ac:spMkLst>
        </pc:spChg>
        <pc:spChg chg="mod">
          <ac:chgData name="Aquila Samson" userId="6395ddbae746c238" providerId="LiveId" clId="{304A1B51-E52D-CE43-AE4F-BB82EAE28B1B}" dt="2021-06-07T14:52:24.201" v="0"/>
          <ac:spMkLst>
            <pc:docMk/>
            <pc:sldMk cId="0" sldId="366"/>
            <ac:spMk id="8" creationId="{00000000-0000-0000-0000-000000000000}"/>
          </ac:spMkLst>
        </pc:spChg>
        <pc:grpChg chg="mod">
          <ac:chgData name="Aquila Samson" userId="6395ddbae746c238" providerId="LiveId" clId="{304A1B51-E52D-CE43-AE4F-BB82EAE28B1B}" dt="2021-06-07T14:52:24.201" v="0"/>
          <ac:grpSpMkLst>
            <pc:docMk/>
            <pc:sldMk cId="0" sldId="366"/>
            <ac:grpSpMk id="3" creationId="{00000000-0000-0000-0000-000000000000}"/>
          </ac:grpSpMkLst>
        </pc:grpChg>
        <pc:picChg chg="mod">
          <ac:chgData name="Aquila Samson" userId="6395ddbae746c238" providerId="LiveId" clId="{304A1B51-E52D-CE43-AE4F-BB82EAE28B1B}" dt="2021-06-07T14:52:24.201" v="0"/>
          <ac:picMkLst>
            <pc:docMk/>
            <pc:sldMk cId="0" sldId="366"/>
            <ac:picMk id="2" creationId="{00000000-0000-0000-0000-000000000000}"/>
          </ac:picMkLst>
        </pc:picChg>
      </pc:sldChg>
      <pc:sldChg chg="modSp del modNotes">
        <pc:chgData name="Aquila Samson" userId="6395ddbae746c238" providerId="LiveId" clId="{304A1B51-E52D-CE43-AE4F-BB82EAE28B1B}" dt="2021-06-07T15:04:12.263" v="107" actId="2696"/>
        <pc:sldMkLst>
          <pc:docMk/>
          <pc:sldMk cId="0" sldId="367"/>
        </pc:sldMkLst>
        <pc:spChg chg="mod">
          <ac:chgData name="Aquila Samson" userId="6395ddbae746c238" providerId="LiveId" clId="{304A1B51-E52D-CE43-AE4F-BB82EAE28B1B}" dt="2021-06-07T14:52:24.201" v="0"/>
          <ac:spMkLst>
            <pc:docMk/>
            <pc:sldMk cId="0" sldId="367"/>
            <ac:spMk id="6" creationId="{00000000-0000-0000-0000-000000000000}"/>
          </ac:spMkLst>
        </pc:spChg>
        <pc:spChg chg="mod">
          <ac:chgData name="Aquila Samson" userId="6395ddbae746c238" providerId="LiveId" clId="{304A1B51-E52D-CE43-AE4F-BB82EAE28B1B}" dt="2021-06-07T14:52:24.201" v="0"/>
          <ac:spMkLst>
            <pc:docMk/>
            <pc:sldMk cId="0" sldId="367"/>
            <ac:spMk id="7" creationId="{00000000-0000-0000-0000-000000000000}"/>
          </ac:spMkLst>
        </pc:spChg>
        <pc:spChg chg="mod">
          <ac:chgData name="Aquila Samson" userId="6395ddbae746c238" providerId="LiveId" clId="{304A1B51-E52D-CE43-AE4F-BB82EAE28B1B}" dt="2021-06-07T14:52:24.201" v="0"/>
          <ac:spMkLst>
            <pc:docMk/>
            <pc:sldMk cId="0" sldId="367"/>
            <ac:spMk id="9" creationId="{00000000-0000-0000-0000-000000000000}"/>
          </ac:spMkLst>
        </pc:spChg>
        <pc:grpChg chg="mod">
          <ac:chgData name="Aquila Samson" userId="6395ddbae746c238" providerId="LiveId" clId="{304A1B51-E52D-CE43-AE4F-BB82EAE28B1B}" dt="2021-06-07T14:52:24.201" v="0"/>
          <ac:grpSpMkLst>
            <pc:docMk/>
            <pc:sldMk cId="0" sldId="367"/>
            <ac:grpSpMk id="2" creationId="{00000000-0000-0000-0000-000000000000}"/>
          </ac:grpSpMkLst>
        </pc:grpChg>
        <pc:grpChg chg="mod">
          <ac:chgData name="Aquila Samson" userId="6395ddbae746c238" providerId="LiveId" clId="{304A1B51-E52D-CE43-AE4F-BB82EAE28B1B}" dt="2021-06-07T14:52:24.201" v="0"/>
          <ac:grpSpMkLst>
            <pc:docMk/>
            <pc:sldMk cId="0" sldId="367"/>
            <ac:grpSpMk id="3" creationId="{00000000-0000-0000-0000-000000000000}"/>
          </ac:grpSpMkLst>
        </pc:grpChg>
        <pc:picChg chg="mod">
          <ac:chgData name="Aquila Samson" userId="6395ddbae746c238" providerId="LiveId" clId="{304A1B51-E52D-CE43-AE4F-BB82EAE28B1B}" dt="2021-06-07T14:52:24.201" v="0"/>
          <ac:picMkLst>
            <pc:docMk/>
            <pc:sldMk cId="0" sldId="367"/>
            <ac:picMk id="10" creationId="{00000000-0000-0000-0000-000000000000}"/>
          </ac:picMkLst>
        </pc:picChg>
      </pc:sldChg>
      <pc:sldChg chg="addSp delSp modSp mod modNotes">
        <pc:chgData name="Aquila Samson" userId="6395ddbae746c238" providerId="LiveId" clId="{304A1B51-E52D-CE43-AE4F-BB82EAE28B1B}" dt="2021-06-07T14:56:01.772" v="47" actId="1037"/>
        <pc:sldMkLst>
          <pc:docMk/>
          <pc:sldMk cId="14168215" sldId="380"/>
        </pc:sldMkLst>
        <pc:spChg chg="mod topLvl">
          <ac:chgData name="Aquila Samson" userId="6395ddbae746c238" providerId="LiveId" clId="{304A1B51-E52D-CE43-AE4F-BB82EAE28B1B}" dt="2021-06-07T14:52:47.639" v="6" actId="165"/>
          <ac:spMkLst>
            <pc:docMk/>
            <pc:sldMk cId="14168215" sldId="380"/>
            <ac:spMk id="10" creationId="{00000000-0000-0000-0000-000000000000}"/>
          </ac:spMkLst>
        </pc:spChg>
        <pc:spChg chg="add mod">
          <ac:chgData name="Aquila Samson" userId="6395ddbae746c238" providerId="LiveId" clId="{304A1B51-E52D-CE43-AE4F-BB82EAE28B1B}" dt="2021-06-07T14:56:01.772" v="47" actId="1037"/>
          <ac:spMkLst>
            <pc:docMk/>
            <pc:sldMk cId="14168215" sldId="380"/>
            <ac:spMk id="16" creationId="{1FB4FD0C-D8E1-9F47-B78B-953C158EF389}"/>
          </ac:spMkLst>
        </pc:spChg>
        <pc:spChg chg="add mod">
          <ac:chgData name="Aquila Samson" userId="6395ddbae746c238" providerId="LiveId" clId="{304A1B51-E52D-CE43-AE4F-BB82EAE28B1B}" dt="2021-06-07T14:55:34.858" v="39" actId="255"/>
          <ac:spMkLst>
            <pc:docMk/>
            <pc:sldMk cId="14168215" sldId="380"/>
            <ac:spMk id="17" creationId="{027C5571-6AE6-8F47-9F8D-921D04578E85}"/>
          </ac:spMkLst>
        </pc:spChg>
        <pc:spChg chg="mod">
          <ac:chgData name="Aquila Samson" userId="6395ddbae746c238" providerId="LiveId" clId="{304A1B51-E52D-CE43-AE4F-BB82EAE28B1B}" dt="2021-06-07T14:52:24.201" v="0"/>
          <ac:spMkLst>
            <pc:docMk/>
            <pc:sldMk cId="14168215" sldId="380"/>
            <ac:spMk id="19" creationId="{00000000-0000-0000-0000-000000000000}"/>
          </ac:spMkLst>
        </pc:spChg>
        <pc:spChg chg="mod">
          <ac:chgData name="Aquila Samson" userId="6395ddbae746c238" providerId="LiveId" clId="{304A1B51-E52D-CE43-AE4F-BB82EAE28B1B}" dt="2021-06-07T14:52:24.201" v="0"/>
          <ac:spMkLst>
            <pc:docMk/>
            <pc:sldMk cId="14168215" sldId="380"/>
            <ac:spMk id="20" creationId="{00000000-0000-0000-0000-000000000000}"/>
          </ac:spMkLst>
        </pc:spChg>
        <pc:spChg chg="mod">
          <ac:chgData name="Aquila Samson" userId="6395ddbae746c238" providerId="LiveId" clId="{304A1B51-E52D-CE43-AE4F-BB82EAE28B1B}" dt="2021-06-07T14:52:24.201" v="0"/>
          <ac:spMkLst>
            <pc:docMk/>
            <pc:sldMk cId="14168215" sldId="380"/>
            <ac:spMk id="21" creationId="{00000000-0000-0000-0000-000000000000}"/>
          </ac:spMkLst>
        </pc:spChg>
        <pc:spChg chg="mod">
          <ac:chgData name="Aquila Samson" userId="6395ddbae746c238" providerId="LiveId" clId="{304A1B51-E52D-CE43-AE4F-BB82EAE28B1B}" dt="2021-06-07T14:52:24.201" v="0"/>
          <ac:spMkLst>
            <pc:docMk/>
            <pc:sldMk cId="14168215" sldId="380"/>
            <ac:spMk id="22" creationId="{00000000-0000-0000-0000-000000000000}"/>
          </ac:spMkLst>
        </pc:spChg>
        <pc:grpChg chg="del mod">
          <ac:chgData name="Aquila Samson" userId="6395ddbae746c238" providerId="LiveId" clId="{304A1B51-E52D-CE43-AE4F-BB82EAE28B1B}" dt="2021-06-07T14:52:47.639" v="6" actId="165"/>
          <ac:grpSpMkLst>
            <pc:docMk/>
            <pc:sldMk cId="14168215" sldId="380"/>
            <ac:grpSpMk id="2" creationId="{00000000-0000-0000-0000-000000000000}"/>
          </ac:grpSpMkLst>
        </pc:grpChg>
        <pc:grpChg chg="del mod">
          <ac:chgData name="Aquila Samson" userId="6395ddbae746c238" providerId="LiveId" clId="{304A1B51-E52D-CE43-AE4F-BB82EAE28B1B}" dt="2021-06-07T14:52:41.884" v="5" actId="478"/>
          <ac:grpSpMkLst>
            <pc:docMk/>
            <pc:sldMk cId="14168215" sldId="380"/>
            <ac:grpSpMk id="3" creationId="{00000000-0000-0000-0000-000000000000}"/>
          </ac:grpSpMkLst>
        </pc:grpChg>
        <pc:picChg chg="del mod">
          <ac:chgData name="Aquila Samson" userId="6395ddbae746c238" providerId="LiveId" clId="{304A1B51-E52D-CE43-AE4F-BB82EAE28B1B}" dt="2021-06-07T14:52:31.319" v="1" actId="478"/>
          <ac:picMkLst>
            <pc:docMk/>
            <pc:sldMk cId="14168215" sldId="380"/>
            <ac:picMk id="11" creationId="{00000000-0000-0000-0000-000000000000}"/>
          </ac:picMkLst>
        </pc:picChg>
        <pc:picChg chg="del mod">
          <ac:chgData name="Aquila Samson" userId="6395ddbae746c238" providerId="LiveId" clId="{304A1B51-E52D-CE43-AE4F-BB82EAE28B1B}" dt="2021-06-07T14:52:33.214" v="2" actId="478"/>
          <ac:picMkLst>
            <pc:docMk/>
            <pc:sldMk cId="14168215" sldId="380"/>
            <ac:picMk id="12" creationId="{00000000-0000-0000-0000-000000000000}"/>
          </ac:picMkLst>
        </pc:picChg>
        <pc:picChg chg="mod topLvl modCrop">
          <ac:chgData name="Aquila Samson" userId="6395ddbae746c238" providerId="LiveId" clId="{304A1B51-E52D-CE43-AE4F-BB82EAE28B1B}" dt="2021-06-07T14:54:08.911" v="20" actId="18131"/>
          <ac:picMkLst>
            <pc:docMk/>
            <pc:sldMk cId="14168215" sldId="380"/>
            <ac:picMk id="13" creationId="{00000000-0000-0000-0000-000000000000}"/>
          </ac:picMkLst>
        </pc:picChg>
        <pc:picChg chg="add del mod">
          <ac:chgData name="Aquila Samson" userId="6395ddbae746c238" providerId="LiveId" clId="{304A1B51-E52D-CE43-AE4F-BB82EAE28B1B}" dt="2021-06-07T14:52:37.766" v="4" actId="478"/>
          <ac:picMkLst>
            <pc:docMk/>
            <pc:sldMk cId="14168215" sldId="380"/>
            <ac:picMk id="14" creationId="{9180D62A-0AE8-CC4E-88D4-74EAD96A4CF1}"/>
          </ac:picMkLst>
        </pc:picChg>
        <pc:picChg chg="add mod">
          <ac:chgData name="Aquila Samson" userId="6395ddbae746c238" providerId="LiveId" clId="{304A1B51-E52D-CE43-AE4F-BB82EAE28B1B}" dt="2021-06-07T14:54:29.816" v="22" actId="1076"/>
          <ac:picMkLst>
            <pc:docMk/>
            <pc:sldMk cId="14168215" sldId="380"/>
            <ac:picMk id="15" creationId="{F8754019-2BBF-9D47-B1B1-D8659E249CF6}"/>
          </ac:picMkLst>
        </pc:picChg>
        <pc:picChg chg="add mod">
          <ac:chgData name="Aquila Samson" userId="6395ddbae746c238" providerId="LiveId" clId="{304A1B51-E52D-CE43-AE4F-BB82EAE28B1B}" dt="2021-06-07T14:54:29.816" v="22" actId="1076"/>
          <ac:picMkLst>
            <pc:docMk/>
            <pc:sldMk cId="14168215" sldId="380"/>
            <ac:picMk id="18" creationId="{290B7598-E704-8340-AE41-BC924FCDB17F}"/>
          </ac:picMkLst>
        </pc:picChg>
      </pc:sldChg>
      <pc:sldChg chg="modSp del modNotes">
        <pc:chgData name="Aquila Samson" userId="6395ddbae746c238" providerId="LiveId" clId="{304A1B51-E52D-CE43-AE4F-BB82EAE28B1B}" dt="2021-06-07T14:57:40.287" v="55" actId="2696"/>
        <pc:sldMkLst>
          <pc:docMk/>
          <pc:sldMk cId="0" sldId="383"/>
        </pc:sldMkLst>
        <pc:spChg chg="mod">
          <ac:chgData name="Aquila Samson" userId="6395ddbae746c238" providerId="LiveId" clId="{304A1B51-E52D-CE43-AE4F-BB82EAE28B1B}" dt="2021-06-07T14:52:24.201" v="0"/>
          <ac:spMkLst>
            <pc:docMk/>
            <pc:sldMk cId="0" sldId="383"/>
            <ac:spMk id="3" creationId="{00000000-0000-0000-0000-000000000000}"/>
          </ac:spMkLst>
        </pc:spChg>
        <pc:spChg chg="mod">
          <ac:chgData name="Aquila Samson" userId="6395ddbae746c238" providerId="LiveId" clId="{304A1B51-E52D-CE43-AE4F-BB82EAE28B1B}" dt="2021-06-07T14:52:24.201" v="0"/>
          <ac:spMkLst>
            <pc:docMk/>
            <pc:sldMk cId="0" sldId="383"/>
            <ac:spMk id="7" creationId="{00000000-0000-0000-0000-000000000000}"/>
          </ac:spMkLst>
        </pc:spChg>
        <pc:spChg chg="mod">
          <ac:chgData name="Aquila Samson" userId="6395ddbae746c238" providerId="LiveId" clId="{304A1B51-E52D-CE43-AE4F-BB82EAE28B1B}" dt="2021-06-07T14:52:24.201" v="0"/>
          <ac:spMkLst>
            <pc:docMk/>
            <pc:sldMk cId="0" sldId="383"/>
            <ac:spMk id="8" creationId="{00000000-0000-0000-0000-000000000000}"/>
          </ac:spMkLst>
        </pc:spChg>
        <pc:grpChg chg="mod">
          <ac:chgData name="Aquila Samson" userId="6395ddbae746c238" providerId="LiveId" clId="{304A1B51-E52D-CE43-AE4F-BB82EAE28B1B}" dt="2021-06-07T14:52:24.201" v="0"/>
          <ac:grpSpMkLst>
            <pc:docMk/>
            <pc:sldMk cId="0" sldId="383"/>
            <ac:grpSpMk id="2" creationId="{00000000-0000-0000-0000-000000000000}"/>
          </ac:grpSpMkLst>
        </pc:grpChg>
        <pc:grpChg chg="mod">
          <ac:chgData name="Aquila Samson" userId="6395ddbae746c238" providerId="LiveId" clId="{304A1B51-E52D-CE43-AE4F-BB82EAE28B1B}" dt="2021-06-07T14:52:24.201" v="0"/>
          <ac:grpSpMkLst>
            <pc:docMk/>
            <pc:sldMk cId="0" sldId="383"/>
            <ac:grpSpMk id="4" creationId="{00000000-0000-0000-0000-000000000000}"/>
          </ac:grpSpMkLst>
        </pc:grpChg>
        <pc:picChg chg="mod">
          <ac:chgData name="Aquila Samson" userId="6395ddbae746c238" providerId="LiveId" clId="{304A1B51-E52D-CE43-AE4F-BB82EAE28B1B}" dt="2021-06-07T14:52:24.201" v="0"/>
          <ac:picMkLst>
            <pc:docMk/>
            <pc:sldMk cId="0" sldId="383"/>
            <ac:picMk id="9" creationId="{00000000-0000-0000-0000-000000000000}"/>
          </ac:picMkLst>
        </pc:picChg>
      </pc:sldChg>
      <pc:sldChg chg="modSp del modNotes">
        <pc:chgData name="Aquila Samson" userId="6395ddbae746c238" providerId="LiveId" clId="{304A1B51-E52D-CE43-AE4F-BB82EAE28B1B}" dt="2021-06-07T14:57:40.287" v="55" actId="2696"/>
        <pc:sldMkLst>
          <pc:docMk/>
          <pc:sldMk cId="0" sldId="384"/>
        </pc:sldMkLst>
        <pc:spChg chg="mod">
          <ac:chgData name="Aquila Samson" userId="6395ddbae746c238" providerId="LiveId" clId="{304A1B51-E52D-CE43-AE4F-BB82EAE28B1B}" dt="2021-06-07T14:52:24.201" v="0"/>
          <ac:spMkLst>
            <pc:docMk/>
            <pc:sldMk cId="0" sldId="384"/>
            <ac:spMk id="3" creationId="{00000000-0000-0000-0000-000000000000}"/>
          </ac:spMkLst>
        </pc:spChg>
        <pc:spChg chg="mod">
          <ac:chgData name="Aquila Samson" userId="6395ddbae746c238" providerId="LiveId" clId="{304A1B51-E52D-CE43-AE4F-BB82EAE28B1B}" dt="2021-06-07T14:52:24.201" v="0"/>
          <ac:spMkLst>
            <pc:docMk/>
            <pc:sldMk cId="0" sldId="384"/>
            <ac:spMk id="5" creationId="{00000000-0000-0000-0000-000000000000}"/>
          </ac:spMkLst>
        </pc:spChg>
        <pc:spChg chg="mod">
          <ac:chgData name="Aquila Samson" userId="6395ddbae746c238" providerId="LiveId" clId="{304A1B51-E52D-CE43-AE4F-BB82EAE28B1B}" dt="2021-06-07T14:52:24.201" v="0"/>
          <ac:spMkLst>
            <pc:docMk/>
            <pc:sldMk cId="0" sldId="384"/>
            <ac:spMk id="8" creationId="{00000000-0000-0000-0000-000000000000}"/>
          </ac:spMkLst>
        </pc:spChg>
        <pc:grpChg chg="mod">
          <ac:chgData name="Aquila Samson" userId="6395ddbae746c238" providerId="LiveId" clId="{304A1B51-E52D-CE43-AE4F-BB82EAE28B1B}" dt="2021-06-07T14:52:24.201" v="0"/>
          <ac:grpSpMkLst>
            <pc:docMk/>
            <pc:sldMk cId="0" sldId="384"/>
            <ac:grpSpMk id="2" creationId="{00000000-0000-0000-0000-000000000000}"/>
          </ac:grpSpMkLst>
        </pc:grpChg>
        <pc:grpChg chg="mod">
          <ac:chgData name="Aquila Samson" userId="6395ddbae746c238" providerId="LiveId" clId="{304A1B51-E52D-CE43-AE4F-BB82EAE28B1B}" dt="2021-06-07T14:52:24.201" v="0"/>
          <ac:grpSpMkLst>
            <pc:docMk/>
            <pc:sldMk cId="0" sldId="384"/>
            <ac:grpSpMk id="4" creationId="{00000000-0000-0000-0000-000000000000}"/>
          </ac:grpSpMkLst>
        </pc:grpChg>
        <pc:picChg chg="mod">
          <ac:chgData name="Aquila Samson" userId="6395ddbae746c238" providerId="LiveId" clId="{304A1B51-E52D-CE43-AE4F-BB82EAE28B1B}" dt="2021-06-07T14:52:24.201" v="0"/>
          <ac:picMkLst>
            <pc:docMk/>
            <pc:sldMk cId="0" sldId="384"/>
            <ac:picMk id="7" creationId="{00000000-0000-0000-0000-000000000000}"/>
          </ac:picMkLst>
        </pc:picChg>
      </pc:sldChg>
      <pc:sldChg chg="addSp delSp modSp mod modClrScheme chgLayout modNotes">
        <pc:chgData name="Aquila Samson" userId="6395ddbae746c238" providerId="LiveId" clId="{304A1B51-E52D-CE43-AE4F-BB82EAE28B1B}" dt="2021-06-07T14:56:46.749" v="51" actId="26606"/>
        <pc:sldMkLst>
          <pc:docMk/>
          <pc:sldMk cId="2586892675" sldId="387"/>
        </pc:sldMkLst>
        <pc:spChg chg="mod">
          <ac:chgData name="Aquila Samson" userId="6395ddbae746c238" providerId="LiveId" clId="{304A1B51-E52D-CE43-AE4F-BB82EAE28B1B}" dt="2021-06-07T14:52:24.201" v="0"/>
          <ac:spMkLst>
            <pc:docMk/>
            <pc:sldMk cId="2586892675" sldId="387"/>
            <ac:spMk id="5" creationId="{00000000-0000-0000-0000-000000000000}"/>
          </ac:spMkLst>
        </pc:spChg>
        <pc:spChg chg="add mod">
          <ac:chgData name="Aquila Samson" userId="6395ddbae746c238" providerId="LiveId" clId="{304A1B51-E52D-CE43-AE4F-BB82EAE28B1B}" dt="2021-06-07T14:56:46.749" v="51" actId="26606"/>
          <ac:spMkLst>
            <pc:docMk/>
            <pc:sldMk cId="2586892675" sldId="387"/>
            <ac:spMk id="7" creationId="{28BCF93F-816F-F144-85BF-69140811F373}"/>
          </ac:spMkLst>
        </pc:spChg>
        <pc:spChg chg="add del mod">
          <ac:chgData name="Aquila Samson" userId="6395ddbae746c238" providerId="LiveId" clId="{304A1B51-E52D-CE43-AE4F-BB82EAE28B1B}" dt="2021-06-07T14:56:46.749" v="51" actId="26606"/>
          <ac:spMkLst>
            <pc:docMk/>
            <pc:sldMk cId="2586892675" sldId="387"/>
            <ac:spMk id="12" creationId="{3ED716AC-EF87-4C4B-95D6-E4D70F710A18}"/>
          </ac:spMkLst>
        </pc:spChg>
        <pc:grpChg chg="del mod">
          <ac:chgData name="Aquila Samson" userId="6395ddbae746c238" providerId="LiveId" clId="{304A1B51-E52D-CE43-AE4F-BB82EAE28B1B}" dt="2021-06-07T14:56:41.142" v="48" actId="478"/>
          <ac:grpSpMkLst>
            <pc:docMk/>
            <pc:sldMk cId="2586892675" sldId="387"/>
            <ac:grpSpMk id="3" creationId="{00000000-0000-0000-0000-000000000000}"/>
          </ac:grpSpMkLst>
        </pc:grpChg>
        <pc:picChg chg="mod">
          <ac:chgData name="Aquila Samson" userId="6395ddbae746c238" providerId="LiveId" clId="{304A1B51-E52D-CE43-AE4F-BB82EAE28B1B}" dt="2021-06-07T14:52:24.201" v="0"/>
          <ac:picMkLst>
            <pc:docMk/>
            <pc:sldMk cId="2586892675" sldId="387"/>
            <ac:picMk id="2" creationId="{00000000-0000-0000-0000-000000000000}"/>
          </ac:picMkLst>
        </pc:picChg>
        <pc:picChg chg="add mod ord">
          <ac:chgData name="Aquila Samson" userId="6395ddbae746c238" providerId="LiveId" clId="{304A1B51-E52D-CE43-AE4F-BB82EAE28B1B}" dt="2021-06-07T14:56:46.749" v="51" actId="26606"/>
          <ac:picMkLst>
            <pc:docMk/>
            <pc:sldMk cId="2586892675" sldId="387"/>
            <ac:picMk id="6" creationId="{EEF38102-A356-BA4D-B2B8-27F62A9B5FAF}"/>
          </ac:picMkLst>
        </pc:picChg>
      </pc:sldChg>
      <pc:sldChg chg="modSp del modNotes">
        <pc:chgData name="Aquila Samson" userId="6395ddbae746c238" providerId="LiveId" clId="{304A1B51-E52D-CE43-AE4F-BB82EAE28B1B}" dt="2021-06-07T15:12:10.282" v="184" actId="2696"/>
        <pc:sldMkLst>
          <pc:docMk/>
          <pc:sldMk cId="1746860918" sldId="388"/>
        </pc:sldMkLst>
        <pc:spChg chg="mod">
          <ac:chgData name="Aquila Samson" userId="6395ddbae746c238" providerId="LiveId" clId="{304A1B51-E52D-CE43-AE4F-BB82EAE28B1B}" dt="2021-06-07T14:52:24.201" v="0"/>
          <ac:spMkLst>
            <pc:docMk/>
            <pc:sldMk cId="1746860918" sldId="388"/>
            <ac:spMk id="3" creationId="{00000000-0000-0000-0000-000000000000}"/>
          </ac:spMkLst>
        </pc:spChg>
        <pc:spChg chg="mod">
          <ac:chgData name="Aquila Samson" userId="6395ddbae746c238" providerId="LiveId" clId="{304A1B51-E52D-CE43-AE4F-BB82EAE28B1B}" dt="2021-06-07T14:52:24.201" v="0"/>
          <ac:spMkLst>
            <pc:docMk/>
            <pc:sldMk cId="1746860918" sldId="388"/>
            <ac:spMk id="4" creationId="{00000000-0000-0000-0000-000000000000}"/>
          </ac:spMkLst>
        </pc:spChg>
        <pc:spChg chg="mod">
          <ac:chgData name="Aquila Samson" userId="6395ddbae746c238" providerId="LiveId" clId="{304A1B51-E52D-CE43-AE4F-BB82EAE28B1B}" dt="2021-06-07T14:52:24.201" v="0"/>
          <ac:spMkLst>
            <pc:docMk/>
            <pc:sldMk cId="1746860918" sldId="388"/>
            <ac:spMk id="6" creationId="{00000000-0000-0000-0000-000000000000}"/>
          </ac:spMkLst>
        </pc:spChg>
        <pc:grpChg chg="mod">
          <ac:chgData name="Aquila Samson" userId="6395ddbae746c238" providerId="LiveId" clId="{304A1B51-E52D-CE43-AE4F-BB82EAE28B1B}" dt="2021-06-07T14:52:24.201" v="0"/>
          <ac:grpSpMkLst>
            <pc:docMk/>
            <pc:sldMk cId="1746860918" sldId="388"/>
            <ac:grpSpMk id="2" creationId="{00000000-0000-0000-0000-000000000000}"/>
          </ac:grpSpMkLst>
        </pc:grpChg>
        <pc:picChg chg="mod">
          <ac:chgData name="Aquila Samson" userId="6395ddbae746c238" providerId="LiveId" clId="{304A1B51-E52D-CE43-AE4F-BB82EAE28B1B}" dt="2021-06-07T14:52:24.201" v="0"/>
          <ac:picMkLst>
            <pc:docMk/>
            <pc:sldMk cId="1746860918" sldId="388"/>
            <ac:picMk id="2050" creationId="{00000000-0000-0000-0000-000000000000}"/>
          </ac:picMkLst>
        </pc:picChg>
      </pc:sldChg>
      <pc:sldChg chg="modSp add del modNotes">
        <pc:chgData name="Aquila Samson" userId="6395ddbae746c238" providerId="LiveId" clId="{304A1B51-E52D-CE43-AE4F-BB82EAE28B1B}" dt="2021-06-07T14:58:13.416" v="57"/>
        <pc:sldMkLst>
          <pc:docMk/>
          <pc:sldMk cId="3310773436" sldId="390"/>
        </pc:sldMkLst>
        <pc:spChg chg="mod">
          <ac:chgData name="Aquila Samson" userId="6395ddbae746c238" providerId="LiveId" clId="{304A1B51-E52D-CE43-AE4F-BB82EAE28B1B}" dt="2021-06-07T14:52:24.201" v="0"/>
          <ac:spMkLst>
            <pc:docMk/>
            <pc:sldMk cId="3310773436" sldId="390"/>
            <ac:spMk id="4" creationId="{00000000-0000-0000-0000-000000000000}"/>
          </ac:spMkLst>
        </pc:spChg>
        <pc:spChg chg="mod">
          <ac:chgData name="Aquila Samson" userId="6395ddbae746c238" providerId="LiveId" clId="{304A1B51-E52D-CE43-AE4F-BB82EAE28B1B}" dt="2021-06-07T14:52:24.201" v="0"/>
          <ac:spMkLst>
            <pc:docMk/>
            <pc:sldMk cId="3310773436" sldId="390"/>
            <ac:spMk id="6" creationId="{00000000-0000-0000-0000-000000000000}"/>
          </ac:spMkLst>
        </pc:spChg>
        <pc:spChg chg="mod">
          <ac:chgData name="Aquila Samson" userId="6395ddbae746c238" providerId="LiveId" clId="{304A1B51-E52D-CE43-AE4F-BB82EAE28B1B}" dt="2021-06-07T14:52:24.201" v="0"/>
          <ac:spMkLst>
            <pc:docMk/>
            <pc:sldMk cId="3310773436" sldId="390"/>
            <ac:spMk id="7" creationId="{00000000-0000-0000-0000-000000000000}"/>
          </ac:spMkLst>
        </pc:spChg>
        <pc:grpChg chg="mod">
          <ac:chgData name="Aquila Samson" userId="6395ddbae746c238" providerId="LiveId" clId="{304A1B51-E52D-CE43-AE4F-BB82EAE28B1B}" dt="2021-06-07T14:52:24.201" v="0"/>
          <ac:grpSpMkLst>
            <pc:docMk/>
            <pc:sldMk cId="3310773436" sldId="390"/>
            <ac:grpSpMk id="3" creationId="{00000000-0000-0000-0000-000000000000}"/>
          </ac:grpSpMkLst>
        </pc:grpChg>
        <pc:grpChg chg="mod">
          <ac:chgData name="Aquila Samson" userId="6395ddbae746c238" providerId="LiveId" clId="{304A1B51-E52D-CE43-AE4F-BB82EAE28B1B}" dt="2021-06-07T14:52:24.201" v="0"/>
          <ac:grpSpMkLst>
            <pc:docMk/>
            <pc:sldMk cId="3310773436" sldId="390"/>
            <ac:grpSpMk id="5" creationId="{00000000-0000-0000-0000-000000000000}"/>
          </ac:grpSpMkLst>
        </pc:grpChg>
        <pc:picChg chg="mod">
          <ac:chgData name="Aquila Samson" userId="6395ddbae746c238" providerId="LiveId" clId="{304A1B51-E52D-CE43-AE4F-BB82EAE28B1B}" dt="2021-06-07T14:52:24.201" v="0"/>
          <ac:picMkLst>
            <pc:docMk/>
            <pc:sldMk cId="3310773436" sldId="390"/>
            <ac:picMk id="2" creationId="{00000000-0000-0000-0000-000000000000}"/>
          </ac:picMkLst>
        </pc:picChg>
      </pc:sldChg>
      <pc:sldChg chg="modSp add del modNotes">
        <pc:chgData name="Aquila Samson" userId="6395ddbae746c238" providerId="LiveId" clId="{304A1B51-E52D-CE43-AE4F-BB82EAE28B1B}" dt="2021-06-07T14:58:13.416" v="57"/>
        <pc:sldMkLst>
          <pc:docMk/>
          <pc:sldMk cId="398571732" sldId="391"/>
        </pc:sldMkLst>
        <pc:spChg chg="mod">
          <ac:chgData name="Aquila Samson" userId="6395ddbae746c238" providerId="LiveId" clId="{304A1B51-E52D-CE43-AE4F-BB82EAE28B1B}" dt="2021-06-07T14:52:24.201" v="0"/>
          <ac:spMkLst>
            <pc:docMk/>
            <pc:sldMk cId="398571732" sldId="391"/>
            <ac:spMk id="6" creationId="{00000000-0000-0000-0000-000000000000}"/>
          </ac:spMkLst>
        </pc:spChg>
        <pc:spChg chg="mod">
          <ac:chgData name="Aquila Samson" userId="6395ddbae746c238" providerId="LiveId" clId="{304A1B51-E52D-CE43-AE4F-BB82EAE28B1B}" dt="2021-06-07T14:52:24.201" v="0"/>
          <ac:spMkLst>
            <pc:docMk/>
            <pc:sldMk cId="398571732" sldId="391"/>
            <ac:spMk id="7" creationId="{00000000-0000-0000-0000-000000000000}"/>
          </ac:spMkLst>
        </pc:spChg>
        <pc:spChg chg="mod">
          <ac:chgData name="Aquila Samson" userId="6395ddbae746c238" providerId="LiveId" clId="{304A1B51-E52D-CE43-AE4F-BB82EAE28B1B}" dt="2021-06-07T14:52:24.201" v="0"/>
          <ac:spMkLst>
            <pc:docMk/>
            <pc:sldMk cId="398571732" sldId="391"/>
            <ac:spMk id="8" creationId="{00000000-0000-0000-0000-000000000000}"/>
          </ac:spMkLst>
        </pc:spChg>
        <pc:grpChg chg="mod">
          <ac:chgData name="Aquila Samson" userId="6395ddbae746c238" providerId="LiveId" clId="{304A1B51-E52D-CE43-AE4F-BB82EAE28B1B}" dt="2021-06-07T14:52:24.201" v="0"/>
          <ac:grpSpMkLst>
            <pc:docMk/>
            <pc:sldMk cId="398571732" sldId="391"/>
            <ac:grpSpMk id="2" creationId="{00000000-0000-0000-0000-000000000000}"/>
          </ac:grpSpMkLst>
        </pc:grpChg>
        <pc:grpChg chg="mod">
          <ac:chgData name="Aquila Samson" userId="6395ddbae746c238" providerId="LiveId" clId="{304A1B51-E52D-CE43-AE4F-BB82EAE28B1B}" dt="2021-06-07T14:52:24.201" v="0"/>
          <ac:grpSpMkLst>
            <pc:docMk/>
            <pc:sldMk cId="398571732" sldId="391"/>
            <ac:grpSpMk id="3" creationId="{00000000-0000-0000-0000-000000000000}"/>
          </ac:grpSpMkLst>
        </pc:grpChg>
        <pc:picChg chg="mod">
          <ac:chgData name="Aquila Samson" userId="6395ddbae746c238" providerId="LiveId" clId="{304A1B51-E52D-CE43-AE4F-BB82EAE28B1B}" dt="2021-06-07T14:52:24.201" v="0"/>
          <ac:picMkLst>
            <pc:docMk/>
            <pc:sldMk cId="398571732" sldId="391"/>
            <ac:picMk id="9" creationId="{00000000-0000-0000-0000-000000000000}"/>
          </ac:picMkLst>
        </pc:picChg>
      </pc:sldChg>
      <pc:sldChg chg="modSp del modNotes">
        <pc:chgData name="Aquila Samson" userId="6395ddbae746c238" providerId="LiveId" clId="{304A1B51-E52D-CE43-AE4F-BB82EAE28B1B}" dt="2021-06-07T15:12:27.821" v="186" actId="2696"/>
        <pc:sldMkLst>
          <pc:docMk/>
          <pc:sldMk cId="1687117104" sldId="392"/>
        </pc:sldMkLst>
        <pc:spChg chg="mod">
          <ac:chgData name="Aquila Samson" userId="6395ddbae746c238" providerId="LiveId" clId="{304A1B51-E52D-CE43-AE4F-BB82EAE28B1B}" dt="2021-06-07T14:52:24.201" v="0"/>
          <ac:spMkLst>
            <pc:docMk/>
            <pc:sldMk cId="1687117104" sldId="392"/>
            <ac:spMk id="9" creationId="{00000000-0000-0000-0000-000000000000}"/>
          </ac:spMkLst>
        </pc:spChg>
        <pc:spChg chg="mod">
          <ac:chgData name="Aquila Samson" userId="6395ddbae746c238" providerId="LiveId" clId="{304A1B51-E52D-CE43-AE4F-BB82EAE28B1B}" dt="2021-06-07T14:52:24.201" v="0"/>
          <ac:spMkLst>
            <pc:docMk/>
            <pc:sldMk cId="1687117104" sldId="392"/>
            <ac:spMk id="13" creationId="{00000000-0000-0000-0000-000000000000}"/>
          </ac:spMkLst>
        </pc:spChg>
        <pc:spChg chg="mod">
          <ac:chgData name="Aquila Samson" userId="6395ddbae746c238" providerId="LiveId" clId="{304A1B51-E52D-CE43-AE4F-BB82EAE28B1B}" dt="2021-06-07T14:52:24.201" v="0"/>
          <ac:spMkLst>
            <pc:docMk/>
            <pc:sldMk cId="1687117104" sldId="392"/>
            <ac:spMk id="14" creationId="{00000000-0000-0000-0000-000000000000}"/>
          </ac:spMkLst>
        </pc:spChg>
        <pc:spChg chg="mod">
          <ac:chgData name="Aquila Samson" userId="6395ddbae746c238" providerId="LiveId" clId="{304A1B51-E52D-CE43-AE4F-BB82EAE28B1B}" dt="2021-06-07T14:52:24.201" v="0"/>
          <ac:spMkLst>
            <pc:docMk/>
            <pc:sldMk cId="1687117104" sldId="392"/>
            <ac:spMk id="15" creationId="{00000000-0000-0000-0000-000000000000}"/>
          </ac:spMkLst>
        </pc:spChg>
        <pc:spChg chg="mod">
          <ac:chgData name="Aquila Samson" userId="6395ddbae746c238" providerId="LiveId" clId="{304A1B51-E52D-CE43-AE4F-BB82EAE28B1B}" dt="2021-06-07T14:52:24.201" v="0"/>
          <ac:spMkLst>
            <pc:docMk/>
            <pc:sldMk cId="1687117104" sldId="392"/>
            <ac:spMk id="17" creationId="{00000000-0000-0000-0000-000000000000}"/>
          </ac:spMkLst>
        </pc:spChg>
        <pc:spChg chg="mod">
          <ac:chgData name="Aquila Samson" userId="6395ddbae746c238" providerId="LiveId" clId="{304A1B51-E52D-CE43-AE4F-BB82EAE28B1B}" dt="2021-06-07T14:52:24.201" v="0"/>
          <ac:spMkLst>
            <pc:docMk/>
            <pc:sldMk cId="1687117104" sldId="392"/>
            <ac:spMk id="21" creationId="{00000000-0000-0000-0000-000000000000}"/>
          </ac:spMkLst>
        </pc:spChg>
        <pc:spChg chg="mod">
          <ac:chgData name="Aquila Samson" userId="6395ddbae746c238" providerId="LiveId" clId="{304A1B51-E52D-CE43-AE4F-BB82EAE28B1B}" dt="2021-06-07T14:52:24.201" v="0"/>
          <ac:spMkLst>
            <pc:docMk/>
            <pc:sldMk cId="1687117104" sldId="392"/>
            <ac:spMk id="23" creationId="{00000000-0000-0000-0000-000000000000}"/>
          </ac:spMkLst>
        </pc:spChg>
        <pc:grpChg chg="mod">
          <ac:chgData name="Aquila Samson" userId="6395ddbae746c238" providerId="LiveId" clId="{304A1B51-E52D-CE43-AE4F-BB82EAE28B1B}" dt="2021-06-07T14:52:24.201" v="0"/>
          <ac:grpSpMkLst>
            <pc:docMk/>
            <pc:sldMk cId="1687117104" sldId="392"/>
            <ac:grpSpMk id="2" creationId="{00000000-0000-0000-0000-000000000000}"/>
          </ac:grpSpMkLst>
        </pc:grpChg>
        <pc:grpChg chg="mod">
          <ac:chgData name="Aquila Samson" userId="6395ddbae746c238" providerId="LiveId" clId="{304A1B51-E52D-CE43-AE4F-BB82EAE28B1B}" dt="2021-06-07T14:52:24.201" v="0"/>
          <ac:grpSpMkLst>
            <pc:docMk/>
            <pc:sldMk cId="1687117104" sldId="392"/>
            <ac:grpSpMk id="3" creationId="{00000000-0000-0000-0000-000000000000}"/>
          </ac:grpSpMkLst>
        </pc:grpChg>
        <pc:picChg chg="mod">
          <ac:chgData name="Aquila Samson" userId="6395ddbae746c238" providerId="LiveId" clId="{304A1B51-E52D-CE43-AE4F-BB82EAE28B1B}" dt="2021-06-07T14:52:24.201" v="0"/>
          <ac:picMkLst>
            <pc:docMk/>
            <pc:sldMk cId="1687117104" sldId="392"/>
            <ac:picMk id="7" creationId="{00000000-0000-0000-0000-000000000000}"/>
          </ac:picMkLst>
        </pc:picChg>
        <pc:picChg chg="mod">
          <ac:chgData name="Aquila Samson" userId="6395ddbae746c238" providerId="LiveId" clId="{304A1B51-E52D-CE43-AE4F-BB82EAE28B1B}" dt="2021-06-07T14:52:24.201" v="0"/>
          <ac:picMkLst>
            <pc:docMk/>
            <pc:sldMk cId="1687117104" sldId="392"/>
            <ac:picMk id="16" creationId="{00000000-0000-0000-0000-000000000000}"/>
          </ac:picMkLst>
        </pc:picChg>
      </pc:sldChg>
      <pc:sldChg chg="modSp del modNotes">
        <pc:chgData name="Aquila Samson" userId="6395ddbae746c238" providerId="LiveId" clId="{304A1B51-E52D-CE43-AE4F-BB82EAE28B1B}" dt="2021-06-07T15:12:27.821" v="186" actId="2696"/>
        <pc:sldMkLst>
          <pc:docMk/>
          <pc:sldMk cId="896888902" sldId="393"/>
        </pc:sldMkLst>
        <pc:spChg chg="mod">
          <ac:chgData name="Aquila Samson" userId="6395ddbae746c238" providerId="LiveId" clId="{304A1B51-E52D-CE43-AE4F-BB82EAE28B1B}" dt="2021-06-07T14:52:24.201" v="0"/>
          <ac:spMkLst>
            <pc:docMk/>
            <pc:sldMk cId="896888902" sldId="393"/>
            <ac:spMk id="5" creationId="{00000000-0000-0000-0000-000000000000}"/>
          </ac:spMkLst>
        </pc:spChg>
        <pc:spChg chg="mod">
          <ac:chgData name="Aquila Samson" userId="6395ddbae746c238" providerId="LiveId" clId="{304A1B51-E52D-CE43-AE4F-BB82EAE28B1B}" dt="2021-06-07T14:52:24.201" v="0"/>
          <ac:spMkLst>
            <pc:docMk/>
            <pc:sldMk cId="896888902" sldId="393"/>
            <ac:spMk id="10" creationId="{00000000-0000-0000-0000-000000000000}"/>
          </ac:spMkLst>
        </pc:spChg>
        <pc:spChg chg="mod">
          <ac:chgData name="Aquila Samson" userId="6395ddbae746c238" providerId="LiveId" clId="{304A1B51-E52D-CE43-AE4F-BB82EAE28B1B}" dt="2021-06-07T14:52:24.201" v="0"/>
          <ac:spMkLst>
            <pc:docMk/>
            <pc:sldMk cId="896888902" sldId="393"/>
            <ac:spMk id="11" creationId="{00000000-0000-0000-0000-000000000000}"/>
          </ac:spMkLst>
        </pc:spChg>
        <pc:spChg chg="mod">
          <ac:chgData name="Aquila Samson" userId="6395ddbae746c238" providerId="LiveId" clId="{304A1B51-E52D-CE43-AE4F-BB82EAE28B1B}" dt="2021-06-07T14:52:24.201" v="0"/>
          <ac:spMkLst>
            <pc:docMk/>
            <pc:sldMk cId="896888902" sldId="393"/>
            <ac:spMk id="12" creationId="{00000000-0000-0000-0000-000000000000}"/>
          </ac:spMkLst>
        </pc:spChg>
        <pc:spChg chg="mod">
          <ac:chgData name="Aquila Samson" userId="6395ddbae746c238" providerId="LiveId" clId="{304A1B51-E52D-CE43-AE4F-BB82EAE28B1B}" dt="2021-06-07T14:52:24.201" v="0"/>
          <ac:spMkLst>
            <pc:docMk/>
            <pc:sldMk cId="896888902" sldId="393"/>
            <ac:spMk id="14" creationId="{00000000-0000-0000-0000-000000000000}"/>
          </ac:spMkLst>
        </pc:spChg>
        <pc:spChg chg="mod">
          <ac:chgData name="Aquila Samson" userId="6395ddbae746c238" providerId="LiveId" clId="{304A1B51-E52D-CE43-AE4F-BB82EAE28B1B}" dt="2021-06-07T14:52:24.201" v="0"/>
          <ac:spMkLst>
            <pc:docMk/>
            <pc:sldMk cId="896888902" sldId="393"/>
            <ac:spMk id="15" creationId="{00000000-0000-0000-0000-000000000000}"/>
          </ac:spMkLst>
        </pc:spChg>
        <pc:spChg chg="mod">
          <ac:chgData name="Aquila Samson" userId="6395ddbae746c238" providerId="LiveId" clId="{304A1B51-E52D-CE43-AE4F-BB82EAE28B1B}" dt="2021-06-07T14:52:24.201" v="0"/>
          <ac:spMkLst>
            <pc:docMk/>
            <pc:sldMk cId="896888902" sldId="393"/>
            <ac:spMk id="17" creationId="{00000000-0000-0000-0000-000000000000}"/>
          </ac:spMkLst>
        </pc:spChg>
        <pc:grpChg chg="mod">
          <ac:chgData name="Aquila Samson" userId="6395ddbae746c238" providerId="LiveId" clId="{304A1B51-E52D-CE43-AE4F-BB82EAE28B1B}" dt="2021-06-07T14:52:24.201" v="0"/>
          <ac:grpSpMkLst>
            <pc:docMk/>
            <pc:sldMk cId="896888902" sldId="393"/>
            <ac:grpSpMk id="6" creationId="{00000000-0000-0000-0000-000000000000}"/>
          </ac:grpSpMkLst>
        </pc:grpChg>
        <pc:grpChg chg="mod">
          <ac:chgData name="Aquila Samson" userId="6395ddbae746c238" providerId="LiveId" clId="{304A1B51-E52D-CE43-AE4F-BB82EAE28B1B}" dt="2021-06-07T14:52:24.201" v="0"/>
          <ac:grpSpMkLst>
            <pc:docMk/>
            <pc:sldMk cId="896888902" sldId="393"/>
            <ac:grpSpMk id="20" creationId="{00000000-0000-0000-0000-000000000000}"/>
          </ac:grpSpMkLst>
        </pc:grpChg>
        <pc:picChg chg="mod">
          <ac:chgData name="Aquila Samson" userId="6395ddbae746c238" providerId="LiveId" clId="{304A1B51-E52D-CE43-AE4F-BB82EAE28B1B}" dt="2021-06-07T14:52:24.201" v="0"/>
          <ac:picMkLst>
            <pc:docMk/>
            <pc:sldMk cId="896888902" sldId="393"/>
            <ac:picMk id="2" creationId="{00000000-0000-0000-0000-000000000000}"/>
          </ac:picMkLst>
        </pc:picChg>
        <pc:picChg chg="mod">
          <ac:chgData name="Aquila Samson" userId="6395ddbae746c238" providerId="LiveId" clId="{304A1B51-E52D-CE43-AE4F-BB82EAE28B1B}" dt="2021-06-07T14:52:24.201" v="0"/>
          <ac:picMkLst>
            <pc:docMk/>
            <pc:sldMk cId="896888902" sldId="393"/>
            <ac:picMk id="3" creationId="{00000000-0000-0000-0000-000000000000}"/>
          </ac:picMkLst>
        </pc:picChg>
        <pc:picChg chg="mod">
          <ac:chgData name="Aquila Samson" userId="6395ddbae746c238" providerId="LiveId" clId="{304A1B51-E52D-CE43-AE4F-BB82EAE28B1B}" dt="2021-06-07T14:52:24.201" v="0"/>
          <ac:picMkLst>
            <pc:docMk/>
            <pc:sldMk cId="896888902" sldId="393"/>
            <ac:picMk id="16" creationId="{00000000-0000-0000-0000-000000000000}"/>
          </ac:picMkLst>
        </pc:picChg>
      </pc:sldChg>
      <pc:sldChg chg="delSp modSp mod">
        <pc:chgData name="Aquila Samson" userId="6395ddbae746c238" providerId="LiveId" clId="{304A1B51-E52D-CE43-AE4F-BB82EAE28B1B}" dt="2021-06-07T15:03:47.277" v="105" actId="1037"/>
        <pc:sldMkLst>
          <pc:docMk/>
          <pc:sldMk cId="2340275274" sldId="394"/>
        </pc:sldMkLst>
        <pc:spChg chg="mod topLvl">
          <ac:chgData name="Aquila Samson" userId="6395ddbae746c238" providerId="LiveId" clId="{304A1B51-E52D-CE43-AE4F-BB82EAE28B1B}" dt="2021-06-07T15:01:47.807" v="86" actId="1076"/>
          <ac:spMkLst>
            <pc:docMk/>
            <pc:sldMk cId="2340275274" sldId="394"/>
            <ac:spMk id="8" creationId="{00000000-0000-0000-0000-000000000000}"/>
          </ac:spMkLst>
        </pc:spChg>
        <pc:spChg chg="mod topLvl">
          <ac:chgData name="Aquila Samson" userId="6395ddbae746c238" providerId="LiveId" clId="{304A1B51-E52D-CE43-AE4F-BB82EAE28B1B}" dt="2021-06-07T15:03:47.277" v="105" actId="1037"/>
          <ac:spMkLst>
            <pc:docMk/>
            <pc:sldMk cId="2340275274" sldId="394"/>
            <ac:spMk id="10" creationId="{00000000-0000-0000-0000-000000000000}"/>
          </ac:spMkLst>
        </pc:spChg>
        <pc:spChg chg="del mod topLvl">
          <ac:chgData name="Aquila Samson" userId="6395ddbae746c238" providerId="LiveId" clId="{304A1B51-E52D-CE43-AE4F-BB82EAE28B1B}" dt="2021-06-07T15:00:55.347" v="74" actId="478"/>
          <ac:spMkLst>
            <pc:docMk/>
            <pc:sldMk cId="2340275274" sldId="394"/>
            <ac:spMk id="11" creationId="{00000000-0000-0000-0000-000000000000}"/>
          </ac:spMkLst>
        </pc:spChg>
        <pc:grpChg chg="del mod">
          <ac:chgData name="Aquila Samson" userId="6395ddbae746c238" providerId="LiveId" clId="{304A1B51-E52D-CE43-AE4F-BB82EAE28B1B}" dt="2021-06-07T15:00:15.136" v="67" actId="165"/>
          <ac:grpSpMkLst>
            <pc:docMk/>
            <pc:sldMk cId="2340275274" sldId="394"/>
            <ac:grpSpMk id="2" creationId="{00000000-0000-0000-0000-000000000000}"/>
          </ac:grpSpMkLst>
        </pc:grpChg>
        <pc:picChg chg="mod topLvl modCrop">
          <ac:chgData name="Aquila Samson" userId="6395ddbae746c238" providerId="LiveId" clId="{304A1B51-E52D-CE43-AE4F-BB82EAE28B1B}" dt="2021-06-07T15:00:44.328" v="71" actId="732"/>
          <ac:picMkLst>
            <pc:docMk/>
            <pc:sldMk cId="2340275274" sldId="394"/>
            <ac:picMk id="6" creationId="{00000000-0000-0000-0000-000000000000}"/>
          </ac:picMkLst>
        </pc:picChg>
      </pc:sldChg>
      <pc:sldChg chg="addSp delSp modSp mod">
        <pc:chgData name="Aquila Samson" userId="6395ddbae746c238" providerId="LiveId" clId="{304A1B51-E52D-CE43-AE4F-BB82EAE28B1B}" dt="2021-06-07T15:03:10.517" v="99" actId="1076"/>
        <pc:sldMkLst>
          <pc:docMk/>
          <pc:sldMk cId="2614288427" sldId="395"/>
        </pc:sldMkLst>
        <pc:spChg chg="del mod topLvl">
          <ac:chgData name="Aquila Samson" userId="6395ddbae746c238" providerId="LiveId" clId="{304A1B51-E52D-CE43-AE4F-BB82EAE28B1B}" dt="2021-06-07T15:02:25.690" v="88" actId="478"/>
          <ac:spMkLst>
            <pc:docMk/>
            <pc:sldMk cId="2614288427" sldId="395"/>
            <ac:spMk id="8" creationId="{00000000-0000-0000-0000-000000000000}"/>
          </ac:spMkLst>
        </pc:spChg>
        <pc:spChg chg="add mod">
          <ac:chgData name="Aquila Samson" userId="6395ddbae746c238" providerId="LiveId" clId="{304A1B51-E52D-CE43-AE4F-BB82EAE28B1B}" dt="2021-06-07T15:02:26.816" v="89"/>
          <ac:spMkLst>
            <pc:docMk/>
            <pc:sldMk cId="2614288427" sldId="395"/>
            <ac:spMk id="9" creationId="{0D67B686-8BB9-904E-B66B-509CB1962E88}"/>
          </ac:spMkLst>
        </pc:spChg>
        <pc:spChg chg="mod topLvl">
          <ac:chgData name="Aquila Samson" userId="6395ddbae746c238" providerId="LiveId" clId="{304A1B51-E52D-CE43-AE4F-BB82EAE28B1B}" dt="2021-06-07T15:03:10.517" v="99" actId="1076"/>
          <ac:spMkLst>
            <pc:docMk/>
            <pc:sldMk cId="2614288427" sldId="395"/>
            <ac:spMk id="10" creationId="{00000000-0000-0000-0000-000000000000}"/>
          </ac:spMkLst>
        </pc:spChg>
        <pc:spChg chg="del mod topLvl">
          <ac:chgData name="Aquila Samson" userId="6395ddbae746c238" providerId="LiveId" clId="{304A1B51-E52D-CE43-AE4F-BB82EAE28B1B}" dt="2021-06-07T15:02:54.470" v="95" actId="478"/>
          <ac:spMkLst>
            <pc:docMk/>
            <pc:sldMk cId="2614288427" sldId="395"/>
            <ac:spMk id="11" creationId="{00000000-0000-0000-0000-000000000000}"/>
          </ac:spMkLst>
        </pc:spChg>
        <pc:grpChg chg="del mod">
          <ac:chgData name="Aquila Samson" userId="6395ddbae746c238" providerId="LiveId" clId="{304A1B51-E52D-CE43-AE4F-BB82EAE28B1B}" dt="2021-06-07T15:02:22.051" v="87" actId="165"/>
          <ac:grpSpMkLst>
            <pc:docMk/>
            <pc:sldMk cId="2614288427" sldId="395"/>
            <ac:grpSpMk id="3" creationId="{00000000-0000-0000-0000-000000000000}"/>
          </ac:grpSpMkLst>
        </pc:grpChg>
        <pc:picChg chg="del mod topLvl">
          <ac:chgData name="Aquila Samson" userId="6395ddbae746c238" providerId="LiveId" clId="{304A1B51-E52D-CE43-AE4F-BB82EAE28B1B}" dt="2021-06-07T15:02:25.690" v="88" actId="478"/>
          <ac:picMkLst>
            <pc:docMk/>
            <pc:sldMk cId="2614288427" sldId="395"/>
            <ac:picMk id="2" creationId="{00000000-0000-0000-0000-000000000000}"/>
          </ac:picMkLst>
        </pc:picChg>
        <pc:picChg chg="add mod">
          <ac:chgData name="Aquila Samson" userId="6395ddbae746c238" providerId="LiveId" clId="{304A1B51-E52D-CE43-AE4F-BB82EAE28B1B}" dt="2021-06-07T15:02:34.112" v="90" actId="167"/>
          <ac:picMkLst>
            <pc:docMk/>
            <pc:sldMk cId="2614288427" sldId="395"/>
            <ac:picMk id="7" creationId="{6DEC52B9-D48B-9343-9E43-0193D4970CA6}"/>
          </ac:picMkLst>
        </pc:picChg>
      </pc:sldChg>
      <pc:sldChg chg="addSp delSp modSp mod modClrScheme chgLayout modNotes">
        <pc:chgData name="Aquila Samson" userId="6395ddbae746c238" providerId="LiveId" clId="{304A1B51-E52D-CE43-AE4F-BB82EAE28B1B}" dt="2021-06-07T15:09:46.278" v="170" actId="167"/>
        <pc:sldMkLst>
          <pc:docMk/>
          <pc:sldMk cId="1190848388" sldId="396"/>
        </pc:sldMkLst>
        <pc:spChg chg="mod topLvl">
          <ac:chgData name="Aquila Samson" userId="6395ddbae746c238" providerId="LiveId" clId="{304A1B51-E52D-CE43-AE4F-BB82EAE28B1B}" dt="2021-06-07T15:09:36.263" v="169" actId="26606"/>
          <ac:spMkLst>
            <pc:docMk/>
            <pc:sldMk cId="1190848388" sldId="396"/>
            <ac:spMk id="3" creationId="{00000000-0000-0000-0000-000000000000}"/>
          </ac:spMkLst>
        </pc:spChg>
        <pc:spChg chg="del mod topLvl">
          <ac:chgData name="Aquila Samson" userId="6395ddbae746c238" providerId="LiveId" clId="{304A1B51-E52D-CE43-AE4F-BB82EAE28B1B}" dt="2021-06-07T15:05:29.910" v="122" actId="478"/>
          <ac:spMkLst>
            <pc:docMk/>
            <pc:sldMk cId="1190848388" sldId="396"/>
            <ac:spMk id="4" creationId="{00000000-0000-0000-0000-000000000000}"/>
          </ac:spMkLst>
        </pc:spChg>
        <pc:spChg chg="del mod topLvl">
          <ac:chgData name="Aquila Samson" userId="6395ddbae746c238" providerId="LiveId" clId="{304A1B51-E52D-CE43-AE4F-BB82EAE28B1B}" dt="2021-06-07T15:09:32.450" v="166" actId="478"/>
          <ac:spMkLst>
            <pc:docMk/>
            <pc:sldMk cId="1190848388" sldId="396"/>
            <ac:spMk id="5" creationId="{00000000-0000-0000-0000-000000000000}"/>
          </ac:spMkLst>
        </pc:spChg>
        <pc:spChg chg="add mod ord">
          <ac:chgData name="Aquila Samson" userId="6395ddbae746c238" providerId="LiveId" clId="{304A1B51-E52D-CE43-AE4F-BB82EAE28B1B}" dt="2021-06-07T15:09:36.263" v="169" actId="26606"/>
          <ac:spMkLst>
            <pc:docMk/>
            <pc:sldMk cId="1190848388" sldId="396"/>
            <ac:spMk id="8" creationId="{11AF66CD-7ACE-6F4A-B904-9AD3C6976C6B}"/>
          </ac:spMkLst>
        </pc:spChg>
        <pc:grpChg chg="del mod">
          <ac:chgData name="Aquila Samson" userId="6395ddbae746c238" providerId="LiveId" clId="{304A1B51-E52D-CE43-AE4F-BB82EAE28B1B}" dt="2021-06-07T15:04:21.710" v="108" actId="165"/>
          <ac:grpSpMkLst>
            <pc:docMk/>
            <pc:sldMk cId="1190848388" sldId="396"/>
            <ac:grpSpMk id="6" creationId="{00000000-0000-0000-0000-000000000000}"/>
          </ac:grpSpMkLst>
        </pc:grpChg>
        <pc:picChg chg="del mod topLvl modCrop">
          <ac:chgData name="Aquila Samson" userId="6395ddbae746c238" providerId="LiveId" clId="{304A1B51-E52D-CE43-AE4F-BB82EAE28B1B}" dt="2021-06-07T15:09:32.450" v="166" actId="478"/>
          <ac:picMkLst>
            <pc:docMk/>
            <pc:sldMk cId="1190848388" sldId="396"/>
            <ac:picMk id="2" creationId="{00000000-0000-0000-0000-000000000000}"/>
          </ac:picMkLst>
        </pc:picChg>
        <pc:picChg chg="add mod">
          <ac:chgData name="Aquila Samson" userId="6395ddbae746c238" providerId="LiveId" clId="{304A1B51-E52D-CE43-AE4F-BB82EAE28B1B}" dt="2021-06-07T15:09:46.278" v="170" actId="167"/>
          <ac:picMkLst>
            <pc:docMk/>
            <pc:sldMk cId="1190848388" sldId="396"/>
            <ac:picMk id="7" creationId="{AF6A1BA1-A71E-A549-9B55-44B41E6AABB5}"/>
          </ac:picMkLst>
        </pc:picChg>
      </pc:sldChg>
      <pc:sldChg chg="addSp delSp modSp mod modNotes">
        <pc:chgData name="Aquila Samson" userId="6395ddbae746c238" providerId="LiveId" clId="{304A1B51-E52D-CE43-AE4F-BB82EAE28B1B}" dt="2021-06-07T15:09:13.958" v="165" actId="20577"/>
        <pc:sldMkLst>
          <pc:docMk/>
          <pc:sldMk cId="3002791904" sldId="397"/>
        </pc:sldMkLst>
        <pc:spChg chg="mod topLvl">
          <ac:chgData name="Aquila Samson" userId="6395ddbae746c238" providerId="LiveId" clId="{304A1B51-E52D-CE43-AE4F-BB82EAE28B1B}" dt="2021-06-07T15:09:13.958" v="165" actId="20577"/>
          <ac:spMkLst>
            <pc:docMk/>
            <pc:sldMk cId="3002791904" sldId="397"/>
            <ac:spMk id="3" creationId="{00000000-0000-0000-0000-000000000000}"/>
          </ac:spMkLst>
        </pc:spChg>
        <pc:spChg chg="del mod">
          <ac:chgData name="Aquila Samson" userId="6395ddbae746c238" providerId="LiveId" clId="{304A1B51-E52D-CE43-AE4F-BB82EAE28B1B}" dt="2021-06-07T15:07:15.142" v="144" actId="478"/>
          <ac:spMkLst>
            <pc:docMk/>
            <pc:sldMk cId="3002791904" sldId="397"/>
            <ac:spMk id="4" creationId="{00000000-0000-0000-0000-000000000000}"/>
          </ac:spMkLst>
        </pc:spChg>
        <pc:spChg chg="mod">
          <ac:chgData name="Aquila Samson" userId="6395ddbae746c238" providerId="LiveId" clId="{304A1B51-E52D-CE43-AE4F-BB82EAE28B1B}" dt="2021-06-07T15:06:28.815" v="136" actId="165"/>
          <ac:spMkLst>
            <pc:docMk/>
            <pc:sldMk cId="3002791904" sldId="397"/>
            <ac:spMk id="8" creationId="{00000000-0000-0000-0000-000000000000}"/>
          </ac:spMkLst>
        </pc:spChg>
        <pc:spChg chg="add del mod">
          <ac:chgData name="Aquila Samson" userId="6395ddbae746c238" providerId="LiveId" clId="{304A1B51-E52D-CE43-AE4F-BB82EAE28B1B}" dt="2021-06-07T15:06:22.762" v="134"/>
          <ac:spMkLst>
            <pc:docMk/>
            <pc:sldMk cId="3002791904" sldId="397"/>
            <ac:spMk id="12" creationId="{EA2C02A3-9A8D-C140-BD98-D03F7C1D4D8E}"/>
          </ac:spMkLst>
        </pc:spChg>
        <pc:spChg chg="add mod">
          <ac:chgData name="Aquila Samson" userId="6395ddbae746c238" providerId="LiveId" clId="{304A1B51-E52D-CE43-AE4F-BB82EAE28B1B}" dt="2021-06-07T15:06:41.345" v="138"/>
          <ac:spMkLst>
            <pc:docMk/>
            <pc:sldMk cId="3002791904" sldId="397"/>
            <ac:spMk id="14" creationId="{47C595AE-960F-0E4A-85C5-9C4CB3160166}"/>
          </ac:spMkLst>
        </pc:spChg>
        <pc:grpChg chg="del mod topLvl">
          <ac:chgData name="Aquila Samson" userId="6395ddbae746c238" providerId="LiveId" clId="{304A1B51-E52D-CE43-AE4F-BB82EAE28B1B}" dt="2021-06-07T15:06:33.581" v="137" actId="478"/>
          <ac:grpSpMkLst>
            <pc:docMk/>
            <pc:sldMk cId="3002791904" sldId="397"/>
            <ac:grpSpMk id="9" creationId="{00000000-0000-0000-0000-000000000000}"/>
          </ac:grpSpMkLst>
        </pc:grpChg>
        <pc:grpChg chg="add del mod">
          <ac:chgData name="Aquila Samson" userId="6395ddbae746c238" providerId="LiveId" clId="{304A1B51-E52D-CE43-AE4F-BB82EAE28B1B}" dt="2021-06-07T15:06:28.815" v="136" actId="165"/>
          <ac:grpSpMkLst>
            <pc:docMk/>
            <pc:sldMk cId="3002791904" sldId="397"/>
            <ac:grpSpMk id="10" creationId="{00000000-0000-0000-0000-000000000000}"/>
          </ac:grpSpMkLst>
        </pc:grpChg>
        <pc:picChg chg="mod">
          <ac:chgData name="Aquila Samson" userId="6395ddbae746c238" providerId="LiveId" clId="{304A1B51-E52D-CE43-AE4F-BB82EAE28B1B}" dt="2021-06-07T15:06:28.815" v="136" actId="165"/>
          <ac:picMkLst>
            <pc:docMk/>
            <pc:sldMk cId="3002791904" sldId="397"/>
            <ac:picMk id="7" creationId="{00000000-0000-0000-0000-000000000000}"/>
          </ac:picMkLst>
        </pc:picChg>
        <pc:picChg chg="add del mod">
          <ac:chgData name="Aquila Samson" userId="6395ddbae746c238" providerId="LiveId" clId="{304A1B51-E52D-CE43-AE4F-BB82EAE28B1B}" dt="2021-06-07T15:06:22.762" v="134"/>
          <ac:picMkLst>
            <pc:docMk/>
            <pc:sldMk cId="3002791904" sldId="397"/>
            <ac:picMk id="11" creationId="{F8F78BE5-48A8-244E-98DE-819CCFA8C3A0}"/>
          </ac:picMkLst>
        </pc:picChg>
        <pc:picChg chg="add mod modCrop">
          <ac:chgData name="Aquila Samson" userId="6395ddbae746c238" providerId="LiveId" clId="{304A1B51-E52D-CE43-AE4F-BB82EAE28B1B}" dt="2021-06-07T15:08:20.070" v="153" actId="732"/>
          <ac:picMkLst>
            <pc:docMk/>
            <pc:sldMk cId="3002791904" sldId="397"/>
            <ac:picMk id="13" creationId="{2F6193D4-938B-2142-84CA-466723085F8E}"/>
          </ac:picMkLst>
        </pc:picChg>
      </pc:sldChg>
      <pc:sldChg chg="add">
        <pc:chgData name="Aquila Samson" userId="6395ddbae746c238" providerId="LiveId" clId="{304A1B51-E52D-CE43-AE4F-BB82EAE28B1B}" dt="2021-06-07T14:57:12.096" v="52"/>
        <pc:sldMkLst>
          <pc:docMk/>
          <pc:sldMk cId="0" sldId="398"/>
        </pc:sldMkLst>
      </pc:sldChg>
      <pc:sldChg chg="add">
        <pc:chgData name="Aquila Samson" userId="6395ddbae746c238" providerId="LiveId" clId="{304A1B51-E52D-CE43-AE4F-BB82EAE28B1B}" dt="2021-06-07T14:57:12.096" v="52"/>
        <pc:sldMkLst>
          <pc:docMk/>
          <pc:sldMk cId="0" sldId="399"/>
        </pc:sldMkLst>
      </pc:sldChg>
      <pc:sldChg chg="add">
        <pc:chgData name="Aquila Samson" userId="6395ddbae746c238" providerId="LiveId" clId="{304A1B51-E52D-CE43-AE4F-BB82EAE28B1B}" dt="2021-06-07T14:57:36.421" v="54"/>
        <pc:sldMkLst>
          <pc:docMk/>
          <pc:sldMk cId="0" sldId="400"/>
        </pc:sldMkLst>
      </pc:sldChg>
      <pc:sldChg chg="add">
        <pc:chgData name="Aquila Samson" userId="6395ddbae746c238" providerId="LiveId" clId="{304A1B51-E52D-CE43-AE4F-BB82EAE28B1B}" dt="2021-06-07T14:57:36.421" v="54"/>
        <pc:sldMkLst>
          <pc:docMk/>
          <pc:sldMk cId="0" sldId="401"/>
        </pc:sldMkLst>
      </pc:sldChg>
      <pc:sldChg chg="modSp add mod">
        <pc:chgData name="Aquila Samson" userId="6395ddbae746c238" providerId="LiveId" clId="{304A1B51-E52D-CE43-AE4F-BB82EAE28B1B}" dt="2021-06-07T14:58:54.860" v="63" actId="20577"/>
        <pc:sldMkLst>
          <pc:docMk/>
          <pc:sldMk cId="0" sldId="402"/>
        </pc:sldMkLst>
        <pc:spChg chg="mod">
          <ac:chgData name="Aquila Samson" userId="6395ddbae746c238" providerId="LiveId" clId="{304A1B51-E52D-CE43-AE4F-BB82EAE28B1B}" dt="2021-06-07T14:58:54.860" v="63" actId="20577"/>
          <ac:spMkLst>
            <pc:docMk/>
            <pc:sldMk cId="0" sldId="402"/>
            <ac:spMk id="3" creationId="{00000000-0000-0000-0000-000000000000}"/>
          </ac:spMkLst>
        </pc:spChg>
      </pc:sldChg>
      <pc:sldChg chg="add">
        <pc:chgData name="Aquila Samson" userId="6395ddbae746c238" providerId="LiveId" clId="{304A1B51-E52D-CE43-AE4F-BB82EAE28B1B}" dt="2021-06-07T14:58:37.118" v="58"/>
        <pc:sldMkLst>
          <pc:docMk/>
          <pc:sldMk cId="0" sldId="403"/>
        </pc:sldMkLst>
      </pc:sldChg>
      <pc:sldChg chg="add">
        <pc:chgData name="Aquila Samson" userId="6395ddbae746c238" providerId="LiveId" clId="{304A1B51-E52D-CE43-AE4F-BB82EAE28B1B}" dt="2021-06-07T14:59:49.107" v="65"/>
        <pc:sldMkLst>
          <pc:docMk/>
          <pc:sldMk cId="0" sldId="404"/>
        </pc:sldMkLst>
      </pc:sldChg>
      <pc:sldChg chg="add">
        <pc:chgData name="Aquila Samson" userId="6395ddbae746c238" providerId="LiveId" clId="{304A1B51-E52D-CE43-AE4F-BB82EAE28B1B}" dt="2021-06-07T14:59:49.107" v="65"/>
        <pc:sldMkLst>
          <pc:docMk/>
          <pc:sldMk cId="0" sldId="405"/>
        </pc:sldMkLst>
      </pc:sldChg>
      <pc:sldChg chg="add">
        <pc:chgData name="Aquila Samson" userId="6395ddbae746c238" providerId="LiveId" clId="{304A1B51-E52D-CE43-AE4F-BB82EAE28B1B}" dt="2021-06-07T15:04:02.591" v="106"/>
        <pc:sldMkLst>
          <pc:docMk/>
          <pc:sldMk cId="0" sldId="406"/>
        </pc:sldMkLst>
      </pc:sldChg>
      <pc:sldChg chg="add">
        <pc:chgData name="Aquila Samson" userId="6395ddbae746c238" providerId="LiveId" clId="{304A1B51-E52D-CE43-AE4F-BB82EAE28B1B}" dt="2021-06-07T15:04:02.591" v="106"/>
        <pc:sldMkLst>
          <pc:docMk/>
          <pc:sldMk cId="0" sldId="407"/>
        </pc:sldMkLst>
      </pc:sldChg>
      <pc:sldChg chg="add">
        <pc:chgData name="Aquila Samson" userId="6395ddbae746c238" providerId="LiveId" clId="{304A1B51-E52D-CE43-AE4F-BB82EAE28B1B}" dt="2021-06-07T15:10:04.600" v="171"/>
        <pc:sldMkLst>
          <pc:docMk/>
          <pc:sldMk cId="0" sldId="408"/>
        </pc:sldMkLst>
      </pc:sldChg>
      <pc:sldChg chg="add">
        <pc:chgData name="Aquila Samson" userId="6395ddbae746c238" providerId="LiveId" clId="{304A1B51-E52D-CE43-AE4F-BB82EAE28B1B}" dt="2021-06-07T15:10:04.600" v="171"/>
        <pc:sldMkLst>
          <pc:docMk/>
          <pc:sldMk cId="0" sldId="409"/>
        </pc:sldMkLst>
      </pc:sldChg>
      <pc:sldChg chg="add">
        <pc:chgData name="Aquila Samson" userId="6395ddbae746c238" providerId="LiveId" clId="{304A1B51-E52D-CE43-AE4F-BB82EAE28B1B}" dt="2021-06-07T15:10:26.627" v="173"/>
        <pc:sldMkLst>
          <pc:docMk/>
          <pc:sldMk cId="0" sldId="410"/>
        </pc:sldMkLst>
      </pc:sldChg>
      <pc:sldChg chg="add">
        <pc:chgData name="Aquila Samson" userId="6395ddbae746c238" providerId="LiveId" clId="{304A1B51-E52D-CE43-AE4F-BB82EAE28B1B}" dt="2021-06-07T15:10:26.627" v="173"/>
        <pc:sldMkLst>
          <pc:docMk/>
          <pc:sldMk cId="0" sldId="411"/>
        </pc:sldMkLst>
      </pc:sldChg>
      <pc:sldChg chg="add">
        <pc:chgData name="Aquila Samson" userId="6395ddbae746c238" providerId="LiveId" clId="{304A1B51-E52D-CE43-AE4F-BB82EAE28B1B}" dt="2021-06-07T15:10:49.313" v="175"/>
        <pc:sldMkLst>
          <pc:docMk/>
          <pc:sldMk cId="0" sldId="412"/>
        </pc:sldMkLst>
      </pc:sldChg>
      <pc:sldChg chg="add">
        <pc:chgData name="Aquila Samson" userId="6395ddbae746c238" providerId="LiveId" clId="{304A1B51-E52D-CE43-AE4F-BB82EAE28B1B}" dt="2021-06-07T15:10:49.313" v="175"/>
        <pc:sldMkLst>
          <pc:docMk/>
          <pc:sldMk cId="0" sldId="413"/>
        </pc:sldMkLst>
      </pc:sldChg>
      <pc:sldChg chg="add">
        <pc:chgData name="Aquila Samson" userId="6395ddbae746c238" providerId="LiveId" clId="{304A1B51-E52D-CE43-AE4F-BB82EAE28B1B}" dt="2021-06-07T15:11:10.215" v="177"/>
        <pc:sldMkLst>
          <pc:docMk/>
          <pc:sldMk cId="0" sldId="414"/>
        </pc:sldMkLst>
      </pc:sldChg>
      <pc:sldChg chg="add">
        <pc:chgData name="Aquila Samson" userId="6395ddbae746c238" providerId="LiveId" clId="{304A1B51-E52D-CE43-AE4F-BB82EAE28B1B}" dt="2021-06-07T15:11:10.215" v="177"/>
        <pc:sldMkLst>
          <pc:docMk/>
          <pc:sldMk cId="0" sldId="415"/>
        </pc:sldMkLst>
      </pc:sldChg>
      <pc:sldChg chg="add">
        <pc:chgData name="Aquila Samson" userId="6395ddbae746c238" providerId="LiveId" clId="{304A1B51-E52D-CE43-AE4F-BB82EAE28B1B}" dt="2021-06-07T15:11:26.494" v="179"/>
        <pc:sldMkLst>
          <pc:docMk/>
          <pc:sldMk cId="0" sldId="416"/>
        </pc:sldMkLst>
      </pc:sldChg>
      <pc:sldChg chg="add">
        <pc:chgData name="Aquila Samson" userId="6395ddbae746c238" providerId="LiveId" clId="{304A1B51-E52D-CE43-AE4F-BB82EAE28B1B}" dt="2021-06-07T15:11:26.494" v="179"/>
        <pc:sldMkLst>
          <pc:docMk/>
          <pc:sldMk cId="0" sldId="417"/>
        </pc:sldMkLst>
      </pc:sldChg>
      <pc:sldChg chg="add">
        <pc:chgData name="Aquila Samson" userId="6395ddbae746c238" providerId="LiveId" clId="{304A1B51-E52D-CE43-AE4F-BB82EAE28B1B}" dt="2021-06-07T15:11:48.123" v="181"/>
        <pc:sldMkLst>
          <pc:docMk/>
          <pc:sldMk cId="0" sldId="418"/>
        </pc:sldMkLst>
      </pc:sldChg>
      <pc:sldChg chg="add">
        <pc:chgData name="Aquila Samson" userId="6395ddbae746c238" providerId="LiveId" clId="{304A1B51-E52D-CE43-AE4F-BB82EAE28B1B}" dt="2021-06-07T15:11:48.123" v="181"/>
        <pc:sldMkLst>
          <pc:docMk/>
          <pc:sldMk cId="0" sldId="419"/>
        </pc:sldMkLst>
      </pc:sldChg>
      <pc:sldChg chg="add">
        <pc:chgData name="Aquila Samson" userId="6395ddbae746c238" providerId="LiveId" clId="{304A1B51-E52D-CE43-AE4F-BB82EAE28B1B}" dt="2021-06-07T15:12:08.054" v="183"/>
        <pc:sldMkLst>
          <pc:docMk/>
          <pc:sldMk cId="4206155606" sldId="420"/>
        </pc:sldMkLst>
      </pc:sldChg>
      <pc:sldChg chg="addSp modSp add">
        <pc:chgData name="Aquila Samson" userId="6395ddbae746c238" providerId="LiveId" clId="{304A1B51-E52D-CE43-AE4F-BB82EAE28B1B}" dt="2021-06-07T15:12:50.695" v="187" actId="164"/>
        <pc:sldMkLst>
          <pc:docMk/>
          <pc:sldMk cId="879317193" sldId="421"/>
        </pc:sldMkLst>
        <pc:spChg chg="mod">
          <ac:chgData name="Aquila Samson" userId="6395ddbae746c238" providerId="LiveId" clId="{304A1B51-E52D-CE43-AE4F-BB82EAE28B1B}" dt="2021-06-07T15:12:50.695" v="187" actId="164"/>
          <ac:spMkLst>
            <pc:docMk/>
            <pc:sldMk cId="879317193" sldId="421"/>
            <ac:spMk id="23" creationId="{89D3AFA9-11F0-9D4A-B313-BBEC24C3B736}"/>
          </ac:spMkLst>
        </pc:spChg>
        <pc:grpChg chg="add mod">
          <ac:chgData name="Aquila Samson" userId="6395ddbae746c238" providerId="LiveId" clId="{304A1B51-E52D-CE43-AE4F-BB82EAE28B1B}" dt="2021-06-07T15:12:50.695" v="187" actId="164"/>
          <ac:grpSpMkLst>
            <pc:docMk/>
            <pc:sldMk cId="879317193" sldId="421"/>
            <ac:grpSpMk id="2" creationId="{CC124D8C-88BC-B449-833E-084637C21081}"/>
          </ac:grpSpMkLst>
        </pc:grpChg>
        <pc:picChg chg="mod">
          <ac:chgData name="Aquila Samson" userId="6395ddbae746c238" providerId="LiveId" clId="{304A1B51-E52D-CE43-AE4F-BB82EAE28B1B}" dt="2021-06-07T15:12:50.695" v="187" actId="164"/>
          <ac:picMkLst>
            <pc:docMk/>
            <pc:sldMk cId="879317193" sldId="421"/>
            <ac:picMk id="26" creationId="{E3C5C801-3C40-4449-907E-98BEFC0BAAF5}"/>
          </ac:picMkLst>
        </pc:picChg>
      </pc:sldChg>
      <pc:sldMasterChg chg="modSp modSldLayout">
        <pc:chgData name="Aquila Samson" userId="6395ddbae746c238" providerId="LiveId" clId="{304A1B51-E52D-CE43-AE4F-BB82EAE28B1B}" dt="2021-06-07T14:52:24.201" v="0"/>
        <pc:sldMasterMkLst>
          <pc:docMk/>
          <pc:sldMasterMk cId="3663678251" sldId="2147483677"/>
        </pc:sldMasterMkLst>
        <pc:spChg chg="mod">
          <ac:chgData name="Aquila Samson" userId="6395ddbae746c238" providerId="LiveId" clId="{304A1B51-E52D-CE43-AE4F-BB82EAE28B1B}" dt="2021-06-07T14:52:24.201" v="0"/>
          <ac:spMkLst>
            <pc:docMk/>
            <pc:sldMasterMk cId="3663678251" sldId="2147483677"/>
            <ac:spMk id="2" creationId="{00000000-0000-0000-0000-000000000000}"/>
          </ac:spMkLst>
        </pc:spChg>
        <pc:spChg chg="mod">
          <ac:chgData name="Aquila Samson" userId="6395ddbae746c238" providerId="LiveId" clId="{304A1B51-E52D-CE43-AE4F-BB82EAE28B1B}" dt="2021-06-07T14:52:24.201" v="0"/>
          <ac:spMkLst>
            <pc:docMk/>
            <pc:sldMasterMk cId="3663678251" sldId="2147483677"/>
            <ac:spMk id="3" creationId="{00000000-0000-0000-0000-000000000000}"/>
          </ac:spMkLst>
        </pc:spChg>
        <pc:spChg chg="mod">
          <ac:chgData name="Aquila Samson" userId="6395ddbae746c238" providerId="LiveId" clId="{304A1B51-E52D-CE43-AE4F-BB82EAE28B1B}" dt="2021-06-07T14:52:24.201" v="0"/>
          <ac:spMkLst>
            <pc:docMk/>
            <pc:sldMasterMk cId="3663678251" sldId="2147483677"/>
            <ac:spMk id="4" creationId="{00000000-0000-0000-0000-000000000000}"/>
          </ac:spMkLst>
        </pc:spChg>
        <pc:spChg chg="mod">
          <ac:chgData name="Aquila Samson" userId="6395ddbae746c238" providerId="LiveId" clId="{304A1B51-E52D-CE43-AE4F-BB82EAE28B1B}" dt="2021-06-07T14:52:24.201" v="0"/>
          <ac:spMkLst>
            <pc:docMk/>
            <pc:sldMasterMk cId="3663678251" sldId="2147483677"/>
            <ac:spMk id="5" creationId="{00000000-0000-0000-0000-000000000000}"/>
          </ac:spMkLst>
        </pc:spChg>
        <pc:spChg chg="mod">
          <ac:chgData name="Aquila Samson" userId="6395ddbae746c238" providerId="LiveId" clId="{304A1B51-E52D-CE43-AE4F-BB82EAE28B1B}" dt="2021-06-07T14:52:24.201" v="0"/>
          <ac:spMkLst>
            <pc:docMk/>
            <pc:sldMasterMk cId="3663678251" sldId="2147483677"/>
            <ac:spMk id="6" creationId="{00000000-0000-0000-0000-000000000000}"/>
          </ac:spMkLst>
        </pc:spChg>
        <pc:spChg chg="mod">
          <ac:chgData name="Aquila Samson" userId="6395ddbae746c238" providerId="LiveId" clId="{304A1B51-E52D-CE43-AE4F-BB82EAE28B1B}" dt="2021-06-07T14:52:24.201" v="0"/>
          <ac:spMkLst>
            <pc:docMk/>
            <pc:sldMasterMk cId="3663678251" sldId="2147483677"/>
            <ac:spMk id="8" creationId="{00000000-0000-0000-0000-000000000000}"/>
          </ac:spMkLst>
        </pc:spChg>
        <pc:sldLayoutChg chg="modSp">
          <pc:chgData name="Aquila Samson" userId="6395ddbae746c238" providerId="LiveId" clId="{304A1B51-E52D-CE43-AE4F-BB82EAE28B1B}" dt="2021-06-07T14:52:24.201" v="0"/>
          <pc:sldLayoutMkLst>
            <pc:docMk/>
            <pc:sldMasterMk cId="3663678251" sldId="2147483677"/>
            <pc:sldLayoutMk cId="316789169" sldId="2147483678"/>
          </pc:sldLayoutMkLst>
          <pc:spChg chg="mod">
            <ac:chgData name="Aquila Samson" userId="6395ddbae746c238" providerId="LiveId" clId="{304A1B51-E52D-CE43-AE4F-BB82EAE28B1B}" dt="2021-06-07T14:52:24.201" v="0"/>
            <ac:spMkLst>
              <pc:docMk/>
              <pc:sldMasterMk cId="3663678251" sldId="2147483677"/>
              <pc:sldLayoutMk cId="316789169" sldId="2147483678"/>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316789169" sldId="2147483678"/>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2578746487" sldId="2147483680"/>
          </pc:sldLayoutMkLst>
          <pc:spChg chg="mod">
            <ac:chgData name="Aquila Samson" userId="6395ddbae746c238" providerId="LiveId" clId="{304A1B51-E52D-CE43-AE4F-BB82EAE28B1B}" dt="2021-06-07T14:52:24.201" v="0"/>
            <ac:spMkLst>
              <pc:docMk/>
              <pc:sldMasterMk cId="3663678251" sldId="2147483677"/>
              <pc:sldLayoutMk cId="2578746487" sldId="2147483680"/>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2578746487" sldId="2147483680"/>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3197038081" sldId="2147483681"/>
          </pc:sldLayoutMkLst>
          <pc:spChg chg="mod">
            <ac:chgData name="Aquila Samson" userId="6395ddbae746c238" providerId="LiveId" clId="{304A1B51-E52D-CE43-AE4F-BB82EAE28B1B}" dt="2021-06-07T14:52:24.201" v="0"/>
            <ac:spMkLst>
              <pc:docMk/>
              <pc:sldMasterMk cId="3663678251" sldId="2147483677"/>
              <pc:sldLayoutMk cId="3197038081" sldId="2147483681"/>
              <ac:spMk id="3"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3197038081" sldId="2147483681"/>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1132755283" sldId="2147483682"/>
          </pc:sldLayoutMkLst>
          <pc:spChg chg="mod">
            <ac:chgData name="Aquila Samson" userId="6395ddbae746c238" providerId="LiveId" clId="{304A1B51-E52D-CE43-AE4F-BB82EAE28B1B}" dt="2021-06-07T14:52:24.201" v="0"/>
            <ac:spMkLst>
              <pc:docMk/>
              <pc:sldMasterMk cId="3663678251" sldId="2147483677"/>
              <pc:sldLayoutMk cId="1132755283" sldId="2147483682"/>
              <ac:spMk id="3"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1132755283" sldId="2147483682"/>
              <ac:spMk id="4"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1132755283" sldId="2147483682"/>
              <ac:spMk id="5"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1132755283" sldId="2147483682"/>
              <ac:spMk id="6"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1871310599" sldId="2147483685"/>
          </pc:sldLayoutMkLst>
          <pc:spChg chg="mod">
            <ac:chgData name="Aquila Samson" userId="6395ddbae746c238" providerId="LiveId" clId="{304A1B51-E52D-CE43-AE4F-BB82EAE28B1B}" dt="2021-06-07T14:52:24.201" v="0"/>
            <ac:spMkLst>
              <pc:docMk/>
              <pc:sldMasterMk cId="3663678251" sldId="2147483677"/>
              <pc:sldLayoutMk cId="1871310599" sldId="2147483685"/>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1871310599" sldId="2147483685"/>
              <ac:spMk id="3"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1871310599" sldId="2147483685"/>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318570034" sldId="2147483686"/>
          </pc:sldLayoutMkLst>
          <pc:spChg chg="mod">
            <ac:chgData name="Aquila Samson" userId="6395ddbae746c238" providerId="LiveId" clId="{304A1B51-E52D-CE43-AE4F-BB82EAE28B1B}" dt="2021-06-07T14:52:24.201" v="0"/>
            <ac:spMkLst>
              <pc:docMk/>
              <pc:sldMasterMk cId="3663678251" sldId="2147483677"/>
              <pc:sldLayoutMk cId="318570034" sldId="2147483686"/>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318570034" sldId="2147483686"/>
              <ac:spMk id="3"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318570034" sldId="2147483686"/>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2557574411" sldId="2147483688"/>
          </pc:sldLayoutMkLst>
          <pc:spChg chg="mod">
            <ac:chgData name="Aquila Samson" userId="6395ddbae746c238" providerId="LiveId" clId="{304A1B51-E52D-CE43-AE4F-BB82EAE28B1B}" dt="2021-06-07T14:52:24.201" v="0"/>
            <ac:spMkLst>
              <pc:docMk/>
              <pc:sldMasterMk cId="3663678251" sldId="2147483677"/>
              <pc:sldLayoutMk cId="2557574411" sldId="2147483688"/>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2557574411" sldId="2147483688"/>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3663678251" sldId="2147483677"/>
            <pc:sldLayoutMk cId="0" sldId="2147483703"/>
          </pc:sldLayoutMkLst>
          <pc:spChg chg="mod">
            <ac:chgData name="Aquila Samson" userId="6395ddbae746c238" providerId="LiveId" clId="{304A1B51-E52D-CE43-AE4F-BB82EAE28B1B}" dt="2021-06-07T14:52:24.201" v="0"/>
            <ac:spMkLst>
              <pc:docMk/>
              <pc:sldMasterMk cId="3663678251" sldId="2147483677"/>
              <pc:sldLayoutMk cId="0" sldId="2147483703"/>
              <ac:spMk id="2"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0" sldId="2147483703"/>
              <ac:spMk id="3"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0" sldId="2147483703"/>
              <ac:spMk id="4"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0" sldId="2147483703"/>
              <ac:spMk id="5"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0" sldId="2147483703"/>
              <ac:spMk id="6" creationId="{00000000-0000-0000-0000-000000000000}"/>
            </ac:spMkLst>
          </pc:spChg>
          <pc:spChg chg="mod">
            <ac:chgData name="Aquila Samson" userId="6395ddbae746c238" providerId="LiveId" clId="{304A1B51-E52D-CE43-AE4F-BB82EAE28B1B}" dt="2021-06-07T14:52:24.201" v="0"/>
            <ac:spMkLst>
              <pc:docMk/>
              <pc:sldMasterMk cId="3663678251" sldId="2147483677"/>
              <pc:sldLayoutMk cId="0" sldId="2147483703"/>
              <ac:spMk id="7" creationId="{00000000-0000-0000-0000-000000000000}"/>
            </ac:spMkLst>
          </pc:spChg>
        </pc:sldLayoutChg>
      </pc:sldMasterChg>
      <pc:sldMasterChg chg="modSp modSldLayout">
        <pc:chgData name="Aquila Samson" userId="6395ddbae746c238" providerId="LiveId" clId="{304A1B51-E52D-CE43-AE4F-BB82EAE28B1B}" dt="2021-06-07T14:52:24.201" v="0"/>
        <pc:sldMasterMkLst>
          <pc:docMk/>
          <pc:sldMasterMk cId="1755877378" sldId="2147483690"/>
        </pc:sldMasterMkLst>
        <pc:spChg chg="mod">
          <ac:chgData name="Aquila Samson" userId="6395ddbae746c238" providerId="LiveId" clId="{304A1B51-E52D-CE43-AE4F-BB82EAE28B1B}" dt="2021-06-07T14:52:24.201" v="0"/>
          <ac:spMkLst>
            <pc:docMk/>
            <pc:sldMasterMk cId="1755877378" sldId="2147483690"/>
            <ac:spMk id="2" creationId="{00000000-0000-0000-0000-000000000000}"/>
          </ac:spMkLst>
        </pc:spChg>
        <pc:spChg chg="mod">
          <ac:chgData name="Aquila Samson" userId="6395ddbae746c238" providerId="LiveId" clId="{304A1B51-E52D-CE43-AE4F-BB82EAE28B1B}" dt="2021-06-07T14:52:24.201" v="0"/>
          <ac:spMkLst>
            <pc:docMk/>
            <pc:sldMasterMk cId="1755877378" sldId="2147483690"/>
            <ac:spMk id="3" creationId="{00000000-0000-0000-0000-000000000000}"/>
          </ac:spMkLst>
        </pc:spChg>
        <pc:spChg chg="mod">
          <ac:chgData name="Aquila Samson" userId="6395ddbae746c238" providerId="LiveId" clId="{304A1B51-E52D-CE43-AE4F-BB82EAE28B1B}" dt="2021-06-07T14:52:24.201" v="0"/>
          <ac:spMkLst>
            <pc:docMk/>
            <pc:sldMasterMk cId="1755877378" sldId="2147483690"/>
            <ac:spMk id="4" creationId="{00000000-0000-0000-0000-000000000000}"/>
          </ac:spMkLst>
        </pc:spChg>
        <pc:spChg chg="mod">
          <ac:chgData name="Aquila Samson" userId="6395ddbae746c238" providerId="LiveId" clId="{304A1B51-E52D-CE43-AE4F-BB82EAE28B1B}" dt="2021-06-07T14:52:24.201" v="0"/>
          <ac:spMkLst>
            <pc:docMk/>
            <pc:sldMasterMk cId="1755877378" sldId="2147483690"/>
            <ac:spMk id="5" creationId="{00000000-0000-0000-0000-000000000000}"/>
          </ac:spMkLst>
        </pc:spChg>
        <pc:spChg chg="mod">
          <ac:chgData name="Aquila Samson" userId="6395ddbae746c238" providerId="LiveId" clId="{304A1B51-E52D-CE43-AE4F-BB82EAE28B1B}" dt="2021-06-07T14:52:24.201" v="0"/>
          <ac:spMkLst>
            <pc:docMk/>
            <pc:sldMasterMk cId="1755877378" sldId="2147483690"/>
            <ac:spMk id="6" creationId="{00000000-0000-0000-0000-000000000000}"/>
          </ac:spMkLst>
        </pc:spChg>
        <pc:spChg chg="mod">
          <ac:chgData name="Aquila Samson" userId="6395ddbae746c238" providerId="LiveId" clId="{304A1B51-E52D-CE43-AE4F-BB82EAE28B1B}" dt="2021-06-07T14:52:24.201" v="0"/>
          <ac:spMkLst>
            <pc:docMk/>
            <pc:sldMasterMk cId="1755877378" sldId="2147483690"/>
            <ac:spMk id="8" creationId="{00000000-0000-0000-0000-000000000000}"/>
          </ac:spMkLst>
        </pc:spChg>
        <pc:sldLayoutChg chg="modSp">
          <pc:chgData name="Aquila Samson" userId="6395ddbae746c238" providerId="LiveId" clId="{304A1B51-E52D-CE43-AE4F-BB82EAE28B1B}" dt="2021-06-07T14:52:24.201" v="0"/>
          <pc:sldLayoutMkLst>
            <pc:docMk/>
            <pc:sldMasterMk cId="1755877378" sldId="2147483690"/>
            <pc:sldLayoutMk cId="3393878197" sldId="2147483691"/>
          </pc:sldLayoutMkLst>
          <pc:spChg chg="mod">
            <ac:chgData name="Aquila Samson" userId="6395ddbae746c238" providerId="LiveId" clId="{304A1B51-E52D-CE43-AE4F-BB82EAE28B1B}" dt="2021-06-07T14:52:24.201" v="0"/>
            <ac:spMkLst>
              <pc:docMk/>
              <pc:sldMasterMk cId="1755877378" sldId="2147483690"/>
              <pc:sldLayoutMk cId="3393878197" sldId="2147483691"/>
              <ac:spMk id="2"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393878197" sldId="2147483691"/>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4058540682" sldId="2147483693"/>
          </pc:sldLayoutMkLst>
          <pc:spChg chg="mod">
            <ac:chgData name="Aquila Samson" userId="6395ddbae746c238" providerId="LiveId" clId="{304A1B51-E52D-CE43-AE4F-BB82EAE28B1B}" dt="2021-06-07T14:52:24.201" v="0"/>
            <ac:spMkLst>
              <pc:docMk/>
              <pc:sldMasterMk cId="1755877378" sldId="2147483690"/>
              <pc:sldLayoutMk cId="4058540682" sldId="2147483693"/>
              <ac:spMk id="2"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4058540682" sldId="2147483693"/>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434306799" sldId="2147483694"/>
          </pc:sldLayoutMkLst>
          <pc:spChg chg="mod">
            <ac:chgData name="Aquila Samson" userId="6395ddbae746c238" providerId="LiveId" clId="{304A1B51-E52D-CE43-AE4F-BB82EAE28B1B}" dt="2021-06-07T14:52:24.201" v="0"/>
            <ac:spMkLst>
              <pc:docMk/>
              <pc:sldMasterMk cId="1755877378" sldId="2147483690"/>
              <pc:sldLayoutMk cId="434306799" sldId="2147483694"/>
              <ac:spMk id="3"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434306799" sldId="2147483694"/>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3741985308" sldId="2147483695"/>
          </pc:sldLayoutMkLst>
          <pc:spChg chg="mod">
            <ac:chgData name="Aquila Samson" userId="6395ddbae746c238" providerId="LiveId" clId="{304A1B51-E52D-CE43-AE4F-BB82EAE28B1B}" dt="2021-06-07T14:52:24.201" v="0"/>
            <ac:spMkLst>
              <pc:docMk/>
              <pc:sldMasterMk cId="1755877378" sldId="2147483690"/>
              <pc:sldLayoutMk cId="3741985308" sldId="2147483695"/>
              <ac:spMk id="3"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741985308" sldId="2147483695"/>
              <ac:spMk id="4"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741985308" sldId="2147483695"/>
              <ac:spMk id="5"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741985308" sldId="2147483695"/>
              <ac:spMk id="6"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3035564100" sldId="2147483698"/>
          </pc:sldLayoutMkLst>
          <pc:spChg chg="mod">
            <ac:chgData name="Aquila Samson" userId="6395ddbae746c238" providerId="LiveId" clId="{304A1B51-E52D-CE43-AE4F-BB82EAE28B1B}" dt="2021-06-07T14:52:24.201" v="0"/>
            <ac:spMkLst>
              <pc:docMk/>
              <pc:sldMasterMk cId="1755877378" sldId="2147483690"/>
              <pc:sldLayoutMk cId="3035564100" sldId="2147483698"/>
              <ac:spMk id="2"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035564100" sldId="2147483698"/>
              <ac:spMk id="3"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3035564100" sldId="2147483698"/>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814288225" sldId="2147483699"/>
          </pc:sldLayoutMkLst>
          <pc:spChg chg="mod">
            <ac:chgData name="Aquila Samson" userId="6395ddbae746c238" providerId="LiveId" clId="{304A1B51-E52D-CE43-AE4F-BB82EAE28B1B}" dt="2021-06-07T14:52:24.201" v="0"/>
            <ac:spMkLst>
              <pc:docMk/>
              <pc:sldMasterMk cId="1755877378" sldId="2147483690"/>
              <pc:sldLayoutMk cId="814288225" sldId="2147483699"/>
              <ac:spMk id="2"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814288225" sldId="2147483699"/>
              <ac:spMk id="3"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814288225" sldId="2147483699"/>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1755877378" sldId="2147483690"/>
            <pc:sldLayoutMk cId="2439742095" sldId="2147483701"/>
          </pc:sldLayoutMkLst>
          <pc:spChg chg="mod">
            <ac:chgData name="Aquila Samson" userId="6395ddbae746c238" providerId="LiveId" clId="{304A1B51-E52D-CE43-AE4F-BB82EAE28B1B}" dt="2021-06-07T14:52:24.201" v="0"/>
            <ac:spMkLst>
              <pc:docMk/>
              <pc:sldMasterMk cId="1755877378" sldId="2147483690"/>
              <pc:sldLayoutMk cId="2439742095" sldId="2147483701"/>
              <ac:spMk id="2" creationId="{00000000-0000-0000-0000-000000000000}"/>
            </ac:spMkLst>
          </pc:spChg>
          <pc:spChg chg="mod">
            <ac:chgData name="Aquila Samson" userId="6395ddbae746c238" providerId="LiveId" clId="{304A1B51-E52D-CE43-AE4F-BB82EAE28B1B}" dt="2021-06-07T14:52:24.201" v="0"/>
            <ac:spMkLst>
              <pc:docMk/>
              <pc:sldMasterMk cId="1755877378" sldId="2147483690"/>
              <pc:sldLayoutMk cId="2439742095" sldId="2147483701"/>
              <ac:spMk id="3" creationId="{00000000-0000-0000-0000-000000000000}"/>
            </ac:spMkLst>
          </pc:spChg>
        </pc:sldLayoutChg>
      </pc:sldMasterChg>
      <pc:sldMasterChg chg="modSp modSldLayout">
        <pc:chgData name="Aquila Samson" userId="6395ddbae746c238" providerId="LiveId" clId="{304A1B51-E52D-CE43-AE4F-BB82EAE28B1B}" dt="2021-06-07T14:52:24.201" v="0"/>
        <pc:sldMasterMkLst>
          <pc:docMk/>
          <pc:sldMasterMk cId="4120676327" sldId="2147483704"/>
        </pc:sldMasterMkLst>
        <pc:spChg chg="mod">
          <ac:chgData name="Aquila Samson" userId="6395ddbae746c238" providerId="LiveId" clId="{304A1B51-E52D-CE43-AE4F-BB82EAE28B1B}" dt="2021-06-07T14:52:24.201" v="0"/>
          <ac:spMkLst>
            <pc:docMk/>
            <pc:sldMasterMk cId="4120676327" sldId="2147483704"/>
            <ac:spMk id="2" creationId="{00000000-0000-0000-0000-000000000000}"/>
          </ac:spMkLst>
        </pc:spChg>
        <pc:spChg chg="mod">
          <ac:chgData name="Aquila Samson" userId="6395ddbae746c238" providerId="LiveId" clId="{304A1B51-E52D-CE43-AE4F-BB82EAE28B1B}" dt="2021-06-07T14:52:24.201" v="0"/>
          <ac:spMkLst>
            <pc:docMk/>
            <pc:sldMasterMk cId="4120676327" sldId="2147483704"/>
            <ac:spMk id="3" creationId="{00000000-0000-0000-0000-000000000000}"/>
          </ac:spMkLst>
        </pc:spChg>
        <pc:spChg chg="mod">
          <ac:chgData name="Aquila Samson" userId="6395ddbae746c238" providerId="LiveId" clId="{304A1B51-E52D-CE43-AE4F-BB82EAE28B1B}" dt="2021-06-07T14:52:24.201" v="0"/>
          <ac:spMkLst>
            <pc:docMk/>
            <pc:sldMasterMk cId="4120676327" sldId="2147483704"/>
            <ac:spMk id="4" creationId="{00000000-0000-0000-0000-000000000000}"/>
          </ac:spMkLst>
        </pc:spChg>
        <pc:spChg chg="mod">
          <ac:chgData name="Aquila Samson" userId="6395ddbae746c238" providerId="LiveId" clId="{304A1B51-E52D-CE43-AE4F-BB82EAE28B1B}" dt="2021-06-07T14:52:24.201" v="0"/>
          <ac:spMkLst>
            <pc:docMk/>
            <pc:sldMasterMk cId="4120676327" sldId="2147483704"/>
            <ac:spMk id="5" creationId="{00000000-0000-0000-0000-000000000000}"/>
          </ac:spMkLst>
        </pc:spChg>
        <pc:spChg chg="mod">
          <ac:chgData name="Aquila Samson" userId="6395ddbae746c238" providerId="LiveId" clId="{304A1B51-E52D-CE43-AE4F-BB82EAE28B1B}" dt="2021-06-07T14:52:24.201" v="0"/>
          <ac:spMkLst>
            <pc:docMk/>
            <pc:sldMasterMk cId="4120676327" sldId="2147483704"/>
            <ac:spMk id="6" creationId="{00000000-0000-0000-0000-000000000000}"/>
          </ac:spMkLst>
        </pc:spChg>
        <pc:sldLayoutChg chg="modSp">
          <pc:chgData name="Aquila Samson" userId="6395ddbae746c238" providerId="LiveId" clId="{304A1B51-E52D-CE43-AE4F-BB82EAE28B1B}" dt="2021-06-07T14:52:24.201" v="0"/>
          <pc:sldLayoutMkLst>
            <pc:docMk/>
            <pc:sldMasterMk cId="4120676327" sldId="2147483704"/>
            <pc:sldLayoutMk cId="631227632" sldId="2147483705"/>
          </pc:sldLayoutMkLst>
          <pc:spChg chg="mod">
            <ac:chgData name="Aquila Samson" userId="6395ddbae746c238" providerId="LiveId" clId="{304A1B51-E52D-CE43-AE4F-BB82EAE28B1B}" dt="2021-06-07T14:52:24.201" v="0"/>
            <ac:spMkLst>
              <pc:docMk/>
              <pc:sldMasterMk cId="4120676327" sldId="2147483704"/>
              <pc:sldLayoutMk cId="631227632" sldId="2147483705"/>
              <ac:spMk id="2"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631227632" sldId="2147483705"/>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12989365" sldId="2147483707"/>
          </pc:sldLayoutMkLst>
          <pc:spChg chg="mod">
            <ac:chgData name="Aquila Samson" userId="6395ddbae746c238" providerId="LiveId" clId="{304A1B51-E52D-CE43-AE4F-BB82EAE28B1B}" dt="2021-06-07T14:52:24.201" v="0"/>
            <ac:spMkLst>
              <pc:docMk/>
              <pc:sldMasterMk cId="4120676327" sldId="2147483704"/>
              <pc:sldLayoutMk cId="12989365" sldId="2147483707"/>
              <ac:spMk id="2"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12989365" sldId="2147483707"/>
              <ac:spMk id="3"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2043560551" sldId="2147483708"/>
          </pc:sldLayoutMkLst>
          <pc:spChg chg="mod">
            <ac:chgData name="Aquila Samson" userId="6395ddbae746c238" providerId="LiveId" clId="{304A1B51-E52D-CE43-AE4F-BB82EAE28B1B}" dt="2021-06-07T14:52:24.201" v="0"/>
            <ac:spMkLst>
              <pc:docMk/>
              <pc:sldMasterMk cId="4120676327" sldId="2147483704"/>
              <pc:sldLayoutMk cId="2043560551" sldId="2147483708"/>
              <ac:spMk id="3"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2043560551" sldId="2147483708"/>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3955088205" sldId="2147483709"/>
          </pc:sldLayoutMkLst>
          <pc:spChg chg="mod">
            <ac:chgData name="Aquila Samson" userId="6395ddbae746c238" providerId="LiveId" clId="{304A1B51-E52D-CE43-AE4F-BB82EAE28B1B}" dt="2021-06-07T14:52:24.201" v="0"/>
            <ac:spMkLst>
              <pc:docMk/>
              <pc:sldMasterMk cId="4120676327" sldId="2147483704"/>
              <pc:sldLayoutMk cId="3955088205" sldId="2147483709"/>
              <ac:spMk id="3"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955088205" sldId="2147483709"/>
              <ac:spMk id="4"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955088205" sldId="2147483709"/>
              <ac:spMk id="5"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955088205" sldId="2147483709"/>
              <ac:spMk id="6"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804451795" sldId="2147483712"/>
          </pc:sldLayoutMkLst>
          <pc:spChg chg="mod">
            <ac:chgData name="Aquila Samson" userId="6395ddbae746c238" providerId="LiveId" clId="{304A1B51-E52D-CE43-AE4F-BB82EAE28B1B}" dt="2021-06-07T14:52:24.201" v="0"/>
            <ac:spMkLst>
              <pc:docMk/>
              <pc:sldMasterMk cId="4120676327" sldId="2147483704"/>
              <pc:sldLayoutMk cId="804451795" sldId="2147483712"/>
              <ac:spMk id="2"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804451795" sldId="2147483712"/>
              <ac:spMk id="3"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804451795" sldId="2147483712"/>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3485105831" sldId="2147483713"/>
          </pc:sldLayoutMkLst>
          <pc:spChg chg="mod">
            <ac:chgData name="Aquila Samson" userId="6395ddbae746c238" providerId="LiveId" clId="{304A1B51-E52D-CE43-AE4F-BB82EAE28B1B}" dt="2021-06-07T14:52:24.201" v="0"/>
            <ac:spMkLst>
              <pc:docMk/>
              <pc:sldMasterMk cId="4120676327" sldId="2147483704"/>
              <pc:sldLayoutMk cId="3485105831" sldId="2147483713"/>
              <ac:spMk id="2"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485105831" sldId="2147483713"/>
              <ac:spMk id="3"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485105831" sldId="2147483713"/>
              <ac:spMk id="4" creationId="{00000000-0000-0000-0000-000000000000}"/>
            </ac:spMkLst>
          </pc:spChg>
        </pc:sldLayoutChg>
        <pc:sldLayoutChg chg="modSp">
          <pc:chgData name="Aquila Samson" userId="6395ddbae746c238" providerId="LiveId" clId="{304A1B51-E52D-CE43-AE4F-BB82EAE28B1B}" dt="2021-06-07T14:52:24.201" v="0"/>
          <pc:sldLayoutMkLst>
            <pc:docMk/>
            <pc:sldMasterMk cId="4120676327" sldId="2147483704"/>
            <pc:sldLayoutMk cId="3442017701" sldId="2147483715"/>
          </pc:sldLayoutMkLst>
          <pc:spChg chg="mod">
            <ac:chgData name="Aquila Samson" userId="6395ddbae746c238" providerId="LiveId" clId="{304A1B51-E52D-CE43-AE4F-BB82EAE28B1B}" dt="2021-06-07T14:52:24.201" v="0"/>
            <ac:spMkLst>
              <pc:docMk/>
              <pc:sldMasterMk cId="4120676327" sldId="2147483704"/>
              <pc:sldLayoutMk cId="3442017701" sldId="2147483715"/>
              <ac:spMk id="2" creationId="{00000000-0000-0000-0000-000000000000}"/>
            </ac:spMkLst>
          </pc:spChg>
          <pc:spChg chg="mod">
            <ac:chgData name="Aquila Samson" userId="6395ddbae746c238" providerId="LiveId" clId="{304A1B51-E52D-CE43-AE4F-BB82EAE28B1B}" dt="2021-06-07T14:52:24.201" v="0"/>
            <ac:spMkLst>
              <pc:docMk/>
              <pc:sldMasterMk cId="4120676327" sldId="2147483704"/>
              <pc:sldLayoutMk cId="3442017701" sldId="2147483715"/>
              <ac:spMk id="3" creationId="{00000000-0000-0000-0000-000000000000}"/>
            </ac:spMkLst>
          </pc:spChg>
        </pc:sldLayoutChg>
      </pc:sldMasterChg>
    </pc:docChg>
  </pc:docChgLst>
  <pc:docChgLst>
    <pc:chgData name="Kate Belmore" userId="S::k_belmore@ducks.ca::ffaed782-8387-40be-ab53-d5d79282cd59" providerId="AD" clId="Web-{CB3D6A14-ACEB-9D01-441E-D71C00F20780}"/>
    <pc:docChg chg="modSld">
      <pc:chgData name="Kate Belmore" userId="S::k_belmore@ducks.ca::ffaed782-8387-40be-ab53-d5d79282cd59" providerId="AD" clId="Web-{CB3D6A14-ACEB-9D01-441E-D71C00F20780}" dt="2021-09-02T21:22:18.752" v="35" actId="20577"/>
      <pc:docMkLst>
        <pc:docMk/>
      </pc:docMkLst>
      <pc:sldChg chg="modSp">
        <pc:chgData name="Kate Belmore" userId="S::k_belmore@ducks.ca::ffaed782-8387-40be-ab53-d5d79282cd59" providerId="AD" clId="Web-{CB3D6A14-ACEB-9D01-441E-D71C00F20780}" dt="2021-09-02T20:55:48.774" v="5" actId="20577"/>
        <pc:sldMkLst>
          <pc:docMk/>
          <pc:sldMk cId="3002791904" sldId="397"/>
        </pc:sldMkLst>
        <pc:spChg chg="mod">
          <ac:chgData name="Kate Belmore" userId="S::k_belmore@ducks.ca::ffaed782-8387-40be-ab53-d5d79282cd59" providerId="AD" clId="Web-{CB3D6A14-ACEB-9D01-441E-D71C00F20780}" dt="2021-09-02T20:55:48.774" v="5" actId="20577"/>
          <ac:spMkLst>
            <pc:docMk/>
            <pc:sldMk cId="3002791904" sldId="397"/>
            <ac:spMk id="3" creationId="{00000000-0000-0000-0000-000000000000}"/>
          </ac:spMkLst>
        </pc:spChg>
      </pc:sldChg>
      <pc:sldChg chg="modSp">
        <pc:chgData name="Kate Belmore" userId="S::k_belmore@ducks.ca::ffaed782-8387-40be-ab53-d5d79282cd59" providerId="AD" clId="Web-{CB3D6A14-ACEB-9D01-441E-D71C00F20780}" dt="2021-09-02T20:52:37.108" v="1" actId="20577"/>
        <pc:sldMkLst>
          <pc:docMk/>
          <pc:sldMk cId="0" sldId="401"/>
        </pc:sldMkLst>
        <pc:spChg chg="mod">
          <ac:chgData name="Kate Belmore" userId="S::k_belmore@ducks.ca::ffaed782-8387-40be-ab53-d5d79282cd59" providerId="AD" clId="Web-{CB3D6A14-ACEB-9D01-441E-D71C00F20780}" dt="2021-09-02T20:52:37.108" v="1" actId="20577"/>
          <ac:spMkLst>
            <pc:docMk/>
            <pc:sldMk cId="0" sldId="401"/>
            <ac:spMk id="3" creationId="{00000000-0000-0000-0000-000000000000}"/>
          </ac:spMkLst>
        </pc:spChg>
      </pc:sldChg>
      <pc:sldChg chg="modSp">
        <pc:chgData name="Kate Belmore" userId="S::k_belmore@ducks.ca::ffaed782-8387-40be-ab53-d5d79282cd59" providerId="AD" clId="Web-{CB3D6A14-ACEB-9D01-441E-D71C00F20780}" dt="2021-09-02T20:57:11.982" v="11" actId="20577"/>
        <pc:sldMkLst>
          <pc:docMk/>
          <pc:sldMk cId="0" sldId="408"/>
        </pc:sldMkLst>
        <pc:spChg chg="mod">
          <ac:chgData name="Kate Belmore" userId="S::k_belmore@ducks.ca::ffaed782-8387-40be-ab53-d5d79282cd59" providerId="AD" clId="Web-{CB3D6A14-ACEB-9D01-441E-D71C00F20780}" dt="2021-09-02T20:57:11.982" v="11" actId="20577"/>
          <ac:spMkLst>
            <pc:docMk/>
            <pc:sldMk cId="0" sldId="408"/>
            <ac:spMk id="6" creationId="{00000000-0000-0000-0000-000000000000}"/>
          </ac:spMkLst>
        </pc:spChg>
      </pc:sldChg>
      <pc:sldChg chg="modSp">
        <pc:chgData name="Kate Belmore" userId="S::k_belmore@ducks.ca::ffaed782-8387-40be-ab53-d5d79282cd59" providerId="AD" clId="Web-{CB3D6A14-ACEB-9D01-441E-D71C00F20780}" dt="2021-09-02T21:17:42.519" v="16" actId="20577"/>
        <pc:sldMkLst>
          <pc:docMk/>
          <pc:sldMk cId="0" sldId="409"/>
        </pc:sldMkLst>
        <pc:spChg chg="mod">
          <ac:chgData name="Kate Belmore" userId="S::k_belmore@ducks.ca::ffaed782-8387-40be-ab53-d5d79282cd59" providerId="AD" clId="Web-{CB3D6A14-ACEB-9D01-441E-D71C00F20780}" dt="2021-09-02T21:17:42.519" v="16" actId="20577"/>
          <ac:spMkLst>
            <pc:docMk/>
            <pc:sldMk cId="0" sldId="409"/>
            <ac:spMk id="5" creationId="{00000000-0000-0000-0000-000000000000}"/>
          </ac:spMkLst>
        </pc:spChg>
      </pc:sldChg>
      <pc:sldChg chg="modSp">
        <pc:chgData name="Kate Belmore" userId="S::k_belmore@ducks.ca::ffaed782-8387-40be-ab53-d5d79282cd59" providerId="AD" clId="Web-{CB3D6A14-ACEB-9D01-441E-D71C00F20780}" dt="2021-09-02T20:59:36.177" v="14" actId="20577"/>
        <pc:sldMkLst>
          <pc:docMk/>
          <pc:sldMk cId="0" sldId="413"/>
        </pc:sldMkLst>
        <pc:spChg chg="mod">
          <ac:chgData name="Kate Belmore" userId="S::k_belmore@ducks.ca::ffaed782-8387-40be-ab53-d5d79282cd59" providerId="AD" clId="Web-{CB3D6A14-ACEB-9D01-441E-D71C00F20780}" dt="2021-09-02T20:59:36.177" v="14" actId="20577"/>
          <ac:spMkLst>
            <pc:docMk/>
            <pc:sldMk cId="0" sldId="413"/>
            <ac:spMk id="5" creationId="{00000000-0000-0000-0000-000000000000}"/>
          </ac:spMkLst>
        </pc:spChg>
      </pc:sldChg>
      <pc:sldChg chg="modSp">
        <pc:chgData name="Kate Belmore" userId="S::k_belmore@ducks.ca::ffaed782-8387-40be-ab53-d5d79282cd59" providerId="AD" clId="Web-{CB3D6A14-ACEB-9D01-441E-D71C00F20780}" dt="2021-09-02T21:22:18.752" v="35" actId="20577"/>
        <pc:sldMkLst>
          <pc:docMk/>
          <pc:sldMk cId="0" sldId="417"/>
        </pc:sldMkLst>
        <pc:spChg chg="mod">
          <ac:chgData name="Kate Belmore" userId="S::k_belmore@ducks.ca::ffaed782-8387-40be-ab53-d5d79282cd59" providerId="AD" clId="Web-{CB3D6A14-ACEB-9D01-441E-D71C00F20780}" dt="2021-09-02T21:22:18.752" v="35" actId="20577"/>
          <ac:spMkLst>
            <pc:docMk/>
            <pc:sldMk cId="0" sldId="417"/>
            <ac:spMk id="9" creationId="{00000000-0000-0000-0000-000000000000}"/>
          </ac:spMkLst>
        </pc:spChg>
      </pc:sldChg>
    </pc:docChg>
  </pc:docChgLst>
  <pc:docChgLst>
    <pc:chgData name="Kate Belmore" userId="S::k_belmore@ducks.ca::ffaed782-8387-40be-ab53-d5d79282cd59" providerId="AD" clId="Web-{46D13453-9821-1A80-B334-B95D862289A8}"/>
    <pc:docChg chg="modSld">
      <pc:chgData name="Kate Belmore" userId="S::k_belmore@ducks.ca::ffaed782-8387-40be-ab53-d5d79282cd59" providerId="AD" clId="Web-{46D13453-9821-1A80-B334-B95D862289A8}" dt="2021-09-02T23:01:07.648" v="40" actId="20577"/>
      <pc:docMkLst>
        <pc:docMk/>
      </pc:docMkLst>
      <pc:sldChg chg="modSp">
        <pc:chgData name="Kate Belmore" userId="S::k_belmore@ducks.ca::ffaed782-8387-40be-ab53-d5d79282cd59" providerId="AD" clId="Web-{46D13453-9821-1A80-B334-B95D862289A8}" dt="2021-09-02T23:01:07.648" v="40" actId="20577"/>
        <pc:sldMkLst>
          <pc:docMk/>
          <pc:sldMk cId="0" sldId="417"/>
        </pc:sldMkLst>
        <pc:spChg chg="mod">
          <ac:chgData name="Kate Belmore" userId="S::k_belmore@ducks.ca::ffaed782-8387-40be-ab53-d5d79282cd59" providerId="AD" clId="Web-{46D13453-9821-1A80-B334-B95D862289A8}" dt="2021-09-02T23:01:07.648" v="40" actId="20577"/>
          <ac:spMkLst>
            <pc:docMk/>
            <pc:sldMk cId="0" sldId="417"/>
            <ac:spMk id="9" creationId="{00000000-0000-0000-0000-000000000000}"/>
          </ac:spMkLst>
        </pc:spChg>
      </pc:sldChg>
      <pc:sldChg chg="modSp">
        <pc:chgData name="Kate Belmore" userId="S::k_belmore@ducks.ca::ffaed782-8387-40be-ab53-d5d79282cd59" providerId="AD" clId="Web-{46D13453-9821-1A80-B334-B95D862289A8}" dt="2021-09-02T22:53:22.942" v="35" actId="20577"/>
        <pc:sldMkLst>
          <pc:docMk/>
          <pc:sldMk cId="0" sldId="419"/>
        </pc:sldMkLst>
        <pc:spChg chg="mod">
          <ac:chgData name="Kate Belmore" userId="S::k_belmore@ducks.ca::ffaed782-8387-40be-ab53-d5d79282cd59" providerId="AD" clId="Web-{46D13453-9821-1A80-B334-B95D862289A8}" dt="2021-09-02T22:53:22.942" v="35" actId="20577"/>
          <ac:spMkLst>
            <pc:docMk/>
            <pc:sldMk cId="0" sldId="419"/>
            <ac:spMk id="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36104" y="206282"/>
            <a:ext cx="2533816"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sz="quarter" idx="1"/>
          </p:nvPr>
        </p:nvSpPr>
        <p:spPr>
          <a:xfrm>
            <a:off x="4145281" y="206282"/>
            <a:ext cx="2613328" cy="480060"/>
          </a:xfrm>
          <a:prstGeom prst="rect">
            <a:avLst/>
          </a:prstGeom>
        </p:spPr>
        <p:txBody>
          <a:bodyPr vert="horz" lIns="96627" tIns="48313" rIns="96627" bIns="48313" rtlCol="0"/>
          <a:lstStyle>
            <a:lvl1pPr algn="r">
              <a:defRPr sz="1200"/>
            </a:lvl1pPr>
          </a:lstStyle>
          <a:p>
            <a:endParaRPr lang="en-CA" dirty="0"/>
          </a:p>
        </p:txBody>
      </p:sp>
      <p:sp>
        <p:nvSpPr>
          <p:cNvPr id="4" name="Footer Placeholder 3"/>
          <p:cNvSpPr>
            <a:spLocks noGrp="1"/>
          </p:cNvSpPr>
          <p:nvPr>
            <p:ph type="ftr" sz="quarter" idx="2"/>
          </p:nvPr>
        </p:nvSpPr>
        <p:spPr>
          <a:xfrm>
            <a:off x="556592" y="9119474"/>
            <a:ext cx="2613328" cy="480060"/>
          </a:xfrm>
          <a:prstGeom prst="rect">
            <a:avLst/>
          </a:prstGeom>
        </p:spPr>
        <p:txBody>
          <a:bodyPr vert="horz" lIns="96627" tIns="48313" rIns="96627" bIns="48313" rtlCol="0" anchor="t"/>
          <a:lstStyle>
            <a:lvl1pPr algn="l">
              <a:defRPr sz="1200"/>
            </a:lvl1pPr>
          </a:lstStyle>
          <a:p>
            <a:endParaRPr lang="en-CA" dirty="0"/>
          </a:p>
        </p:txBody>
      </p:sp>
      <p:sp>
        <p:nvSpPr>
          <p:cNvPr id="5" name="Slide Number Placeholder 4"/>
          <p:cNvSpPr>
            <a:spLocks noGrp="1"/>
          </p:cNvSpPr>
          <p:nvPr>
            <p:ph type="sldNum" sz="quarter" idx="3"/>
          </p:nvPr>
        </p:nvSpPr>
        <p:spPr>
          <a:xfrm>
            <a:off x="4143588" y="9119474"/>
            <a:ext cx="2615021"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9E35B386-64EF-4AB1-8E94-24D4746F383A}" type="slidenum">
              <a:rPr lang="en-CA" smtClean="0"/>
              <a:t>‹#›</a:t>
            </a:fld>
            <a:endParaRPr lang="en-CA"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8849550"/>
            <a:ext cx="1447800" cy="751650"/>
          </a:xfrm>
          <a:prstGeom prst="rect">
            <a:avLst/>
          </a:prstGeom>
        </p:spPr>
      </p:pic>
    </p:spTree>
    <p:extLst>
      <p:ext uri="{BB962C8B-B14F-4D97-AF65-F5344CB8AC3E}">
        <p14:creationId xmlns:p14="http://schemas.microsoft.com/office/powerpoint/2010/main" val="1450084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idx="1"/>
          </p:nvPr>
        </p:nvSpPr>
        <p:spPr>
          <a:xfrm>
            <a:off x="4143588" y="0"/>
            <a:ext cx="3169920" cy="480060"/>
          </a:xfrm>
          <a:prstGeom prst="rect">
            <a:avLst/>
          </a:prstGeom>
        </p:spPr>
        <p:txBody>
          <a:bodyPr vert="horz" lIns="96627" tIns="48313" rIns="96627" bIns="48313"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6627" tIns="48313" rIns="96627" bIns="48313" rtlCol="0" anchor="ctr"/>
          <a:lstStyle/>
          <a:p>
            <a:endParaRPr lang="en-CA"/>
          </a:p>
        </p:txBody>
      </p:sp>
      <p:sp>
        <p:nvSpPr>
          <p:cNvPr id="5" name="Notes Placeholder 4"/>
          <p:cNvSpPr>
            <a:spLocks noGrp="1"/>
          </p:cNvSpPr>
          <p:nvPr>
            <p:ph type="body" sz="quarter" idx="3"/>
          </p:nvPr>
        </p:nvSpPr>
        <p:spPr>
          <a:xfrm>
            <a:off x="731522" y="4560571"/>
            <a:ext cx="5852160" cy="4320540"/>
          </a:xfrm>
          <a:prstGeom prst="rect">
            <a:avLst/>
          </a:prstGeom>
        </p:spPr>
        <p:txBody>
          <a:bodyPr vert="horz" lIns="96627" tIns="48313" rIns="96627" bIns="483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27" tIns="48313" rIns="96627" bIns="48313" rtlCol="0" anchor="b"/>
          <a:lstStyle>
            <a:lvl1pPr algn="l">
              <a:defRPr sz="1200"/>
            </a:lvl1pPr>
          </a:lstStyle>
          <a:p>
            <a:endParaRPr lang="en-CA"/>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1AD39240-1D0E-4AD7-A910-D74920B34133}" type="slidenum">
              <a:rPr lang="en-CA" smtClean="0"/>
              <a:pPr algn="l"/>
              <a:t>‹#›</a:t>
            </a:fld>
            <a:endParaRPr lang="en-CA" dirty="0"/>
          </a:p>
        </p:txBody>
      </p:sp>
      <p:pic>
        <p:nvPicPr>
          <p:cNvPr id="8" name="Picture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5898" y="8696927"/>
            <a:ext cx="1569645" cy="811735"/>
          </a:xfrm>
          <a:prstGeom prst="rect">
            <a:avLst/>
          </a:prstGeom>
        </p:spPr>
      </p:pic>
    </p:spTree>
    <p:extLst>
      <p:ext uri="{BB962C8B-B14F-4D97-AF65-F5344CB8AC3E}">
        <p14:creationId xmlns:p14="http://schemas.microsoft.com/office/powerpoint/2010/main" val="3354404160"/>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a:t>
            </a:fld>
            <a:endParaRPr lang="en-CA" dirty="0"/>
          </a:p>
        </p:txBody>
      </p:sp>
    </p:spTree>
    <p:extLst>
      <p:ext uri="{BB962C8B-B14F-4D97-AF65-F5344CB8AC3E}">
        <p14:creationId xmlns:p14="http://schemas.microsoft.com/office/powerpoint/2010/main" val="1847831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10</a:t>
            </a:fld>
            <a:endParaRPr lang="en-CA" dirty="0"/>
          </a:p>
        </p:txBody>
      </p:sp>
    </p:spTree>
    <p:extLst>
      <p:ext uri="{BB962C8B-B14F-4D97-AF65-F5344CB8AC3E}">
        <p14:creationId xmlns:p14="http://schemas.microsoft.com/office/powerpoint/2010/main" val="1434785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13</a:t>
            </a:fld>
            <a:endParaRPr lang="en-CA" dirty="0"/>
          </a:p>
        </p:txBody>
      </p:sp>
    </p:spTree>
    <p:extLst>
      <p:ext uri="{BB962C8B-B14F-4D97-AF65-F5344CB8AC3E}">
        <p14:creationId xmlns:p14="http://schemas.microsoft.com/office/powerpoint/2010/main" val="1666401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14</a:t>
            </a:fld>
            <a:endParaRPr lang="en-CA" dirty="0"/>
          </a:p>
        </p:txBody>
      </p:sp>
    </p:spTree>
    <p:extLst>
      <p:ext uri="{BB962C8B-B14F-4D97-AF65-F5344CB8AC3E}">
        <p14:creationId xmlns:p14="http://schemas.microsoft.com/office/powerpoint/2010/main" val="2225093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2380100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893384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17</a:t>
            </a:fld>
            <a:endParaRPr lang="en-CA" dirty="0"/>
          </a:p>
        </p:txBody>
      </p:sp>
    </p:spTree>
    <p:extLst>
      <p:ext uri="{BB962C8B-B14F-4D97-AF65-F5344CB8AC3E}">
        <p14:creationId xmlns:p14="http://schemas.microsoft.com/office/powerpoint/2010/main" val="104286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18</a:t>
            </a:fld>
            <a:endParaRPr lang="en-CA" dirty="0"/>
          </a:p>
        </p:txBody>
      </p:sp>
    </p:spTree>
    <p:extLst>
      <p:ext uri="{BB962C8B-B14F-4D97-AF65-F5344CB8AC3E}">
        <p14:creationId xmlns:p14="http://schemas.microsoft.com/office/powerpoint/2010/main" val="151906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19</a:t>
            </a:fld>
            <a:endParaRPr lang="en-CA" dirty="0"/>
          </a:p>
        </p:txBody>
      </p:sp>
    </p:spTree>
    <p:extLst>
      <p:ext uri="{BB962C8B-B14F-4D97-AF65-F5344CB8AC3E}">
        <p14:creationId xmlns:p14="http://schemas.microsoft.com/office/powerpoint/2010/main" val="458515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20</a:t>
            </a:fld>
            <a:endParaRPr lang="en-CA" dirty="0"/>
          </a:p>
        </p:txBody>
      </p:sp>
    </p:spTree>
    <p:extLst>
      <p:ext uri="{BB962C8B-B14F-4D97-AF65-F5344CB8AC3E}">
        <p14:creationId xmlns:p14="http://schemas.microsoft.com/office/powerpoint/2010/main" val="4209804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AD39240-1D0E-4AD7-A910-D74920B34133}" type="slidenum">
              <a:rPr lang="en-CA" smtClean="0"/>
              <a:t>21</a:t>
            </a:fld>
            <a:endParaRPr lang="en-CA"/>
          </a:p>
        </p:txBody>
      </p:sp>
      <p:sp>
        <p:nvSpPr>
          <p:cNvPr id="5" name="Header Placeholder 4"/>
          <p:cNvSpPr>
            <a:spLocks noGrp="1"/>
          </p:cNvSpPr>
          <p:nvPr>
            <p:ph type="hdr" sz="quarter" idx="11"/>
          </p:nvPr>
        </p:nvSpPr>
        <p:spPr/>
        <p:txBody>
          <a:bodyPr/>
          <a:lstStyle/>
          <a:p>
            <a:r>
              <a:rPr lang="en-CA"/>
              <a:t>"Shoot or Don't Shoot" Powerpoint</a:t>
            </a:r>
          </a:p>
        </p:txBody>
      </p:sp>
    </p:spTree>
    <p:extLst>
      <p:ext uri="{BB962C8B-B14F-4D97-AF65-F5344CB8AC3E}">
        <p14:creationId xmlns:p14="http://schemas.microsoft.com/office/powerpoint/2010/main" val="40889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a:t>
            </a:fld>
            <a:endParaRPr lang="en-CA" dirty="0"/>
          </a:p>
        </p:txBody>
      </p:sp>
    </p:spTree>
    <p:extLst>
      <p:ext uri="{BB962C8B-B14F-4D97-AF65-F5344CB8AC3E}">
        <p14:creationId xmlns:p14="http://schemas.microsoft.com/office/powerpoint/2010/main" val="2492198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22</a:t>
            </a:fld>
            <a:endParaRPr lang="en-CA" dirty="0"/>
          </a:p>
        </p:txBody>
      </p:sp>
    </p:spTree>
    <p:extLst>
      <p:ext uri="{BB962C8B-B14F-4D97-AF65-F5344CB8AC3E}">
        <p14:creationId xmlns:p14="http://schemas.microsoft.com/office/powerpoint/2010/main" val="992523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23</a:t>
            </a:fld>
            <a:endParaRPr lang="en-CA" dirty="0"/>
          </a:p>
        </p:txBody>
      </p:sp>
    </p:spTree>
    <p:extLst>
      <p:ext uri="{BB962C8B-B14F-4D97-AF65-F5344CB8AC3E}">
        <p14:creationId xmlns:p14="http://schemas.microsoft.com/office/powerpoint/2010/main" val="608446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24</a:t>
            </a:fld>
            <a:endParaRPr lang="en-CA" dirty="0"/>
          </a:p>
        </p:txBody>
      </p:sp>
    </p:spTree>
    <p:extLst>
      <p:ext uri="{BB962C8B-B14F-4D97-AF65-F5344CB8AC3E}">
        <p14:creationId xmlns:p14="http://schemas.microsoft.com/office/powerpoint/2010/main" val="2394602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25</a:t>
            </a:fld>
            <a:endParaRPr lang="en-CA" dirty="0"/>
          </a:p>
        </p:txBody>
      </p:sp>
    </p:spTree>
    <p:extLst>
      <p:ext uri="{BB962C8B-B14F-4D97-AF65-F5344CB8AC3E}">
        <p14:creationId xmlns:p14="http://schemas.microsoft.com/office/powerpoint/2010/main" val="2773831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26</a:t>
            </a:fld>
            <a:endParaRPr lang="en-CA" dirty="0"/>
          </a:p>
        </p:txBody>
      </p:sp>
    </p:spTree>
    <p:extLst>
      <p:ext uri="{BB962C8B-B14F-4D97-AF65-F5344CB8AC3E}">
        <p14:creationId xmlns:p14="http://schemas.microsoft.com/office/powerpoint/2010/main" val="1323985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27</a:t>
            </a:fld>
            <a:endParaRPr lang="en-CA" dirty="0"/>
          </a:p>
        </p:txBody>
      </p:sp>
    </p:spTree>
    <p:extLst>
      <p:ext uri="{BB962C8B-B14F-4D97-AF65-F5344CB8AC3E}">
        <p14:creationId xmlns:p14="http://schemas.microsoft.com/office/powerpoint/2010/main" val="135435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28</a:t>
            </a:fld>
            <a:endParaRPr lang="en-CA" dirty="0"/>
          </a:p>
        </p:txBody>
      </p:sp>
    </p:spTree>
    <p:extLst>
      <p:ext uri="{BB962C8B-B14F-4D97-AF65-F5344CB8AC3E}">
        <p14:creationId xmlns:p14="http://schemas.microsoft.com/office/powerpoint/2010/main" val="1033400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29</a:t>
            </a:fld>
            <a:endParaRPr lang="en-CA" dirty="0"/>
          </a:p>
        </p:txBody>
      </p:sp>
    </p:spTree>
    <p:extLst>
      <p:ext uri="{BB962C8B-B14F-4D97-AF65-F5344CB8AC3E}">
        <p14:creationId xmlns:p14="http://schemas.microsoft.com/office/powerpoint/2010/main" val="3794850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30</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31</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3</a:t>
            </a:fld>
            <a:endParaRPr lang="en-CA" dirty="0"/>
          </a:p>
        </p:txBody>
      </p:sp>
    </p:spTree>
    <p:extLst>
      <p:ext uri="{BB962C8B-B14F-4D97-AF65-F5344CB8AC3E}">
        <p14:creationId xmlns:p14="http://schemas.microsoft.com/office/powerpoint/2010/main" val="3087487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4</a:t>
            </a:fld>
            <a:endParaRPr lang="en-CA" dirty="0"/>
          </a:p>
        </p:txBody>
      </p:sp>
    </p:spTree>
    <p:extLst>
      <p:ext uri="{BB962C8B-B14F-4D97-AF65-F5344CB8AC3E}">
        <p14:creationId xmlns:p14="http://schemas.microsoft.com/office/powerpoint/2010/main" val="182082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5</a:t>
            </a:fld>
            <a:endParaRPr lang="en-CA" dirty="0"/>
          </a:p>
        </p:txBody>
      </p:sp>
    </p:spTree>
    <p:extLst>
      <p:ext uri="{BB962C8B-B14F-4D97-AF65-F5344CB8AC3E}">
        <p14:creationId xmlns:p14="http://schemas.microsoft.com/office/powerpoint/2010/main" val="130515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6</a:t>
            </a:fld>
            <a:endParaRPr lang="en-CA" dirty="0"/>
          </a:p>
        </p:txBody>
      </p:sp>
    </p:spTree>
    <p:extLst>
      <p:ext uri="{BB962C8B-B14F-4D97-AF65-F5344CB8AC3E}">
        <p14:creationId xmlns:p14="http://schemas.microsoft.com/office/powerpoint/2010/main" val="65953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7</a:t>
            </a:fld>
            <a:endParaRPr lang="en-CA" dirty="0"/>
          </a:p>
        </p:txBody>
      </p:sp>
    </p:spTree>
    <p:extLst>
      <p:ext uri="{BB962C8B-B14F-4D97-AF65-F5344CB8AC3E}">
        <p14:creationId xmlns:p14="http://schemas.microsoft.com/office/powerpoint/2010/main" val="3901940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8</a:t>
            </a:fld>
            <a:endParaRPr lang="en-CA" dirty="0"/>
          </a:p>
        </p:txBody>
      </p:sp>
    </p:spTree>
    <p:extLst>
      <p:ext uri="{BB962C8B-B14F-4D97-AF65-F5344CB8AC3E}">
        <p14:creationId xmlns:p14="http://schemas.microsoft.com/office/powerpoint/2010/main" val="381066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9</a:t>
            </a:fld>
            <a:endParaRPr lang="en-CA" dirty="0"/>
          </a:p>
        </p:txBody>
      </p:sp>
    </p:spTree>
    <p:extLst>
      <p:ext uri="{BB962C8B-B14F-4D97-AF65-F5344CB8AC3E}">
        <p14:creationId xmlns:p14="http://schemas.microsoft.com/office/powerpoint/2010/main" val="2754090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9ADFE23D-8E8F-424D-884D-F78F56335EF5}"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9ADFE23D-8E8F-424D-884D-F78F56335EF5}"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DFE23D-8E8F-424D-884D-F78F56335EF5}"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E73BAFC-64A4-E840-9AE4-05DA7D3C8F94}"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FE73BAFC-64A4-E840-9AE4-05DA7D3C8F94}"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3BAFC-64A4-E840-9AE4-05DA7D3C8F94}"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C4CB6B0-D0F6-1E4D-B7DC-3FBE6B4D87EC}"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7C4CB6B0-D0F6-1E4D-B7DC-3FBE6B4D87EC}"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CB6B0-D0F6-1E4D-B7DC-3FBE6B4D87EC}"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C4CB6B0-D0F6-1E4D-B7DC-3FBE6B4D87EC}"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ADFE23D-8E8F-424D-884D-F78F56335EF5}"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E73BAFC-64A4-E840-9AE4-05DA7D3C8F94}"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www.whc.org/" TargetMode="Externa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hyperlink" Target="http://www.ducks.org/" TargetMode="External"/><Relationship Id="rId7" Type="http://schemas.openxmlformats.org/officeDocument/2006/relationships/hyperlink" Target="http://www.ducks.ca/"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hyperlink" Target="http://longpointwaterfowl.org/" TargetMode="External"/><Relationship Id="rId4" Type="http://schemas.openxmlformats.org/officeDocument/2006/relationships/image" Target="../media/image24.em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2" t="24417" r="9788" b="1348"/>
          <a:stretch/>
        </p:blipFill>
        <p:spPr>
          <a:xfrm>
            <a:off x="0" y="0"/>
            <a:ext cx="9144000" cy="5143500"/>
          </a:xfrm>
          <a:prstGeom prst="rect">
            <a:avLst/>
          </a:prstGeom>
        </p:spPr>
      </p:pic>
      <p:sp>
        <p:nvSpPr>
          <p:cNvPr id="10" name="Rectangle 9"/>
          <p:cNvSpPr/>
          <p:nvPr/>
        </p:nvSpPr>
        <p:spPr>
          <a:xfrm>
            <a:off x="6212277" y="4981575"/>
            <a:ext cx="1771650" cy="184666"/>
          </a:xfrm>
          <a:prstGeom prst="rect">
            <a:avLst/>
          </a:prstGeom>
        </p:spPr>
        <p:txBody>
          <a:bodyPr wrap="square">
            <a:spAutoFit/>
          </a:bodyPr>
          <a:lstStyle/>
          <a:p>
            <a:pPr algn="r"/>
            <a:r>
              <a:rPr lang="en-US" sz="600" dirty="0">
                <a:solidFill>
                  <a:srgbClr val="FFFFFF"/>
                </a:solidFill>
                <a:latin typeface="+mj-lt"/>
              </a:rPr>
              <a:t>©Dean Davenport</a:t>
            </a:r>
            <a:endParaRPr lang="en-US" sz="600" dirty="0">
              <a:solidFill>
                <a:srgbClr val="FFFFFF"/>
              </a:solidFill>
            </a:endParaRPr>
          </a:p>
        </p:txBody>
      </p:sp>
      <p:pic>
        <p:nvPicPr>
          <p:cNvPr id="15" name="Picture 14">
            <a:extLst>
              <a:ext uri="{FF2B5EF4-FFF2-40B4-BE49-F238E27FC236}">
                <a16:creationId xmlns:a16="http://schemas.microsoft.com/office/drawing/2014/main" id="{F8754019-2BBF-9D47-B1B1-D8659E249C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835" y="4147148"/>
            <a:ext cx="914400" cy="739697"/>
          </a:xfrm>
          <a:prstGeom prst="rect">
            <a:avLst/>
          </a:prstGeom>
        </p:spPr>
      </p:pic>
      <p:sp>
        <p:nvSpPr>
          <p:cNvPr id="16" name="TextBox 15">
            <a:extLst>
              <a:ext uri="{FF2B5EF4-FFF2-40B4-BE49-F238E27FC236}">
                <a16:creationId xmlns:a16="http://schemas.microsoft.com/office/drawing/2014/main" id="{1FB4FD0C-D8E1-9F47-B78B-953C158EF389}"/>
              </a:ext>
            </a:extLst>
          </p:cNvPr>
          <p:cNvSpPr txBox="1"/>
          <p:nvPr/>
        </p:nvSpPr>
        <p:spPr>
          <a:xfrm>
            <a:off x="381000" y="1470759"/>
            <a:ext cx="3681899" cy="1554272"/>
          </a:xfrm>
          <a:prstGeom prst="rect">
            <a:avLst/>
          </a:prstGeom>
          <a:noFill/>
        </p:spPr>
        <p:txBody>
          <a:bodyPr wrap="square" rtlCol="0">
            <a:spAutoFit/>
          </a:bodyPr>
          <a:lstStyle/>
          <a:p>
            <a:r>
              <a:rPr lang="en-US" sz="9500" b="1" dirty="0">
                <a:solidFill>
                  <a:srgbClr val="FFFFFF"/>
                </a:solidFill>
              </a:rPr>
              <a:t>Shoot</a:t>
            </a:r>
          </a:p>
        </p:txBody>
      </p:sp>
      <p:sp>
        <p:nvSpPr>
          <p:cNvPr id="17" name="Rectangle 16">
            <a:extLst>
              <a:ext uri="{FF2B5EF4-FFF2-40B4-BE49-F238E27FC236}">
                <a16:creationId xmlns:a16="http://schemas.microsoft.com/office/drawing/2014/main" id="{027C5571-6AE6-8F47-9F8D-921D04578E85}"/>
              </a:ext>
            </a:extLst>
          </p:cNvPr>
          <p:cNvSpPr/>
          <p:nvPr/>
        </p:nvSpPr>
        <p:spPr>
          <a:xfrm>
            <a:off x="399738" y="2488888"/>
            <a:ext cx="8460738" cy="1400383"/>
          </a:xfrm>
          <a:prstGeom prst="rect">
            <a:avLst/>
          </a:prstGeom>
        </p:spPr>
        <p:txBody>
          <a:bodyPr wrap="square">
            <a:spAutoFit/>
          </a:bodyPr>
          <a:lstStyle/>
          <a:p>
            <a:r>
              <a:rPr lang="en-US" sz="8500" b="1" dirty="0">
                <a:solidFill>
                  <a:srgbClr val="FFFFFF"/>
                </a:solidFill>
              </a:rPr>
              <a:t>or don’t shoot?</a:t>
            </a:r>
          </a:p>
        </p:txBody>
      </p:sp>
      <p:pic>
        <p:nvPicPr>
          <p:cNvPr id="18" name="Picture 17" descr="WHC_logo.png">
            <a:extLst>
              <a:ext uri="{FF2B5EF4-FFF2-40B4-BE49-F238E27FC236}">
                <a16:creationId xmlns:a16="http://schemas.microsoft.com/office/drawing/2014/main" id="{290B7598-E704-8340-AE41-BC924FCDB1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41853" y="4195873"/>
            <a:ext cx="993416" cy="642245"/>
          </a:xfrm>
          <a:prstGeom prst="rect">
            <a:avLst/>
          </a:prstGeom>
        </p:spPr>
      </p:pic>
    </p:spTree>
    <p:extLst>
      <p:ext uri="{BB962C8B-B14F-4D97-AF65-F5344CB8AC3E}">
        <p14:creationId xmlns:p14="http://schemas.microsoft.com/office/powerpoint/2010/main" val="1416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http://c2491652.r52.cf0.rackcdn.com/v3/large/160213095403.jpg">
            <a:extLst>
              <a:ext uri="{FF2B5EF4-FFF2-40B4-BE49-F238E27FC236}">
                <a16:creationId xmlns:a16="http://schemas.microsoft.com/office/drawing/2014/main" id="{91647E76-409C-C44B-A116-5C6B4145F5B8}"/>
              </a:ext>
            </a:extLst>
          </p:cNvPr>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10" name="Rectangle 9">
            <a:extLst>
              <a:ext uri="{FF2B5EF4-FFF2-40B4-BE49-F238E27FC236}">
                <a16:creationId xmlns:a16="http://schemas.microsoft.com/office/drawing/2014/main" id="{14517EEC-56BB-E246-BAD1-C3C88AB60673}"/>
              </a:ext>
            </a:extLst>
          </p:cNvPr>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sp>
        <p:nvSpPr>
          <p:cNvPr id="7" name="Rectangle 6"/>
          <p:cNvSpPr/>
          <p:nvPr/>
        </p:nvSpPr>
        <p:spPr>
          <a:xfrm>
            <a:off x="533400" y="2876550"/>
            <a:ext cx="6229350" cy="2169825"/>
          </a:xfrm>
          <a:prstGeom prst="rect">
            <a:avLst/>
          </a:prstGeom>
        </p:spPr>
        <p:txBody>
          <a:bodyPr wrap="square" lIns="91440" tIns="45720" rIns="91440" bIns="45720" anchor="t">
            <a:spAutoFit/>
          </a:bodyPr>
          <a:lstStyle/>
          <a:p>
            <a:r>
              <a:rPr lang="en-US" sz="2700" b="1" dirty="0">
                <a:solidFill>
                  <a:srgbClr val="FFFFFF"/>
                </a:solidFill>
                <a:latin typeface="Arial" panose="020B0604020202020204" pitchFamily="34" charset="0"/>
                <a:cs typeface="Arial" panose="020B0604020202020204" pitchFamily="34" charset="0"/>
              </a:rPr>
              <a:t>Don</a:t>
            </a:r>
            <a:r>
              <a:rPr lang="fr-FR" sz="2700" b="1" dirty="0">
                <a:solidFill>
                  <a:srgbClr val="FFFFFF"/>
                </a:solidFill>
                <a:latin typeface="Arial" panose="020B0604020202020204" pitchFamily="34" charset="0"/>
                <a:cs typeface="Arial" panose="020B0604020202020204" pitchFamily="34" charset="0"/>
              </a:rPr>
              <a:t>’</a:t>
            </a:r>
            <a:r>
              <a:rPr lang="en-US" sz="2700" b="1" dirty="0">
                <a:solidFill>
                  <a:srgbClr val="FFFFFF"/>
                </a:solidFill>
                <a:latin typeface="Arial" panose="020B0604020202020204" pitchFamily="34" charset="0"/>
                <a:cs typeface="Arial" panose="020B0604020202020204" pitchFamily="34" charset="0"/>
              </a:rPr>
              <a:t>t shoot! </a:t>
            </a:r>
            <a:endParaRPr lang="en-US" sz="2700"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a:cs typeface="Arial"/>
              </a:rPr>
              <a:t>It is generally illegal to use any electronic calls while hunting waterfowl, even this one. The only exception is for hunting overabundant species which varies by province and territory. </a:t>
            </a:r>
            <a:r>
              <a:rPr lang="en-US" u="sng" dirty="0">
                <a:solidFill>
                  <a:srgbClr val="FFFFFF"/>
                </a:solidFill>
                <a:latin typeface="Arial"/>
                <a:cs typeface="Arial"/>
              </a:rPr>
              <a:t>Remember to check schedule 1 of the Migratory Birds Regulations.</a:t>
            </a:r>
            <a:endParaRPr lang="en-US" b="1" dirty="0">
              <a:solidFill>
                <a:srgbClr val="FFFFFF"/>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nd2.jpg"/>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0" y="-323254"/>
            <a:ext cx="9134551" cy="5466754"/>
          </a:xfrm>
          <a:prstGeom prst="rect">
            <a:avLst/>
          </a:prstGeom>
        </p:spPr>
      </p:pic>
      <p:sp>
        <p:nvSpPr>
          <p:cNvPr id="8" name="Rectangle 7"/>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
        <p:nvSpPr>
          <p:cNvPr id="10" name="TextBox 9"/>
          <p:cNvSpPr txBox="1"/>
          <p:nvPr/>
        </p:nvSpPr>
        <p:spPr>
          <a:xfrm>
            <a:off x="533400" y="173325"/>
            <a:ext cx="8004684" cy="2169825"/>
          </a:xfrm>
          <a:prstGeom prst="rect">
            <a:avLst/>
          </a:prstGeom>
          <a:noFill/>
        </p:spPr>
        <p:txBody>
          <a:bodyPr wrap="square" lIns="91440" tIns="45720" rIns="91440" bIns="45720" rtlCol="0" anchor="t">
            <a:spAutoFit/>
          </a:bodyPr>
          <a:lstStyle/>
          <a:p>
            <a:r>
              <a:rPr lang="en-US" dirty="0">
                <a:latin typeface="Arial"/>
                <a:cs typeface="Arial"/>
              </a:rPr>
              <a:t>You are hunting ruffed grouse using lead shot. You have a few non-toxic steel shotshells in your hunting jacket. Rounding a bend, you see a wetland full of ducks. You unload the lead and replace it with the steel shotshells and sneak to the edge of the pond and flush a pair of blue-winged teal.</a:t>
            </a:r>
          </a:p>
          <a:p>
            <a:endParaRPr lang="en-US" dirty="0"/>
          </a:p>
          <a:p>
            <a:r>
              <a:rPr lang="en-US" sz="2700" b="1" dirty="0">
                <a:latin typeface="Arial"/>
                <a:cs typeface="Arial"/>
              </a:rPr>
              <a:t>Shoot or don’t shoot?</a:t>
            </a:r>
            <a:endParaRPr lang="en-US" sz="2700" dirty="0">
              <a:latin typeface="Arial"/>
              <a:cs typeface="Arial"/>
            </a:endParaRPr>
          </a:p>
          <a:p>
            <a:endParaRPr lang="en-US" dirty="0"/>
          </a:p>
        </p:txBody>
      </p:sp>
    </p:spTree>
    <p:extLst>
      <p:ext uri="{BB962C8B-B14F-4D97-AF65-F5344CB8AC3E}">
        <p14:creationId xmlns:p14="http://schemas.microsoft.com/office/powerpoint/2010/main" val="234027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nd2.jpg">
            <a:extLst>
              <a:ext uri="{FF2B5EF4-FFF2-40B4-BE49-F238E27FC236}">
                <a16:creationId xmlns:a16="http://schemas.microsoft.com/office/drawing/2014/main" id="{6DEC52B9-D48B-9343-9E43-0193D4970C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0" y="-323254"/>
            <a:ext cx="9134551" cy="5466754"/>
          </a:xfrm>
          <a:prstGeom prst="rect">
            <a:avLst/>
          </a:prstGeom>
        </p:spPr>
      </p:pic>
      <p:sp>
        <p:nvSpPr>
          <p:cNvPr id="10" name="TextBox 9"/>
          <p:cNvSpPr txBox="1"/>
          <p:nvPr/>
        </p:nvSpPr>
        <p:spPr>
          <a:xfrm>
            <a:off x="539750" y="58733"/>
            <a:ext cx="7461250" cy="1708160"/>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Don’t shoot! </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It is illegal to possess lead shot while hunting waterfowl, even if it is not loaded in your shotgun. Return to your vehicle and drop off all lead shotshells before hunting any waterfowl. </a:t>
            </a:r>
          </a:p>
        </p:txBody>
      </p:sp>
      <p:sp>
        <p:nvSpPr>
          <p:cNvPr id="9" name="Rectangle 8">
            <a:extLst>
              <a:ext uri="{FF2B5EF4-FFF2-40B4-BE49-F238E27FC236}">
                <a16:creationId xmlns:a16="http://schemas.microsoft.com/office/drawing/2014/main" id="{0D67B686-8BB9-904E-B66B-509CB1962E88}"/>
              </a:ext>
            </a:extLst>
          </p:cNvPr>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Tree>
    <p:extLst>
      <p:ext uri="{BB962C8B-B14F-4D97-AF65-F5344CB8AC3E}">
        <p14:creationId xmlns:p14="http://schemas.microsoft.com/office/powerpoint/2010/main" val="2614288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ese.jpg"/>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7" name="Rectangle 6"/>
          <p:cNvSpPr/>
          <p:nvPr/>
        </p:nvSpPr>
        <p:spPr>
          <a:xfrm>
            <a:off x="533400" y="4095750"/>
            <a:ext cx="4514850" cy="507831"/>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8" name="Rectangle 7"/>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
        <p:nvSpPr>
          <p:cNvPr id="4" name="TextBox 3"/>
          <p:cNvSpPr txBox="1"/>
          <p:nvPr/>
        </p:nvSpPr>
        <p:spPr>
          <a:xfrm>
            <a:off x="533400" y="391618"/>
            <a:ext cx="8077200" cy="1200329"/>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A friend invites you out for a Canada goose hunt on his family farm. Instead of setting up decoys he tells you to line up at the tree line and to shoot the geese as they clear the trees overhead. A few minutes after sunrise the first flock of geese lift up from a nearby pond and fly right over your spot. </a:t>
            </a:r>
            <a:endParaRPr lang="en-CA" dirty="0">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ese.jpg">
            <a:extLst>
              <a:ext uri="{FF2B5EF4-FFF2-40B4-BE49-F238E27FC236}">
                <a16:creationId xmlns:a16="http://schemas.microsoft.com/office/drawing/2014/main" id="{721FCA43-2378-0246-A12A-6BFCED3DD0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6" name="TextBox 5"/>
          <p:cNvSpPr txBox="1"/>
          <p:nvPr/>
        </p:nvSpPr>
        <p:spPr>
          <a:xfrm>
            <a:off x="457200" y="361950"/>
            <a:ext cx="8386998" cy="1431161"/>
          </a:xfrm>
          <a:prstGeom prst="rect">
            <a:avLst/>
          </a:prstGeom>
          <a:noFill/>
        </p:spPr>
        <p:txBody>
          <a:bodyPr wrap="square" rtlCol="0">
            <a:spAutoFit/>
          </a:bodyPr>
          <a:lstStyle/>
          <a:p>
            <a:r>
              <a:rPr lang="en-US" sz="3300" b="1" dirty="0">
                <a:solidFill>
                  <a:srgbClr val="FFFFFF"/>
                </a:solidFill>
                <a:latin typeface="Arial" panose="020B0604020202020204" pitchFamily="34" charset="0"/>
                <a:cs typeface="Arial" panose="020B0604020202020204" pitchFamily="34" charset="0"/>
              </a:rPr>
              <a:t>Shoot!</a:t>
            </a: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panose="020B0604020202020204" pitchFamily="34" charset="0"/>
                <a:cs typeface="Arial" panose="020B0604020202020204" pitchFamily="34" charset="0"/>
              </a:rPr>
              <a:t>This type of hunting is called pass shooting and it is perfectly legal. This is a great way for new hunters to get into the sport without a huge investment in gear.</a:t>
            </a:r>
          </a:p>
        </p:txBody>
      </p:sp>
      <p:sp>
        <p:nvSpPr>
          <p:cNvPr id="11" name="Rectangle 10">
            <a:extLst>
              <a:ext uri="{FF2B5EF4-FFF2-40B4-BE49-F238E27FC236}">
                <a16:creationId xmlns:a16="http://schemas.microsoft.com/office/drawing/2014/main" id="{34B70CE1-D66A-344F-BBD1-C15AEA44271A}"/>
              </a:ext>
            </a:extLst>
          </p:cNvPr>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kidshunting.jpg">
            <a:extLst>
              <a:ext uri="{FF2B5EF4-FFF2-40B4-BE49-F238E27FC236}">
                <a16:creationId xmlns:a16="http://schemas.microsoft.com/office/drawing/2014/main" id="{AF6A1BA1-A71E-A549-9B55-44B41E6AAB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TextBox 2"/>
          <p:cNvSpPr txBox="1"/>
          <p:nvPr/>
        </p:nvSpPr>
        <p:spPr>
          <a:xfrm>
            <a:off x="539750" y="424409"/>
            <a:ext cx="7842250" cy="2585323"/>
          </a:xfrm>
          <a:prstGeom prst="rect">
            <a:avLst/>
          </a:prstGeom>
          <a:noFill/>
        </p:spPr>
        <p:txBody>
          <a:bodyPr wrap="square" lIns="91440" tIns="45720" rIns="91440" bIns="45720" rtlCol="0" anchor="t">
            <a:spAutoFit/>
          </a:bodyPr>
          <a:lstStyle/>
          <a:p>
            <a:r>
              <a:rPr lang="en-US" dirty="0">
                <a:latin typeface="Arial"/>
                <a:cs typeface="Arial"/>
              </a:rPr>
              <a:t>You’ve borrowed a friend’s shotgun for a morning of sea duck hunting. He hands you a bag of mixed shotgun shells. You load the gun with a two yellow Federal 2 ¾" shells with #4 shot and one red Winchester 2 ¾" shell with #2 shot. Soon a nice drake goldeneye comes into your decoys at 30 yards.</a:t>
            </a:r>
          </a:p>
          <a:p>
            <a:endParaRPr lang="en-US" sz="2700" dirty="0">
              <a:latin typeface="Arial" panose="020B0604020202020204" pitchFamily="34" charset="0"/>
              <a:cs typeface="Arial" panose="020B0604020202020204" pitchFamily="34" charset="0"/>
            </a:endParaRPr>
          </a:p>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11AF66CD-7ACE-6F4A-B904-9AD3C6976C6B}"/>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1190848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kidshunting.jpg">
            <a:extLst>
              <a:ext uri="{FF2B5EF4-FFF2-40B4-BE49-F238E27FC236}">
                <a16:creationId xmlns:a16="http://schemas.microsoft.com/office/drawing/2014/main" id="{2F6193D4-938B-2142-84CA-466723085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Rectangle 2"/>
          <p:cNvSpPr/>
          <p:nvPr/>
        </p:nvSpPr>
        <p:spPr>
          <a:xfrm>
            <a:off x="488534" y="361950"/>
            <a:ext cx="8274466" cy="2492990"/>
          </a:xfrm>
          <a:prstGeom prst="rect">
            <a:avLst/>
          </a:prstGeom>
        </p:spPr>
        <p:txBody>
          <a:bodyPr wrap="square" lIns="91440" tIns="45720" rIns="91440" bIns="45720" anchor="t">
            <a:spAutoFit/>
          </a:bodyPr>
          <a:lstStyle/>
          <a:p>
            <a:r>
              <a:rPr lang="en-US" sz="3300" b="1" dirty="0">
                <a:latin typeface="Arial" panose="020B0604020202020204" pitchFamily="34" charset="0"/>
                <a:cs typeface="Arial" panose="020B0604020202020204" pitchFamily="34" charset="0"/>
              </a:rPr>
              <a:t>Don’t Shoot! </a:t>
            </a:r>
          </a:p>
          <a:p>
            <a:endParaRPr lang="en-US" sz="3300" b="1" dirty="0">
              <a:latin typeface="Arial" panose="020B0604020202020204" pitchFamily="34" charset="0"/>
              <a:cs typeface="Arial" panose="020B0604020202020204" pitchFamily="34" charset="0"/>
            </a:endParaRPr>
          </a:p>
          <a:p>
            <a:r>
              <a:rPr lang="en-US" dirty="0">
                <a:latin typeface="Arial"/>
                <a:cs typeface="Arial"/>
              </a:rPr>
              <a:t>Manufacturers use different </a:t>
            </a:r>
            <a:r>
              <a:rPr lang="en-US" dirty="0" err="1">
                <a:latin typeface="Arial"/>
                <a:cs typeface="Arial"/>
              </a:rPr>
              <a:t>colours</a:t>
            </a:r>
            <a:r>
              <a:rPr lang="en-US" dirty="0">
                <a:latin typeface="Arial"/>
                <a:cs typeface="Arial"/>
              </a:rPr>
              <a:t> when making shotgun shells. In this case, the wrong gauge was loaded into your gun. Never assume that a </a:t>
            </a:r>
            <a:r>
              <a:rPr lang="en-US" dirty="0" err="1">
                <a:latin typeface="Arial"/>
                <a:cs typeface="Arial"/>
              </a:rPr>
              <a:t>colour</a:t>
            </a:r>
            <a:r>
              <a:rPr lang="en-US" dirty="0">
                <a:latin typeface="Arial"/>
                <a:cs typeface="Arial"/>
              </a:rPr>
              <a:t> of shell represents the gauge. Always check the shell length and gauge on the shell to ensure it fits your gun. Firing the wrong shell in a gun could hurt or even kill you or your hunting partner.</a:t>
            </a:r>
            <a:endParaRPr lang="en-US"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47C595AE-960F-0E4A-85C5-9C4CB3160166}"/>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dirty="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30027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Heron dark.JPG"/>
          <p:cNvPicPr>
            <a:picLocks noChangeAspect="1"/>
          </p:cNvPicPr>
          <p:nvPr/>
        </p:nvPicPr>
        <p:blipFill rotWithShape="1">
          <a:blip r:embed="rId3" cstate="print"/>
          <a:srcRect l="6709" t="19795" r="555" b="10484"/>
          <a:stretch/>
        </p:blipFill>
        <p:spPr>
          <a:xfrm>
            <a:off x="0" y="0"/>
            <a:ext cx="9162738" cy="5166583"/>
          </a:xfrm>
          <a:prstGeom prst="rect">
            <a:avLst/>
          </a:prstGeom>
        </p:spPr>
      </p:pic>
      <p:sp>
        <p:nvSpPr>
          <p:cNvPr id="6" name="TextBox 5"/>
          <p:cNvSpPr txBox="1"/>
          <p:nvPr/>
        </p:nvSpPr>
        <p:spPr>
          <a:xfrm>
            <a:off x="5715000" y="364136"/>
            <a:ext cx="3200400" cy="2862322"/>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It is a dark, overcast morning, just after legal time has started. You turn to see this bird flying right over your head well within range.</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a:cs typeface="Arial"/>
              </a:rPr>
              <a:t>Shoot or don’t shoot?</a:t>
            </a:r>
            <a:endParaRPr lang="en-US" sz="2700" dirty="0">
              <a:solidFill>
                <a:srgbClr val="FFFFFF"/>
              </a:solidFill>
              <a:latin typeface="Arial"/>
              <a:cs typeface="Arial"/>
            </a:endParaRPr>
          </a:p>
          <a:p>
            <a:endParaRPr lang="en-US" dirty="0">
              <a:solidFill>
                <a:srgbClr val="FFFFFF"/>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4C70284B-E401-C546-9F6C-01073410D480}"/>
              </a:ext>
            </a:extLst>
          </p:cNvPr>
          <p:cNvSpPr/>
          <p:nvPr/>
        </p:nvSpPr>
        <p:spPr>
          <a:xfrm>
            <a:off x="7067550" y="4642306"/>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ue Heron light.JPG"/>
          <p:cNvPicPr>
            <a:picLocks noChangeAspect="1"/>
          </p:cNvPicPr>
          <p:nvPr/>
        </p:nvPicPr>
        <p:blipFill rotWithShape="1">
          <a:blip r:embed="rId3" cstate="print"/>
          <a:srcRect l="6872" t="20574" r="1504" b="10845"/>
          <a:stretch/>
        </p:blipFill>
        <p:spPr>
          <a:xfrm>
            <a:off x="1" y="0"/>
            <a:ext cx="9143999" cy="5143500"/>
          </a:xfrm>
          <a:prstGeom prst="rect">
            <a:avLst/>
          </a:prstGeom>
        </p:spPr>
      </p:pic>
      <p:sp>
        <p:nvSpPr>
          <p:cNvPr id="5" name="TextBox 4"/>
          <p:cNvSpPr txBox="1"/>
          <p:nvPr/>
        </p:nvSpPr>
        <p:spPr>
          <a:xfrm>
            <a:off x="5638801" y="344597"/>
            <a:ext cx="3276600" cy="3093154"/>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Don’t shoot!</a:t>
            </a: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a:cs typeface="Arial"/>
              </a:rPr>
              <a:t>This is a great blue heron and it is not a legal game species. Even if legal shooting hours have arrived, if it’s too dark to identify the bird(s), it’s better to wait until lighting conditions improve than to shoot and make a mistake. </a:t>
            </a:r>
            <a:endParaRPr lang="en-US"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7067550" y="4642306"/>
            <a:ext cx="1771650" cy="215444"/>
          </a:xfrm>
          <a:prstGeom prst="rect">
            <a:avLst/>
          </a:prstGeom>
        </p:spPr>
        <p:txBody>
          <a:bodyPr wrap="square">
            <a:spAutoFit/>
          </a:bodyPr>
          <a:lstStyle/>
          <a:p>
            <a:pPr algn="r"/>
            <a:r>
              <a:rPr lang="en-US" sz="800" dirty="0">
                <a:solidFill>
                  <a:schemeClr val="tx1">
                    <a:lumMod val="95000"/>
                    <a:lumOff val="5000"/>
                  </a:schemeClr>
                </a:solidFill>
                <a:latin typeface="+mj-lt"/>
              </a:rPr>
              <a:t>©Chris Benson</a:t>
            </a:r>
            <a:endParaRPr lang="en-US" sz="800" dirty="0">
              <a:solidFill>
                <a:schemeClr val="tx1">
                  <a:lumMod val="95000"/>
                  <a:lumOff val="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500" y="390317"/>
            <a:ext cx="3314700" cy="397031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You and your buddies are having an outstanding goose hunt. Every hunter except one has their daily bag limit of geese. Your buddy needs two more geese to fill her daily limit. A pair of geese come gliding in at 30 yards and it’s a safe shot for all three hunters.</a:t>
            </a:r>
          </a:p>
          <a:p>
            <a:endParaRPr lang="en-US"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a:t>
            </a:r>
          </a:p>
          <a:p>
            <a:r>
              <a:rPr lang="en-US" sz="2700" b="1" dirty="0">
                <a:latin typeface="Arial" panose="020B0604020202020204" pitchFamily="34" charset="0"/>
                <a:cs typeface="Arial" panose="020B0604020202020204" pitchFamily="34" charset="0"/>
              </a:rPr>
              <a:t>don’t shoot?</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F8618832-4526-FA4F-A004-D599396836DF}"/>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pic>
        <p:nvPicPr>
          <p:cNvPr id="12" name="Picture 2">
            <a:extLst>
              <a:ext uri="{FF2B5EF4-FFF2-40B4-BE49-F238E27FC236}">
                <a16:creationId xmlns:a16="http://schemas.microsoft.com/office/drawing/2014/main" id="{9E233FAC-9415-3440-9150-C6F9F399B93E}"/>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duc1718 - Chris Benson\Oak Hammock youth hunt\D.U.-14.jpg">
            <a:extLst>
              <a:ext uri="{FF2B5EF4-FFF2-40B4-BE49-F238E27FC236}">
                <a16:creationId xmlns:a16="http://schemas.microsoft.com/office/drawing/2014/main" id="{EEF38102-A356-BA4D-B2B8-27F62A9B5F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236" r="4000" b="6772"/>
          <a:stretch/>
        </p:blipFill>
        <p:spPr bwMode="auto">
          <a:xfrm>
            <a:off x="0" y="1"/>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8BCF93F-816F-F144-85BF-69140811F373}"/>
              </a:ext>
            </a:extLst>
          </p:cNvPr>
          <p:cNvSpPr txBox="1"/>
          <p:nvPr/>
        </p:nvSpPr>
        <p:spPr>
          <a:xfrm>
            <a:off x="228600" y="350783"/>
            <a:ext cx="8458200" cy="3235053"/>
          </a:xfrm>
          <a:prstGeom prst="rect">
            <a:avLst/>
          </a:prstGeom>
          <a:noFill/>
        </p:spPr>
        <p:txBody>
          <a:bodyPr wrap="square" rtlCol="0">
            <a:spAutoFit/>
          </a:bodyPr>
          <a:lstStyle/>
          <a:p>
            <a:pPr marL="205979">
              <a:lnSpc>
                <a:spcPct val="110000"/>
              </a:lnSpc>
              <a:spcBef>
                <a:spcPts val="0"/>
              </a:spcBef>
            </a:pPr>
            <a:r>
              <a:rPr lang="en-CA" sz="2000" b="1" i="1">
                <a:solidFill>
                  <a:srgbClr val="FFFFFF"/>
                </a:solidFill>
                <a:latin typeface="Bookman Old Style" panose="02050604050505020204" pitchFamily="18" charset="0"/>
                <a:cs typeface="Arial" panose="020B0604020202020204" pitchFamily="34" charset="0"/>
              </a:rPr>
              <a:t>“The hunter ordinarily has no gallery to applaud or disapprove his conduct. Whatever his acts, they are dictated by his own conscience rather than by a mob </a:t>
            </a:r>
            <a:br>
              <a:rPr lang="en-CA" sz="2000" b="1" i="1">
                <a:solidFill>
                  <a:srgbClr val="FFFFFF"/>
                </a:solidFill>
                <a:latin typeface="Bookman Old Style" panose="02050604050505020204" pitchFamily="18" charset="0"/>
                <a:cs typeface="Arial" panose="020B0604020202020204" pitchFamily="34" charset="0"/>
              </a:rPr>
            </a:br>
            <a:r>
              <a:rPr lang="en-CA" sz="2000" b="1" i="1">
                <a:solidFill>
                  <a:srgbClr val="FFFFFF"/>
                </a:solidFill>
                <a:latin typeface="Bookman Old Style" panose="02050604050505020204" pitchFamily="18" charset="0"/>
                <a:cs typeface="Arial" panose="020B0604020202020204" pitchFamily="34" charset="0"/>
              </a:rPr>
              <a:t>of onlookers.” </a:t>
            </a:r>
          </a:p>
          <a:p>
            <a:pPr marL="205979">
              <a:lnSpc>
                <a:spcPct val="110000"/>
              </a:lnSpc>
              <a:spcBef>
                <a:spcPts val="1350"/>
              </a:spcBef>
              <a:spcAft>
                <a:spcPts val="0"/>
              </a:spcAft>
            </a:pPr>
            <a:r>
              <a:rPr lang="en-CA" sz="1500" b="1" i="1">
                <a:solidFill>
                  <a:srgbClr val="FFFFFF"/>
                </a:solidFill>
                <a:latin typeface="Arial" panose="020B0604020202020204" pitchFamily="34" charset="0"/>
                <a:cs typeface="Arial" panose="020B0604020202020204" pitchFamily="34" charset="0"/>
              </a:rPr>
              <a:t>Aldo Leopold</a:t>
            </a:r>
          </a:p>
          <a:p>
            <a:pPr marL="205979">
              <a:lnSpc>
                <a:spcPct val="110000"/>
              </a:lnSpc>
              <a:spcBef>
                <a:spcPts val="1350"/>
              </a:spcBef>
              <a:spcAft>
                <a:spcPts val="0"/>
              </a:spcAft>
            </a:pPr>
            <a:endParaRPr lang="en-CA" sz="1500" b="1">
              <a:solidFill>
                <a:srgbClr val="FFFFFF"/>
              </a:solidFill>
              <a:latin typeface="Arial" panose="020B0604020202020204" pitchFamily="34" charset="0"/>
              <a:cs typeface="Arial" panose="020B0604020202020204" pitchFamily="34" charset="0"/>
            </a:endParaRPr>
          </a:p>
          <a:p>
            <a:pPr marL="205979">
              <a:lnSpc>
                <a:spcPct val="110000"/>
              </a:lnSpc>
              <a:spcBef>
                <a:spcPts val="1350"/>
              </a:spcBef>
              <a:spcAft>
                <a:spcPts val="0"/>
              </a:spcAft>
            </a:pPr>
            <a:r>
              <a:rPr lang="en-CA" sz="1500" b="1">
                <a:solidFill>
                  <a:srgbClr val="FFFFFF"/>
                </a:solidFill>
                <a:latin typeface="Arial" panose="020B0604020202020204" pitchFamily="34" charset="0"/>
                <a:cs typeface="Arial" panose="020B0604020202020204" pitchFamily="34" charset="0"/>
              </a:rPr>
              <a:t>You will face ethical and legal decisions whenever you hunt. Decide what you would do in each of the following situations and then discover what the experienced hunter would do and why. </a:t>
            </a:r>
            <a:endParaRPr lang="en-CA" sz="15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689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D88B97B-2D89-2345-80B4-CB029AC83BD6}"/>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
        <p:nvSpPr>
          <p:cNvPr id="3" name="TextBox 2"/>
          <p:cNvSpPr txBox="1"/>
          <p:nvPr/>
        </p:nvSpPr>
        <p:spPr>
          <a:xfrm>
            <a:off x="571500" y="361950"/>
            <a:ext cx="3162300" cy="2816156"/>
          </a:xfrm>
          <a:prstGeom prst="rect">
            <a:avLst/>
          </a:prstGeom>
          <a:noFill/>
        </p:spPr>
        <p:txBody>
          <a:bodyPr wrap="square" rtlCol="0">
            <a:spAutoFit/>
          </a:bodyPr>
          <a:lstStyle/>
          <a:p>
            <a:r>
              <a:rPr lang="en-US" sz="3300" b="1" dirty="0">
                <a:latin typeface="Arial" panose="020B0604020202020204" pitchFamily="34" charset="0"/>
                <a:cs typeface="Arial" panose="020B0604020202020204" pitchFamily="34" charset="0"/>
              </a:rPr>
              <a:t>Don’t shoot!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hunter is only allowed to shoot his or her own daily limit of ducks and geese.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Only your buddy is permitted to shoot because she has not filled her daily bag limit.</a:t>
            </a:r>
          </a:p>
        </p:txBody>
      </p:sp>
      <p:sp>
        <p:nvSpPr>
          <p:cNvPr id="13" name="Rectangle 12">
            <a:extLst>
              <a:ext uri="{FF2B5EF4-FFF2-40B4-BE49-F238E27FC236}">
                <a16:creationId xmlns:a16="http://schemas.microsoft.com/office/drawing/2014/main" id="{5018FBBF-63FC-D641-8836-69FF2F82587D}"/>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g.jpg"/>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9" name="Rectangle 8"/>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410200" y="391618"/>
            <a:ext cx="3200400" cy="2862322"/>
          </a:xfrm>
          <a:prstGeom prst="rect">
            <a:avLst/>
          </a:prstGeom>
          <a:noFill/>
        </p:spPr>
        <p:txBody>
          <a:bodyPr wrap="square" lIns="91440" tIns="45720" rIns="91440" bIns="45720" rtlCol="0" anchor="t">
            <a:spAutoFit/>
          </a:bodyPr>
          <a:lstStyle/>
          <a:p>
            <a:r>
              <a:rPr lang="en-US" dirty="0">
                <a:latin typeface="Arial"/>
                <a:cs typeface="Arial"/>
              </a:rPr>
              <a:t>You are walking along the edge of a marsh with your Labrador retriever. He suddenly breaks and flushes a pair of ducks.</a:t>
            </a:r>
          </a:p>
          <a:p>
            <a:endParaRPr lang="en-US" dirty="0"/>
          </a:p>
          <a:p>
            <a:r>
              <a:rPr lang="en-US" sz="2700" b="1" dirty="0">
                <a:latin typeface="Arial" panose="020B0604020202020204" pitchFamily="34" charset="0"/>
                <a:cs typeface="Arial" panose="020B0604020202020204" pitchFamily="34" charset="0"/>
              </a:rPr>
              <a:t>Shoot or</a:t>
            </a:r>
          </a:p>
          <a:p>
            <a:r>
              <a:rPr lang="en-US" sz="2700" b="1" dirty="0">
                <a:latin typeface="Arial"/>
                <a:cs typeface="Arial"/>
              </a:rPr>
              <a:t>don’t shoot?</a:t>
            </a:r>
            <a:endParaRPr lang="en-US" sz="2700" dirty="0">
              <a:latin typeface="Arial"/>
              <a:cs typeface="Arial"/>
            </a:endParaRPr>
          </a:p>
          <a:p>
            <a:endParaRPr lang="en-C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g.jpg">
            <a:extLst>
              <a:ext uri="{FF2B5EF4-FFF2-40B4-BE49-F238E27FC236}">
                <a16:creationId xmlns:a16="http://schemas.microsoft.com/office/drawing/2014/main" id="{C7E7413B-A0F1-994E-81C1-61C0D283C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5" name="TextBox 4"/>
          <p:cNvSpPr txBox="1"/>
          <p:nvPr/>
        </p:nvSpPr>
        <p:spPr>
          <a:xfrm>
            <a:off x="5410200" y="365385"/>
            <a:ext cx="3352800" cy="2723823"/>
          </a:xfrm>
          <a:prstGeom prst="rect">
            <a:avLst/>
          </a:prstGeom>
          <a:noFill/>
        </p:spPr>
        <p:txBody>
          <a:bodyPr wrap="square" lIns="91440" tIns="45720" rIns="91440" bIns="45720" rtlCol="0" anchor="t">
            <a:spAutoFit/>
          </a:bodyPr>
          <a:lstStyle/>
          <a:p>
            <a:r>
              <a:rPr lang="en-US" sz="2700" b="1" dirty="0">
                <a:latin typeface="Arial" panose="020B0604020202020204" pitchFamily="34" charset="0"/>
                <a:cs typeface="Arial" panose="020B0604020202020204" pitchFamily="34" charset="0"/>
              </a:rPr>
              <a:t>Shoot! </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You are allowed to use dogs while hunting waterfowl, whether it be for retrieving, flushing or both. As long as the shot is safe and the dog is out of the way, you can take this shot.</a:t>
            </a:r>
          </a:p>
        </p:txBody>
      </p:sp>
      <p:sp>
        <p:nvSpPr>
          <p:cNvPr id="11" name="Rectangle 10">
            <a:extLst>
              <a:ext uri="{FF2B5EF4-FFF2-40B4-BE49-F238E27FC236}">
                <a16:creationId xmlns:a16="http://schemas.microsoft.com/office/drawing/2014/main" id="{251B283B-A6D3-2E41-AE6A-B7F46C1D1417}"/>
              </a:ext>
            </a:extLst>
          </p:cNvPr>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C:\Documents and Settings\duc1718\My Documents\My Pictures\(A) Mentored hunts\Family mentored hunt 2012\Single going down.JPG"/>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33400" y="400050"/>
            <a:ext cx="5410200" cy="216982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As you go to retrieve a crippled goose, your hunting partners start calling to another flock that look like they might decoy. The crippled goose gets up, flaps its wings and begins to fly away. </a:t>
            </a:r>
            <a:endParaRPr lang="en-US"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a:p>
            <a:endParaRPr lang="en-CA" dirty="0">
              <a:solidFill>
                <a:srgbClr val="4A452A"/>
              </a:solidFill>
              <a:latin typeface="Arial" panose="020B0604020202020204" pitchFamily="34" charset="0"/>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duc1718\My Documents\My Pictures\(A) Mentored hunts\Family mentored hunt 2012\Single going down.JPG">
            <a:extLst>
              <a:ext uri="{FF2B5EF4-FFF2-40B4-BE49-F238E27FC236}">
                <a16:creationId xmlns:a16="http://schemas.microsoft.com/office/drawing/2014/main" id="{1155442F-C1BA-3D4B-A02A-E217BCC1FAC0}"/>
              </a:ext>
            </a:extLst>
          </p:cNvPr>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5" name="TextBox 4"/>
          <p:cNvSpPr txBox="1"/>
          <p:nvPr/>
        </p:nvSpPr>
        <p:spPr>
          <a:xfrm>
            <a:off x="533400" y="326661"/>
            <a:ext cx="6705600" cy="1985159"/>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Shoot! </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Even if shooting the crippled goose means that you will scare away the flock of geese, you are required by law and ethically responsible to immediately retrieve and humanely kill any crippled duck or goose as quickly as possible. </a:t>
            </a:r>
          </a:p>
        </p:txBody>
      </p:sp>
      <p:sp>
        <p:nvSpPr>
          <p:cNvPr id="9" name="Rectangle 8">
            <a:extLst>
              <a:ext uri="{FF2B5EF4-FFF2-40B4-BE49-F238E27FC236}">
                <a16:creationId xmlns:a16="http://schemas.microsoft.com/office/drawing/2014/main" id="{6A988972-57E2-3F4C-96E7-78C6DEB0F245}"/>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atdog.jpg">
            <a:extLst>
              <a:ext uri="{FF2B5EF4-FFF2-40B4-BE49-F238E27FC236}">
                <a16:creationId xmlns:a16="http://schemas.microsoft.com/office/drawing/2014/main" id="{723D3938-C43F-DE4A-8735-A22F050A0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2" name="TextBox 1"/>
          <p:cNvSpPr txBox="1"/>
          <p:nvPr/>
        </p:nvSpPr>
        <p:spPr>
          <a:xfrm>
            <a:off x="562566" y="361053"/>
            <a:ext cx="8219483" cy="1615827"/>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While rowing through the marsh you hear a lot of quacking and think you see a couple of ducks hidden in the reeds. You load your shotgun and point it towards the sound, ready for when any ducks flush up.</a:t>
            </a: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8A59232-4440-3D48-B79D-0E57E27B1B87}"/>
              </a:ext>
            </a:extLst>
          </p:cNvPr>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atdog.jpg"/>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6" name="Rectangle 5"/>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
        <p:nvSpPr>
          <p:cNvPr id="9" name="TextBox 8"/>
          <p:cNvSpPr txBox="1"/>
          <p:nvPr/>
        </p:nvSpPr>
        <p:spPr>
          <a:xfrm>
            <a:off x="533400" y="209550"/>
            <a:ext cx="8248650" cy="1985159"/>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a:t>
            </a:r>
            <a:r>
              <a:rPr lang="fr-FR" sz="3300" b="1" dirty="0">
                <a:solidFill>
                  <a:srgbClr val="4A452A"/>
                </a:solidFill>
                <a:latin typeface="Arial"/>
                <a:cs typeface="Arial"/>
              </a:rPr>
              <a:t>’</a:t>
            </a:r>
            <a:r>
              <a:rPr lang="en-US" sz="3300" b="1" dirty="0">
                <a:solidFill>
                  <a:srgbClr val="4A452A"/>
                </a:solidFill>
                <a:latin typeface="Arial"/>
                <a:cs typeface="Arial"/>
              </a:rPr>
              <a:t>t shoot! </a:t>
            </a:r>
            <a:endParaRPr lang="en-US" sz="3300" dirty="0">
              <a:solidFill>
                <a:srgbClr val="4A452A"/>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r>
              <a:rPr lang="en-US" dirty="0">
                <a:solidFill>
                  <a:srgbClr val="4A452A"/>
                </a:solidFill>
                <a:latin typeface="Arial"/>
                <a:cs typeface="Arial"/>
              </a:rPr>
              <a:t>The ducks you see could be another hunter’s decoy spread and the quacking could be their duck calling. If that's the case, you just pointed a loaded firearm at a person! You should never point your gun towards anything unless you are sure of your target and everything nearby.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29350" y="4981917"/>
            <a:ext cx="1771650" cy="184666"/>
          </a:xfrm>
          <a:prstGeom prst="rect">
            <a:avLst/>
          </a:prstGeom>
        </p:spPr>
        <p:txBody>
          <a:bodyPr wrap="square">
            <a:spAutoFit/>
          </a:bodyPr>
          <a:lstStyle/>
          <a:p>
            <a:pPr algn="r"/>
            <a:r>
              <a:rPr lang="en-US" sz="600" dirty="0">
                <a:solidFill>
                  <a:srgbClr val="FFFFFF"/>
                </a:solidFill>
                <a:latin typeface="+mj-lt"/>
              </a:rPr>
              <a:t>©</a:t>
            </a:r>
            <a:r>
              <a:rPr lang="en-US" sz="600" dirty="0" err="1">
                <a:solidFill>
                  <a:srgbClr val="FFFFFF"/>
                </a:solidFill>
                <a:latin typeface="+mj-lt"/>
              </a:rPr>
              <a:t>Carri</a:t>
            </a:r>
            <a:r>
              <a:rPr lang="en-US" sz="600" dirty="0">
                <a:solidFill>
                  <a:srgbClr val="FFFFFF"/>
                </a:solidFill>
                <a:latin typeface="+mj-lt"/>
              </a:rPr>
              <a:t> </a:t>
            </a:r>
            <a:r>
              <a:rPr lang="en-US" sz="600" dirty="0" err="1">
                <a:solidFill>
                  <a:srgbClr val="FFFFFF"/>
                </a:solidFill>
                <a:latin typeface="+mj-lt"/>
              </a:rPr>
              <a:t>Duitsman</a:t>
            </a:r>
            <a:endParaRPr lang="en-US" sz="600" dirty="0">
              <a:solidFill>
                <a:srgbClr val="FFFFFF"/>
              </a:solidFill>
            </a:endParaRPr>
          </a:p>
        </p:txBody>
      </p:sp>
      <p:pic>
        <p:nvPicPr>
          <p:cNvPr id="8" name="Picture 4" descr="http://c2491652.r52.cf0.rackcdn.com/v3/large/180314101520.jpg"/>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0" name="TextBox 9"/>
          <p:cNvSpPr txBox="1"/>
          <p:nvPr/>
        </p:nvSpPr>
        <p:spPr>
          <a:xfrm>
            <a:off x="514350" y="355392"/>
            <a:ext cx="3067050" cy="4662815"/>
          </a:xfrm>
          <a:prstGeom prst="rect">
            <a:avLst/>
          </a:prstGeom>
          <a:noFill/>
        </p:spPr>
        <p:txBody>
          <a:bodyPr wrap="square" lIns="91440" tIns="45720" rIns="91440" bIns="45720" rtlCol="0" anchor="t">
            <a:spAutoFit/>
          </a:bodyPr>
          <a:lstStyle/>
          <a:p>
            <a:r>
              <a:rPr lang="en-US" dirty="0"/>
              <a:t>While out on a duck hunt, </a:t>
            </a:r>
          </a:p>
          <a:p>
            <a:r>
              <a:rPr lang="en-US" dirty="0">
                <a:latin typeface="Arial"/>
                <a:cs typeface="Arial"/>
              </a:rPr>
              <a:t>your shotgun is loaded with 2 ¾ inch steel #4 shot. A good choice for decoying ducks. A pair of Canada geese unexpectedly come in from behind you, approaching your spread. You don’t have time to switch to a bigger goose load. </a:t>
            </a:r>
            <a:endParaRPr lang="en-US" dirty="0">
              <a:cs typeface="Arial"/>
            </a:endParaRPr>
          </a:p>
          <a:p>
            <a:endParaRPr lang="en-US" sz="2700" b="1"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 don’t shoot?</a:t>
            </a:r>
            <a:endParaRPr lang="en-US" sz="2700" dirty="0">
              <a:latin typeface="Arial" panose="020B0604020202020204" pitchFamily="34" charset="0"/>
              <a:cs typeface="Arial" panose="020B0604020202020204" pitchFamily="34" charset="0"/>
            </a:endParaRPr>
          </a:p>
          <a:p>
            <a:endParaRPr lang="en-CA" dirty="0"/>
          </a:p>
        </p:txBody>
      </p:sp>
      <p:sp>
        <p:nvSpPr>
          <p:cNvPr id="11" name="Rectangle 10"/>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0184" y="362887"/>
            <a:ext cx="3107416" cy="4201150"/>
          </a:xfrm>
          <a:prstGeom prst="rect">
            <a:avLst/>
          </a:prstGeom>
        </p:spPr>
        <p:txBody>
          <a:bodyPr wrap="square" lIns="91440" tIns="45720" rIns="91440" bIns="45720" anchor="t">
            <a:spAutoFit/>
          </a:bodyPr>
          <a:lstStyle/>
          <a:p>
            <a:r>
              <a:rPr lang="en-CA" sz="3300" b="1" dirty="0">
                <a:latin typeface="Arial" panose="020B0604020202020204" pitchFamily="34" charset="0"/>
                <a:cs typeface="Arial" panose="020B0604020202020204" pitchFamily="34" charset="0"/>
              </a:rPr>
              <a:t>S</a:t>
            </a:r>
            <a:r>
              <a:rPr lang="en-US" sz="3300" b="1" dirty="0">
                <a:latin typeface="Arial" panose="020B0604020202020204" pitchFamily="34" charset="0"/>
                <a:cs typeface="Arial" panose="020B0604020202020204" pitchFamily="34" charset="0"/>
              </a:rPr>
              <a:t>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While your duck load might not be a great goose load at longer ranges, at close range they will certainly be enough to kill a goose cleanly. </a:t>
            </a:r>
          </a:p>
          <a:p>
            <a:endParaRPr lang="en-US" dirty="0">
              <a:latin typeface="Arial" panose="020B0604020202020204" pitchFamily="34" charset="0"/>
              <a:cs typeface="Arial" panose="020B0604020202020204" pitchFamily="34" charset="0"/>
            </a:endParaRPr>
          </a:p>
          <a:p>
            <a:r>
              <a:rPr lang="en-US" dirty="0">
                <a:latin typeface="Arial"/>
                <a:cs typeface="Arial"/>
              </a:rPr>
              <a:t>Remember that taking ethical shots will help ensure you don't wound or injure waterfowl that you won't be able to retrieve.</a:t>
            </a:r>
          </a:p>
        </p:txBody>
      </p:sp>
      <p:pic>
        <p:nvPicPr>
          <p:cNvPr id="14" name="Picture 4" descr="http://c2491652.r52.cf0.rackcdn.com/v3/large/180314101520.jpg">
            <a:extLst>
              <a:ext uri="{FF2B5EF4-FFF2-40B4-BE49-F238E27FC236}">
                <a16:creationId xmlns:a16="http://schemas.microsoft.com/office/drawing/2014/main" id="{E568333B-9C1F-314A-A72F-C39CFD37EEDD}"/>
              </a:ext>
            </a:extLst>
          </p:cNvPr>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5" name="Rectangle 14">
            <a:extLst>
              <a:ext uri="{FF2B5EF4-FFF2-40B4-BE49-F238E27FC236}">
                <a16:creationId xmlns:a16="http://schemas.microsoft.com/office/drawing/2014/main" id="{2BF336DE-A036-4641-86BB-EFD8792F09D5}"/>
              </a:ext>
            </a:extLst>
          </p:cNvPr>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duc1718 - Chris Benson\Oak Hammock youth hunt\Youth and mentor in goose field.jpg"/>
          <p:cNvPicPr>
            <a:picLocks noChangeAspect="1" noChangeArrowheads="1"/>
          </p:cNvPicPr>
          <p:nvPr/>
        </p:nvPicPr>
        <p:blipFill rotWithShape="1">
          <a:blip r:embed="rId3">
            <a:extLst>
              <a:ext uri="{28A0092B-C50C-407E-A947-70E740481C1C}">
                <a14:useLocalDpi xmlns:a14="http://schemas.microsoft.com/office/drawing/2010/main" val="0"/>
              </a:ext>
            </a:extLst>
          </a:blip>
          <a:srcRect t="635" b="24365"/>
          <a:stretch/>
        </p:blipFill>
        <p:spPr bwMode="auto">
          <a:xfrm>
            <a:off x="1"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507167" y="1371421"/>
            <a:ext cx="7722434" cy="923330"/>
          </a:xfrm>
          <a:prstGeom prst="rect">
            <a:avLst/>
          </a:prstGeom>
          <a:noFill/>
        </p:spPr>
        <p:txBody>
          <a:bodyPr wrap="square" rtlCol="0">
            <a:spAutoFit/>
          </a:bodyPr>
          <a:lstStyle/>
          <a:p>
            <a:r>
              <a:rPr lang="en-CA" dirty="0">
                <a:latin typeface="Arial" panose="020B0604020202020204" pitchFamily="34" charset="0"/>
                <a:cs typeface="Arial" panose="020B0604020202020204" pitchFamily="34" charset="0"/>
              </a:rPr>
              <a:t>You will learn more with every hunt. Your experiences and your time spent outdoors with other hunters will help you develop and demonstrate your choice to be a safe, ethical and conservation-minded hunter. </a:t>
            </a:r>
            <a:r>
              <a:rPr lang="en-CA" dirty="0"/>
              <a:t> </a:t>
            </a:r>
            <a:endParaRPr lang="en-US" sz="1650" dirty="0">
              <a:latin typeface="Bookman Old Style" pitchFamily="18" charset="0"/>
            </a:endParaRPr>
          </a:p>
        </p:txBody>
      </p:sp>
      <p:sp>
        <p:nvSpPr>
          <p:cNvPr id="6" name="TextBox 5"/>
          <p:cNvSpPr txBox="1"/>
          <p:nvPr/>
        </p:nvSpPr>
        <p:spPr>
          <a:xfrm>
            <a:off x="497173" y="666750"/>
            <a:ext cx="5715000" cy="507831"/>
          </a:xfrm>
          <a:prstGeom prst="rect">
            <a:avLst/>
          </a:prstGeom>
          <a:noFill/>
        </p:spPr>
        <p:txBody>
          <a:bodyPr wrap="square" rtlCol="0">
            <a:spAutoFit/>
          </a:bodyPr>
          <a:lstStyle/>
          <a:p>
            <a:r>
              <a:rPr lang="en-CA" sz="2700" b="1" dirty="0">
                <a:latin typeface="Arial" panose="020B0604020202020204" pitchFamily="34" charset="0"/>
                <a:cs typeface="Arial" panose="020B0604020202020204" pitchFamily="34" charset="0"/>
              </a:rPr>
              <a:t>This is just a start. </a:t>
            </a:r>
          </a:p>
        </p:txBody>
      </p:sp>
    </p:spTree>
    <p:extLst>
      <p:ext uri="{BB962C8B-B14F-4D97-AF65-F5344CB8AC3E}">
        <p14:creationId xmlns:p14="http://schemas.microsoft.com/office/powerpoint/2010/main" val="4206155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WFH - Sunset&amp;rise1011"/>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4" name="TextBox 3"/>
          <p:cNvSpPr txBox="1"/>
          <p:nvPr/>
        </p:nvSpPr>
        <p:spPr>
          <a:xfrm>
            <a:off x="563380" y="361950"/>
            <a:ext cx="6675620" cy="1338828"/>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The sun has just set and you have two ducks left to fill a limit. This group of ducks swim into your decoys. </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7D1C194-6F64-4841-9C19-768436487F97}"/>
              </a:ext>
            </a:extLst>
          </p:cNvPr>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8D06054-21AB-AC4B-917D-2C0331EC7E90}"/>
              </a:ext>
            </a:extLst>
          </p:cNvPr>
          <p:cNvSpPr txBox="1"/>
          <p:nvPr/>
        </p:nvSpPr>
        <p:spPr>
          <a:xfrm>
            <a:off x="273842" y="641981"/>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9" name="TextBox 18">
            <a:extLst>
              <a:ext uri="{FF2B5EF4-FFF2-40B4-BE49-F238E27FC236}">
                <a16:creationId xmlns:a16="http://schemas.microsoft.com/office/drawing/2014/main" id="{FD3994EC-8DA6-D245-976B-112283AB5F86}"/>
              </a:ext>
            </a:extLst>
          </p:cNvPr>
          <p:cNvSpPr txBox="1"/>
          <p:nvPr/>
        </p:nvSpPr>
        <p:spPr>
          <a:xfrm>
            <a:off x="228600" y="180316"/>
            <a:ext cx="6448425"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Special Thanks to:</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5"/>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grpSp>
        <p:nvGrpSpPr>
          <p:cNvPr id="2" name="Group 1">
            <a:extLst>
              <a:ext uri="{FF2B5EF4-FFF2-40B4-BE49-F238E27FC236}">
                <a16:creationId xmlns:a16="http://schemas.microsoft.com/office/drawing/2014/main" id="{CC124D8C-88BC-B449-833E-084637C21081}"/>
              </a:ext>
            </a:extLst>
          </p:cNvPr>
          <p:cNvGrpSpPr/>
          <p:nvPr/>
        </p:nvGrpSpPr>
        <p:grpSpPr>
          <a:xfrm>
            <a:off x="371475" y="2319303"/>
            <a:ext cx="1885950" cy="2109529"/>
            <a:chOff x="371475" y="2319303"/>
            <a:chExt cx="1885950" cy="2109529"/>
          </a:xfrm>
        </p:grpSpPr>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7"/>
                </a:rPr>
                <a:t>ducks.ca</a:t>
              </a:r>
              <a:endParaRPr lang="en-US" sz="105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E3C5C801-3C40-4449-907E-98BEFC0BAA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617" y="2319303"/>
              <a:ext cx="1085850" cy="878391"/>
            </a:xfrm>
            <a:prstGeom prst="rect">
              <a:avLst/>
            </a:prstGeom>
          </p:spPr>
        </p:pic>
      </p:grpSp>
    </p:spTree>
    <p:extLst>
      <p:ext uri="{BB962C8B-B14F-4D97-AF65-F5344CB8AC3E}">
        <p14:creationId xmlns:p14="http://schemas.microsoft.com/office/powerpoint/2010/main" val="879317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WFH - Sunset&amp;rise1011">
            <a:extLst>
              <a:ext uri="{FF2B5EF4-FFF2-40B4-BE49-F238E27FC236}">
                <a16:creationId xmlns:a16="http://schemas.microsoft.com/office/drawing/2014/main" id="{2597D516-44DE-A54D-A781-7A068B9C8DAC}"/>
              </a:ext>
            </a:extLst>
          </p:cNvPr>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3" name="TextBox 2"/>
          <p:cNvSpPr txBox="1"/>
          <p:nvPr/>
        </p:nvSpPr>
        <p:spPr>
          <a:xfrm>
            <a:off x="522156" y="350395"/>
            <a:ext cx="7936043" cy="1431161"/>
          </a:xfrm>
          <a:prstGeom prst="rect">
            <a:avLst/>
          </a:prstGeom>
          <a:noFill/>
        </p:spPr>
        <p:txBody>
          <a:bodyPr wrap="square" lIns="91440" tIns="45720" rIns="91440" bIns="45720" rtlCol="0" anchor="t">
            <a:spAutoFit/>
          </a:bodyPr>
          <a:lstStyle/>
          <a:p>
            <a:r>
              <a:rPr lang="en-US" sz="3300" b="1" dirty="0">
                <a:solidFill>
                  <a:srgbClr val="FFFFFF"/>
                </a:solidFill>
                <a:latin typeface="Arial"/>
                <a:cs typeface="Arial"/>
              </a:rPr>
              <a:t>Don’t shoot! </a:t>
            </a:r>
            <a:endParaRPr lang="en-US" sz="3300"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a:cs typeface="Arial"/>
              </a:rPr>
              <a:t>The ducks are grouped too close together and you might hit a third duck and be over your daily limit. </a:t>
            </a:r>
          </a:p>
        </p:txBody>
      </p:sp>
      <p:sp>
        <p:nvSpPr>
          <p:cNvPr id="9" name="Rectangle 8">
            <a:extLst>
              <a:ext uri="{FF2B5EF4-FFF2-40B4-BE49-F238E27FC236}">
                <a16:creationId xmlns:a16="http://schemas.microsoft.com/office/drawing/2014/main" id="{0A810BEA-8F04-164A-9E21-B60B776DEB2A}"/>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p:cNvPicPr>
            <a:picLocks noChangeAspect="1"/>
          </p:cNvPicPr>
          <p:nvPr/>
        </p:nvPicPr>
        <p:blipFill rotWithShape="1">
          <a:blip r:embed="rId3" cstate="print"/>
          <a:srcRect l="1224" t="9992" r="779" b="17096"/>
          <a:stretch/>
        </p:blipFill>
        <p:spPr>
          <a:xfrm>
            <a:off x="-73459" y="0"/>
            <a:ext cx="9217459" cy="5143500"/>
          </a:xfrm>
          <a:prstGeom prst="rect">
            <a:avLst/>
          </a:prstGeom>
        </p:spPr>
      </p:pic>
      <p:grpSp>
        <p:nvGrpSpPr>
          <p:cNvPr id="2" name="Group 1"/>
          <p:cNvGrpSpPr/>
          <p:nvPr/>
        </p:nvGrpSpPr>
        <p:grpSpPr>
          <a:xfrm>
            <a:off x="442834" y="301555"/>
            <a:ext cx="8167766" cy="1802721"/>
            <a:chOff x="-933554" y="402073"/>
            <a:chExt cx="10890355" cy="2403628"/>
          </a:xfrm>
        </p:grpSpPr>
        <p:sp>
          <p:nvSpPr>
            <p:cNvPr id="3" name="TextBox 2"/>
            <p:cNvSpPr txBox="1"/>
            <p:nvPr/>
          </p:nvSpPr>
          <p:spPr>
            <a:xfrm>
              <a:off x="-914399" y="402073"/>
              <a:ext cx="10871200" cy="1600439"/>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You and your hunting partners are heading out for an evening duck hunt along the river. You have chosen to take a motorboat to get there more quickly. As you round a bend you spot a flock of ducks. The boat operator slows down and tells you to load your shotgun and to shoot when they flush.</a:t>
              </a:r>
              <a:endParaRPr lang="en-CA"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933554" y="2128593"/>
              <a:ext cx="7334355" cy="677108"/>
            </a:xfrm>
            <a:prstGeom prst="rect">
              <a:avLst/>
            </a:prstGeom>
          </p:spPr>
          <p:txBody>
            <a:bodyPr wrap="square">
              <a:spAutoFit/>
            </a:bodyPr>
            <a:lstStyle/>
            <a:p>
              <a:r>
                <a:rPr lang="en-US" sz="2700" b="1" dirty="0">
                  <a:solidFill>
                    <a:srgbClr val="4A452A"/>
                  </a:solidFill>
                  <a:latin typeface="Arial" panose="020B0604020202020204" pitchFamily="34" charset="0"/>
                  <a:cs typeface="Arial" panose="020B0604020202020204" pitchFamily="34" charset="0"/>
                </a:rPr>
                <a:t>Shoot or don’t shoot?</a:t>
              </a:r>
            </a:p>
          </p:txBody>
        </p:sp>
      </p:grpSp>
      <p:sp>
        <p:nvSpPr>
          <p:cNvPr id="10" name="Rectangle 9">
            <a:extLst>
              <a:ext uri="{FF2B5EF4-FFF2-40B4-BE49-F238E27FC236}">
                <a16:creationId xmlns:a16="http://schemas.microsoft.com/office/drawing/2014/main" id="{B0A9EAC6-3195-4B41-9954-AB765A150716}"/>
              </a:ext>
            </a:extLst>
          </p:cNvPr>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a:extLst>
              <a:ext uri="{FF2B5EF4-FFF2-40B4-BE49-F238E27FC236}">
                <a16:creationId xmlns:a16="http://schemas.microsoft.com/office/drawing/2014/main" id="{44C13ED2-60DE-0849-A93E-BB8DCFCB7666}"/>
              </a:ext>
            </a:extLst>
          </p:cNvPr>
          <p:cNvPicPr>
            <a:picLocks noChangeAspect="1"/>
          </p:cNvPicPr>
          <p:nvPr/>
        </p:nvPicPr>
        <p:blipFill rotWithShape="1">
          <a:blip r:embed="rId3" cstate="print"/>
          <a:srcRect l="1224" t="9992" r="779" b="17096"/>
          <a:stretch/>
        </p:blipFill>
        <p:spPr>
          <a:xfrm>
            <a:off x="-73459" y="0"/>
            <a:ext cx="9217459" cy="5143500"/>
          </a:xfrm>
          <a:prstGeom prst="rect">
            <a:avLst/>
          </a:prstGeom>
        </p:spPr>
      </p:pic>
      <p:sp>
        <p:nvSpPr>
          <p:cNvPr id="8" name="Rectangle 7"/>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grpSp>
        <p:nvGrpSpPr>
          <p:cNvPr id="2" name="Group 1"/>
          <p:cNvGrpSpPr/>
          <p:nvPr/>
        </p:nvGrpSpPr>
        <p:grpSpPr>
          <a:xfrm>
            <a:off x="513413" y="285750"/>
            <a:ext cx="8325787" cy="1246496"/>
            <a:chOff x="-839449" y="381000"/>
            <a:chExt cx="11101048" cy="1661994"/>
          </a:xfrm>
        </p:grpSpPr>
        <p:sp>
          <p:nvSpPr>
            <p:cNvPr id="3" name="TextBox 2"/>
            <p:cNvSpPr txBox="1"/>
            <p:nvPr/>
          </p:nvSpPr>
          <p:spPr>
            <a:xfrm>
              <a:off x="-839449" y="1181219"/>
              <a:ext cx="11101048" cy="86177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 hunter may not have a loaded firearm or shoot from a vehicle while it is in motion, propelled by anything means other than human power. </a:t>
              </a:r>
            </a:p>
          </p:txBody>
        </p:sp>
        <p:sp>
          <p:nvSpPr>
            <p:cNvPr id="5" name="Rectangle 4"/>
            <p:cNvSpPr/>
            <p:nvPr/>
          </p:nvSpPr>
          <p:spPr>
            <a:xfrm>
              <a:off x="-839449" y="381000"/>
              <a:ext cx="3721532" cy="800218"/>
            </a:xfrm>
            <a:prstGeom prst="rect">
              <a:avLst/>
            </a:prstGeom>
          </p:spPr>
          <p:txBody>
            <a:bodyPr wrap="none">
              <a:spAutoFit/>
            </a:bodyPr>
            <a:lstStyle/>
            <a:p>
              <a:r>
                <a:rPr lang="en-US" sz="3300" b="1" dirty="0">
                  <a:solidFill>
                    <a:srgbClr val="4A452A"/>
                  </a:solidFill>
                  <a:latin typeface="Arial" panose="020B0604020202020204" pitchFamily="34" charset="0"/>
                  <a:cs typeface="Arial" panose="020B0604020202020204" pitchFamily="34" charset="0"/>
                </a:rPr>
                <a:t>Don’t shoot! </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uckboat.jpg"/>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13" name="Rectangle 12"/>
          <p:cNvSpPr/>
          <p:nvPr/>
        </p:nvSpPr>
        <p:spPr>
          <a:xfrm>
            <a:off x="1485900" y="2800350"/>
            <a:ext cx="6110288" cy="369332"/>
          </a:xfrm>
          <a:prstGeom prst="rect">
            <a:avLst/>
          </a:prstGeom>
        </p:spPr>
        <p:txBody>
          <a:bodyPr wrap="square">
            <a:spAutoFit/>
          </a:bodyPr>
          <a:lstStyle/>
          <a:p>
            <a:r>
              <a:rPr lang="en-US" dirty="0">
                <a:solidFill>
                  <a:srgbClr val="FFFFFF"/>
                </a:solidFill>
                <a:latin typeface="Bookman Old Style" pitchFamily="18" charset="0"/>
              </a:rPr>
              <a:t> </a:t>
            </a:r>
            <a:endParaRPr lang="en-US" b="1" dirty="0">
              <a:solidFill>
                <a:srgbClr val="FFFFFF"/>
              </a:solidFill>
              <a:latin typeface="Bookman Old Style" pitchFamily="18" charset="0"/>
            </a:endParaRPr>
          </a:p>
        </p:txBody>
      </p:sp>
      <p:sp>
        <p:nvSpPr>
          <p:cNvPr id="6" name="Rectangle 5"/>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grpSp>
        <p:nvGrpSpPr>
          <p:cNvPr id="4" name="Group 3"/>
          <p:cNvGrpSpPr/>
          <p:nvPr/>
        </p:nvGrpSpPr>
        <p:grpSpPr>
          <a:xfrm>
            <a:off x="609600" y="3028949"/>
            <a:ext cx="7924800" cy="1574632"/>
            <a:chOff x="457200" y="4038599"/>
            <a:chExt cx="10566399" cy="2099509"/>
          </a:xfrm>
        </p:grpSpPr>
        <p:sp>
          <p:nvSpPr>
            <p:cNvPr id="5" name="Rectangle 4"/>
            <p:cNvSpPr/>
            <p:nvPr/>
          </p:nvSpPr>
          <p:spPr>
            <a:xfrm>
              <a:off x="457200" y="5461000"/>
              <a:ext cx="6311899" cy="677108"/>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3" name="TextBox 2"/>
            <p:cNvSpPr txBox="1"/>
            <p:nvPr/>
          </p:nvSpPr>
          <p:spPr>
            <a:xfrm>
              <a:off x="457200" y="4038599"/>
              <a:ext cx="10566399" cy="1231106"/>
            </a:xfrm>
            <a:prstGeom prst="rect">
              <a:avLst/>
            </a:prstGeom>
            <a:noFill/>
          </p:spPr>
          <p:txBody>
            <a:bodyPr wrap="square" rtlCol="0">
              <a:spAutoFit/>
            </a:bodyPr>
            <a:lstStyle/>
            <a:p>
              <a:r>
                <a:rPr lang="en-US" dirty="0">
                  <a:solidFill>
                    <a:srgbClr val="FFFFFF"/>
                  </a:solidFill>
                </a:rPr>
                <a:t>While out on a duck hunt you see a pair of long-tailed ducks flying towards your decoys! You have never seen this species before as they are not common in your area. </a:t>
              </a:r>
              <a:endParaRPr lang="en-CA" dirty="0">
                <a:solidFill>
                  <a:srgbClr val="FFFFFF"/>
                </a:solidFil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uckboat.jpg">
            <a:extLst>
              <a:ext uri="{FF2B5EF4-FFF2-40B4-BE49-F238E27FC236}">
                <a16:creationId xmlns:a16="http://schemas.microsoft.com/office/drawing/2014/main" id="{102FF818-E3E5-2A44-8E74-E75F662FCE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3" name="Rectangle 2"/>
          <p:cNvSpPr/>
          <p:nvPr/>
        </p:nvSpPr>
        <p:spPr>
          <a:xfrm>
            <a:off x="1314450" y="3200400"/>
            <a:ext cx="6115050" cy="369332"/>
          </a:xfrm>
          <a:prstGeom prst="rect">
            <a:avLst/>
          </a:prstGeom>
        </p:spPr>
        <p:txBody>
          <a:bodyPr wrap="square">
            <a:spAutoFit/>
          </a:bodyPr>
          <a:lstStyle/>
          <a:p>
            <a:r>
              <a:rPr lang="en-US" b="1" dirty="0">
                <a:solidFill>
                  <a:schemeClr val="bg1"/>
                </a:solidFill>
                <a:latin typeface="Bookman Old Style" pitchFamily="18" charset="0"/>
              </a:rPr>
              <a:t>		</a:t>
            </a:r>
          </a:p>
        </p:txBody>
      </p:sp>
      <p:grpSp>
        <p:nvGrpSpPr>
          <p:cNvPr id="9" name="Group 8"/>
          <p:cNvGrpSpPr/>
          <p:nvPr/>
        </p:nvGrpSpPr>
        <p:grpSpPr>
          <a:xfrm>
            <a:off x="569577" y="2641640"/>
            <a:ext cx="8117223" cy="2211520"/>
            <a:chOff x="517892" y="2985066"/>
            <a:chExt cx="10822964" cy="2948692"/>
          </a:xfrm>
        </p:grpSpPr>
        <p:sp>
          <p:nvSpPr>
            <p:cNvPr id="10" name="Rectangle 9"/>
            <p:cNvSpPr/>
            <p:nvPr/>
          </p:nvSpPr>
          <p:spPr>
            <a:xfrm>
              <a:off x="577850" y="3963988"/>
              <a:ext cx="10763006" cy="1969770"/>
            </a:xfrm>
            <a:prstGeom prst="rect">
              <a:avLst/>
            </a:prstGeom>
          </p:spPr>
          <p:txBody>
            <a:bodyPr wrap="square">
              <a:spAutoFit/>
            </a:bodyPr>
            <a:lstStyle/>
            <a:p>
              <a:r>
                <a:rPr lang="en-US" dirty="0">
                  <a:solidFill>
                    <a:srgbClr val="FFFFFF"/>
                  </a:solidFill>
                  <a:latin typeface="Arial" panose="020B0604020202020204" pitchFamily="34" charset="0"/>
                  <a:cs typeface="Arial" panose="020B0604020202020204" pitchFamily="34" charset="0"/>
                </a:rPr>
                <a:t>They may be uncommon in your area but they are a legal game bird. Make sure you know the legal species to hunt and the bag limits (number of birds) for each. </a:t>
              </a:r>
            </a:p>
            <a:p>
              <a:endParaRPr lang="en-US" dirty="0">
                <a:solidFill>
                  <a:srgbClr val="FFFFFF"/>
                </a:solidFill>
                <a:latin typeface="Arial" panose="020B0604020202020204" pitchFamily="34" charset="0"/>
                <a:cs typeface="Arial" panose="020B0604020202020204" pitchFamily="34" charset="0"/>
              </a:endParaRPr>
            </a:p>
            <a:p>
              <a:r>
                <a:rPr lang="en-US" u="sng" dirty="0">
                  <a:solidFill>
                    <a:srgbClr val="FFFFFF"/>
                  </a:solidFill>
                  <a:latin typeface="Arial" panose="020B0604020202020204" pitchFamily="34" charset="0"/>
                  <a:cs typeface="Arial" panose="020B0604020202020204" pitchFamily="34" charset="0"/>
                </a:rPr>
                <a:t>REMINDER:</a:t>
              </a:r>
              <a:r>
                <a:rPr lang="en-US" dirty="0">
                  <a:solidFill>
                    <a:srgbClr val="FFFFFF"/>
                  </a:solidFill>
                  <a:latin typeface="Arial" panose="020B0604020202020204" pitchFamily="34" charset="0"/>
                  <a:cs typeface="Arial" panose="020B0604020202020204" pitchFamily="34" charset="0"/>
                </a:rPr>
                <a:t> Check your game regulations each year.</a:t>
              </a:r>
              <a:r>
                <a:rPr lang="en-US" dirty="0">
                  <a:solidFill>
                    <a:srgbClr val="FFFFFF"/>
                  </a:solidFill>
                  <a:latin typeface="Bookman Old Style" pitchFamily="18" charset="0"/>
                </a:rPr>
                <a:t>	</a:t>
              </a:r>
            </a:p>
          </p:txBody>
        </p:sp>
        <p:sp>
          <p:nvSpPr>
            <p:cNvPr id="13" name="Rectangle 12"/>
            <p:cNvSpPr/>
            <p:nvPr/>
          </p:nvSpPr>
          <p:spPr>
            <a:xfrm>
              <a:off x="517892" y="2985066"/>
              <a:ext cx="4974988" cy="800218"/>
            </a:xfrm>
            <a:prstGeom prst="rect">
              <a:avLst/>
            </a:prstGeom>
          </p:spPr>
          <p:txBody>
            <a:bodyPr wrap="square">
              <a:spAutoFit/>
            </a:bodyPr>
            <a:lstStyle/>
            <a:p>
              <a:r>
                <a:rPr lang="en-US" sz="3300" b="1" dirty="0">
                  <a:solidFill>
                    <a:srgbClr val="FFFFFF"/>
                  </a:solidFill>
                  <a:latin typeface="Arial" panose="020B0604020202020204" pitchFamily="34" charset="0"/>
                  <a:cs typeface="Arial" panose="020B0604020202020204" pitchFamily="34" charset="0"/>
                </a:rPr>
                <a:t>Shoot – maybe! </a:t>
              </a:r>
              <a:endParaRPr lang="en-US" sz="3300" dirty="0">
                <a:solidFill>
                  <a:srgbClr val="FFFFFF"/>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5AA3ED-3266-8445-BD68-E0CE2C154B29}"/>
              </a:ext>
            </a:extLst>
          </p:cNvPr>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http://c2491652.r52.cf0.rackcdn.com/v3/large/160213095403.jpg"/>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7" name="Rectangle 6"/>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grpSp>
        <p:nvGrpSpPr>
          <p:cNvPr id="3" name="Group 2"/>
          <p:cNvGrpSpPr/>
          <p:nvPr/>
        </p:nvGrpSpPr>
        <p:grpSpPr>
          <a:xfrm>
            <a:off x="1171575" y="2626539"/>
            <a:ext cx="6781800" cy="2307068"/>
            <a:chOff x="-304800" y="3975909"/>
            <a:chExt cx="9042399" cy="3076090"/>
          </a:xfrm>
        </p:grpSpPr>
        <p:sp>
          <p:nvSpPr>
            <p:cNvPr id="6" name="Rectangle 5"/>
            <p:cNvSpPr/>
            <p:nvPr/>
          </p:nvSpPr>
          <p:spPr>
            <a:xfrm>
              <a:off x="-304800" y="6374891"/>
              <a:ext cx="6172199" cy="677108"/>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2" name="TextBox 1"/>
            <p:cNvSpPr txBox="1"/>
            <p:nvPr/>
          </p:nvSpPr>
          <p:spPr>
            <a:xfrm>
              <a:off x="-303135" y="4855201"/>
              <a:ext cx="8839199" cy="1600438"/>
            </a:xfrm>
            <a:prstGeom prst="rect">
              <a:avLst/>
            </a:prstGeom>
            <a:noFill/>
          </p:spPr>
          <p:txBody>
            <a:bodyPr wrap="square" lIns="91440" tIns="45720" rIns="91440" bIns="45720" rtlCol="0" anchor="t">
              <a:spAutoFit/>
            </a:bodyPr>
            <a:lstStyle/>
            <a:p>
              <a:r>
                <a:rPr lang="en-US" dirty="0">
                  <a:solidFill>
                    <a:srgbClr val="FFFFFF"/>
                  </a:solidFill>
                </a:rPr>
                <a:t>Your partner brings out his smart phone and plays a </a:t>
              </a:r>
              <a:br>
                <a:rPr lang="en-US" dirty="0">
                  <a:solidFill>
                    <a:srgbClr val="FFFFFF"/>
                  </a:solidFill>
                </a:rPr>
              </a:br>
              <a:r>
                <a:rPr lang="en-US" dirty="0">
                  <a:solidFill>
                    <a:srgbClr val="FFFFFF"/>
                  </a:solidFill>
                </a:rPr>
                <a:t>sound file of another buddy trying out his brand new </a:t>
              </a:r>
            </a:p>
            <a:p>
              <a:r>
                <a:rPr lang="en-US" dirty="0">
                  <a:solidFill>
                    <a:srgbClr val="FFFFFF"/>
                  </a:solidFill>
                  <a:latin typeface="Arial"/>
                  <a:cs typeface="Arial"/>
                </a:rPr>
                <a:t>duck call. The mallards hear the call and fly towards </a:t>
              </a:r>
              <a:br>
                <a:rPr lang="en-US" dirty="0"/>
              </a:br>
              <a:r>
                <a:rPr lang="en-US" dirty="0">
                  <a:solidFill>
                    <a:srgbClr val="FFFFFF"/>
                  </a:solidFill>
                  <a:latin typeface="Arial"/>
                  <a:cs typeface="Arial"/>
                </a:rPr>
                <a:t>your decoys.</a:t>
              </a:r>
              <a:endParaRPr lang="en-CA" dirty="0">
                <a:solidFill>
                  <a:srgbClr val="FFFFFF"/>
                </a:solidFill>
                <a:latin typeface="Arial"/>
                <a:cs typeface="Arial"/>
              </a:endParaRPr>
            </a:p>
          </p:txBody>
        </p:sp>
        <p:sp>
          <p:nvSpPr>
            <p:cNvPr id="8" name="TextBox 7"/>
            <p:cNvSpPr txBox="1"/>
            <p:nvPr/>
          </p:nvSpPr>
          <p:spPr>
            <a:xfrm>
              <a:off x="-304800" y="3975909"/>
              <a:ext cx="9042399" cy="861774"/>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You and your partner are hunting mallards. </a:t>
              </a:r>
              <a:endParaRPr lang="en-US" dirty="0">
                <a:solidFill>
                  <a:srgbClr val="FFFFFF"/>
                </a:solidFill>
              </a:endParaRPr>
            </a:p>
            <a:p>
              <a:r>
                <a:rPr lang="en-US" dirty="0">
                  <a:solidFill>
                    <a:srgbClr val="FFFFFF"/>
                  </a:solidFill>
                </a:rPr>
                <a:t>You see a small flock in the distance.   </a:t>
              </a:r>
              <a:endParaRPr lang="en-CA" dirty="0">
                <a:solidFill>
                  <a:srgbClr val="FFFFFF"/>
                </a:solidFill>
              </a:endParaRPr>
            </a:p>
          </p:txBody>
        </p:sp>
      </p:grpSp>
    </p:spTree>
  </p:cSld>
  <p:clrMapOvr>
    <a:masterClrMapping/>
  </p:clrMapOvr>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12733</TotalTime>
  <Words>1933</Words>
  <Application>Microsoft Office PowerPoint</Application>
  <PresentationFormat>On-screen Show (16:9)</PresentationFormat>
  <Paragraphs>227</Paragraphs>
  <Slides>31</Slides>
  <Notes>29</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tbarney;Chris Benson</dc:creator>
  <cp:lastModifiedBy>Mariane Bolla</cp:lastModifiedBy>
  <cp:revision>1089</cp:revision>
  <cp:lastPrinted>2016-03-11T18:52:43Z</cp:lastPrinted>
  <dcterms:created xsi:type="dcterms:W3CDTF">2007-09-24T18:42:13Z</dcterms:created>
  <dcterms:modified xsi:type="dcterms:W3CDTF">2021-09-07T17:45:03Z</dcterms:modified>
</cp:coreProperties>
</file>