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 id="2147483690" r:id="rId2"/>
    <p:sldMasterId id="2147483704" r:id="rId3"/>
  </p:sldMasterIdLst>
  <p:notesMasterIdLst>
    <p:notesMasterId r:id="rId35"/>
  </p:notesMasterIdLst>
  <p:handoutMasterIdLst>
    <p:handoutMasterId r:id="rId36"/>
  </p:handoutMasterIdLst>
  <p:sldIdLst>
    <p:sldId id="380" r:id="rId4"/>
    <p:sldId id="400" r:id="rId5"/>
    <p:sldId id="401" r:id="rId6"/>
    <p:sldId id="402" r:id="rId7"/>
    <p:sldId id="403" r:id="rId8"/>
    <p:sldId id="404" r:id="rId9"/>
    <p:sldId id="405" r:id="rId10"/>
    <p:sldId id="406" r:id="rId11"/>
    <p:sldId id="394" r:id="rId12"/>
    <p:sldId id="395" r:id="rId13"/>
    <p:sldId id="407" r:id="rId14"/>
    <p:sldId id="408" r:id="rId15"/>
    <p:sldId id="409" r:id="rId16"/>
    <p:sldId id="410" r:id="rId17"/>
    <p:sldId id="396" r:id="rId18"/>
    <p:sldId id="397" r:id="rId19"/>
    <p:sldId id="411" r:id="rId20"/>
    <p:sldId id="412" r:id="rId21"/>
    <p:sldId id="413" r:id="rId22"/>
    <p:sldId id="414" r:id="rId23"/>
    <p:sldId id="415" r:id="rId24"/>
    <p:sldId id="416" r:id="rId25"/>
    <p:sldId id="417" r:id="rId26"/>
    <p:sldId id="418" r:id="rId27"/>
    <p:sldId id="419" r:id="rId28"/>
    <p:sldId id="420" r:id="rId29"/>
    <p:sldId id="421" r:id="rId30"/>
    <p:sldId id="422" r:id="rId31"/>
    <p:sldId id="423" r:id="rId32"/>
    <p:sldId id="359" r:id="rId33"/>
    <p:sldId id="424" r:id="rId34"/>
  </p:sldIdLst>
  <p:sldSz cx="9144000" cy="5143500" type="screen16x9"/>
  <p:notesSz cx="7102475" cy="9388475"/>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650" userDrawn="1">
          <p15:clr>
            <a:srgbClr val="A4A3A4"/>
          </p15:clr>
        </p15:guide>
        <p15:guide id="2" orient="horz" pos="2041" userDrawn="1">
          <p15:clr>
            <a:srgbClr val="A4A3A4"/>
          </p15:clr>
        </p15:guide>
        <p15:guide id="3" orient="horz" pos="1954" userDrawn="1">
          <p15:clr>
            <a:srgbClr val="A4A3A4"/>
          </p15:clr>
        </p15:guide>
        <p15:guide id="4" orient="horz" pos="2536" userDrawn="1">
          <p15:clr>
            <a:srgbClr val="A4A3A4"/>
          </p15:clr>
        </p15:guide>
        <p15:guide id="5" orient="horz" pos="2358" userDrawn="1">
          <p15:clr>
            <a:srgbClr val="A4A3A4"/>
          </p15:clr>
        </p15:guide>
        <p15:guide id="6" orient="horz" pos="575" userDrawn="1">
          <p15:clr>
            <a:srgbClr val="A4A3A4"/>
          </p15:clr>
        </p15:guide>
        <p15:guide id="7" pos="340" userDrawn="1">
          <p15:clr>
            <a:srgbClr val="A4A3A4"/>
          </p15:clr>
        </p15:guide>
        <p15:guide id="8" pos="1696" userDrawn="1">
          <p15:clr>
            <a:srgbClr val="A4A3A4"/>
          </p15:clr>
        </p15:guide>
        <p15:guide id="9" pos="3026" userDrawn="1">
          <p15:clr>
            <a:srgbClr val="A4A3A4"/>
          </p15:clr>
        </p15:guide>
      </p15:sldGuideLst>
    </p:ext>
    <p:ext uri="{2D200454-40CA-4A62-9FC3-DE9A4176ACB9}">
      <p15:notesGuideLst xmlns:p15="http://schemas.microsoft.com/office/powerpoint/2012/main">
        <p15:guide id="1" orient="horz" pos="2909" userDrawn="1">
          <p15:clr>
            <a:srgbClr val="A4A3A4"/>
          </p15:clr>
        </p15:guide>
        <p15:guide id="2" pos="2208" userDrawn="1">
          <p15:clr>
            <a:srgbClr val="A4A3A4"/>
          </p15:clr>
        </p15:guide>
        <p15:guide id="3" orient="horz" pos="2957">
          <p15:clr>
            <a:srgbClr val="A4A3A4"/>
          </p15:clr>
        </p15:guide>
        <p15:guide id="4" pos="2237">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ob Emery" initials="BE" lastIdx="1" clrIdx="0"/>
  <p:cmAuthor id="1" name="DUC" initials="DU" lastIdx="75" clrIdx="1"/>
  <p:cmAuthor id="2" name="David Howerter" initials="DWH" lastIdx="19" clrIdx="2"/>
  <p:cmAuthor id="3" name="Howie Singer" initials="HS" lastIdx="2" clrIdx="3">
    <p:extLst>
      <p:ext uri="{19B8F6BF-5375-455C-9EA6-DF929625EA0E}">
        <p15:presenceInfo xmlns:p15="http://schemas.microsoft.com/office/powerpoint/2012/main" userId="S::h_singer@ducks.ca::5e7d8a39-8983-445c-9cf4-1fef6ecbbc3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63636"/>
    <a:srgbClr val="C3C3C3"/>
    <a:srgbClr val="FFFFFF"/>
    <a:srgbClr val="4A452A"/>
    <a:srgbClr val="804000"/>
    <a:srgbClr val="646464"/>
    <a:srgbClr val="66CCFF"/>
    <a:srgbClr val="0099FF"/>
    <a:srgbClr val="FFCC00"/>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262" autoAdjust="0"/>
    <p:restoredTop sz="93298" autoAdjust="0"/>
  </p:normalViewPr>
  <p:slideViewPr>
    <p:cSldViewPr>
      <p:cViewPr varScale="1">
        <p:scale>
          <a:sx n="72" d="100"/>
          <a:sy n="72" d="100"/>
        </p:scale>
        <p:origin x="76" y="332"/>
      </p:cViewPr>
      <p:guideLst>
        <p:guide orient="horz" pos="650"/>
        <p:guide orient="horz" pos="2041"/>
        <p:guide orient="horz" pos="1954"/>
        <p:guide orient="horz" pos="2536"/>
        <p:guide orient="horz" pos="2358"/>
        <p:guide orient="horz" pos="575"/>
        <p:guide pos="340"/>
        <p:guide pos="1696"/>
        <p:guide pos="3026"/>
      </p:guideLst>
    </p:cSldViewPr>
  </p:slideViewPr>
  <p:notesTextViewPr>
    <p:cViewPr>
      <p:scale>
        <a:sx n="100" d="100"/>
        <a:sy n="100" d="100"/>
      </p:scale>
      <p:origin x="0" y="0"/>
    </p:cViewPr>
  </p:notesTextViewPr>
  <p:sorterViewPr>
    <p:cViewPr>
      <p:scale>
        <a:sx n="66" d="100"/>
        <a:sy n="66" d="100"/>
      </p:scale>
      <p:origin x="0" y="936"/>
    </p:cViewPr>
  </p:sorterViewPr>
  <p:notesViewPr>
    <p:cSldViewPr>
      <p:cViewPr>
        <p:scale>
          <a:sx n="70" d="100"/>
          <a:sy n="70" d="100"/>
        </p:scale>
        <p:origin x="-2406" y="936"/>
      </p:cViewPr>
      <p:guideLst>
        <p:guide orient="horz" pos="2909"/>
        <p:guide pos="2208"/>
        <p:guide orient="horz" pos="2957"/>
        <p:guide pos="2237"/>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microsoft.com/office/2016/11/relationships/changesInfo" Target="changesInfos/changesInfo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handoutMaster" Target="handoutMasters/handout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igh Patterson" userId="S::l_patterson@ducks.ca::7f594db4-087e-416b-b5ce-09cb5580d8df" providerId="AD" clId="Web-{0872E385-E4BC-7FFA-1962-EE6215CBADBF}"/>
    <pc:docChg chg="modSld">
      <pc:chgData name="Leigh Patterson" userId="S::l_patterson@ducks.ca::7f594db4-087e-416b-b5ce-09cb5580d8df" providerId="AD" clId="Web-{0872E385-E4BC-7FFA-1962-EE6215CBADBF}" dt="2021-08-19T17:12:46.661" v="35" actId="20577"/>
      <pc:docMkLst>
        <pc:docMk/>
      </pc:docMkLst>
      <pc:sldChg chg="modSp">
        <pc:chgData name="Leigh Patterson" userId="S::l_patterson@ducks.ca::7f594db4-087e-416b-b5ce-09cb5580d8df" providerId="AD" clId="Web-{0872E385-E4BC-7FFA-1962-EE6215CBADBF}" dt="2021-08-19T17:10:36.097" v="7" actId="20577"/>
        <pc:sldMkLst>
          <pc:docMk/>
          <pc:sldMk cId="401504319" sldId="395"/>
        </pc:sldMkLst>
        <pc:spChg chg="mod">
          <ac:chgData name="Leigh Patterson" userId="S::l_patterson@ducks.ca::7f594db4-087e-416b-b5ce-09cb5580d8df" providerId="AD" clId="Web-{0872E385-E4BC-7FFA-1962-EE6215CBADBF}" dt="2021-08-19T17:10:36.097" v="7" actId="20577"/>
          <ac:spMkLst>
            <pc:docMk/>
            <pc:sldMk cId="401504319" sldId="395"/>
            <ac:spMk id="2" creationId="{1B8B2D34-75AD-4433-9F87-AF3BCCE1780E}"/>
          </ac:spMkLst>
        </pc:spChg>
      </pc:sldChg>
      <pc:sldChg chg="modSp">
        <pc:chgData name="Leigh Patterson" userId="S::l_patterson@ducks.ca::7f594db4-087e-416b-b5ce-09cb5580d8df" providerId="AD" clId="Web-{0872E385-E4BC-7FFA-1962-EE6215CBADBF}" dt="2021-08-19T17:11:22.832" v="18" actId="20577"/>
        <pc:sldMkLst>
          <pc:docMk/>
          <pc:sldMk cId="1190848388" sldId="396"/>
        </pc:sldMkLst>
        <pc:spChg chg="mod">
          <ac:chgData name="Leigh Patterson" userId="S::l_patterson@ducks.ca::7f594db4-087e-416b-b5ce-09cb5580d8df" providerId="AD" clId="Web-{0872E385-E4BC-7FFA-1962-EE6215CBADBF}" dt="2021-08-19T17:11:22.832" v="18" actId="20577"/>
          <ac:spMkLst>
            <pc:docMk/>
            <pc:sldMk cId="1190848388" sldId="396"/>
            <ac:spMk id="3" creationId="{00000000-0000-0000-0000-000000000000}"/>
          </ac:spMkLst>
        </pc:spChg>
      </pc:sldChg>
      <pc:sldChg chg="modSp">
        <pc:chgData name="Leigh Patterson" userId="S::l_patterson@ducks.ca::7f594db4-087e-416b-b5ce-09cb5580d8df" providerId="AD" clId="Web-{0872E385-E4BC-7FFA-1962-EE6215CBADBF}" dt="2021-08-19T17:11:35.332" v="20" actId="20577"/>
        <pc:sldMkLst>
          <pc:docMk/>
          <pc:sldMk cId="3002791904" sldId="397"/>
        </pc:sldMkLst>
        <pc:spChg chg="mod">
          <ac:chgData name="Leigh Patterson" userId="S::l_patterson@ducks.ca::7f594db4-087e-416b-b5ce-09cb5580d8df" providerId="AD" clId="Web-{0872E385-E4BC-7FFA-1962-EE6215CBADBF}" dt="2021-08-19T17:11:35.332" v="20" actId="20577"/>
          <ac:spMkLst>
            <pc:docMk/>
            <pc:sldMk cId="3002791904" sldId="397"/>
            <ac:spMk id="3" creationId="{00000000-0000-0000-0000-000000000000}"/>
          </ac:spMkLst>
        </pc:spChg>
      </pc:sldChg>
      <pc:sldChg chg="modSp">
        <pc:chgData name="Leigh Patterson" userId="S::l_patterson@ducks.ca::7f594db4-087e-416b-b5ce-09cb5580d8df" providerId="AD" clId="Web-{0872E385-E4BC-7FFA-1962-EE6215CBADBF}" dt="2021-08-19T17:10:03.456" v="1" actId="20577"/>
        <pc:sldMkLst>
          <pc:docMk/>
          <pc:sldMk cId="0" sldId="404"/>
        </pc:sldMkLst>
        <pc:spChg chg="mod">
          <ac:chgData name="Leigh Patterson" userId="S::l_patterson@ducks.ca::7f594db4-087e-416b-b5ce-09cb5580d8df" providerId="AD" clId="Web-{0872E385-E4BC-7FFA-1962-EE6215CBADBF}" dt="2021-08-19T17:10:03.456" v="1" actId="20577"/>
          <ac:spMkLst>
            <pc:docMk/>
            <pc:sldMk cId="0" sldId="404"/>
            <ac:spMk id="3" creationId="{00000000-0000-0000-0000-000000000000}"/>
          </ac:spMkLst>
        </pc:spChg>
      </pc:sldChg>
      <pc:sldChg chg="modSp">
        <pc:chgData name="Leigh Patterson" userId="S::l_patterson@ducks.ca::7f594db4-087e-416b-b5ce-09cb5580d8df" providerId="AD" clId="Web-{0872E385-E4BC-7FFA-1962-EE6215CBADBF}" dt="2021-08-19T17:10:18.425" v="6" actId="20577"/>
        <pc:sldMkLst>
          <pc:docMk/>
          <pc:sldMk cId="0" sldId="405"/>
        </pc:sldMkLst>
        <pc:spChg chg="mod">
          <ac:chgData name="Leigh Patterson" userId="S::l_patterson@ducks.ca::7f594db4-087e-416b-b5ce-09cb5580d8df" providerId="AD" clId="Web-{0872E385-E4BC-7FFA-1962-EE6215CBADBF}" dt="2021-08-19T17:10:18.425" v="6" actId="20577"/>
          <ac:spMkLst>
            <pc:docMk/>
            <pc:sldMk cId="0" sldId="405"/>
            <ac:spMk id="3" creationId="{00000000-0000-0000-0000-000000000000}"/>
          </ac:spMkLst>
        </pc:spChg>
      </pc:sldChg>
      <pc:sldChg chg="modSp">
        <pc:chgData name="Leigh Patterson" userId="S::l_patterson@ducks.ca::7f594db4-087e-416b-b5ce-09cb5580d8df" providerId="AD" clId="Web-{0872E385-E4BC-7FFA-1962-EE6215CBADBF}" dt="2021-08-19T17:11:02.472" v="16" actId="20577"/>
        <pc:sldMkLst>
          <pc:docMk/>
          <pc:sldMk cId="2340275274" sldId="407"/>
        </pc:sldMkLst>
        <pc:spChg chg="mod">
          <ac:chgData name="Leigh Patterson" userId="S::l_patterson@ducks.ca::7f594db4-087e-416b-b5ce-09cb5580d8df" providerId="AD" clId="Web-{0872E385-E4BC-7FFA-1962-EE6215CBADBF}" dt="2021-08-19T17:11:02.472" v="16" actId="20577"/>
          <ac:spMkLst>
            <pc:docMk/>
            <pc:sldMk cId="2340275274" sldId="407"/>
            <ac:spMk id="10" creationId="{00000000-0000-0000-0000-000000000000}"/>
          </ac:spMkLst>
        </pc:spChg>
      </pc:sldChg>
      <pc:sldChg chg="modSp">
        <pc:chgData name="Leigh Patterson" userId="S::l_patterson@ducks.ca::7f594db4-087e-416b-b5ce-09cb5580d8df" providerId="AD" clId="Web-{0872E385-E4BC-7FFA-1962-EE6215CBADBF}" dt="2021-08-19T17:11:52.738" v="25" actId="20577"/>
        <pc:sldMkLst>
          <pc:docMk/>
          <pc:sldMk cId="0" sldId="412"/>
        </pc:sldMkLst>
        <pc:spChg chg="mod">
          <ac:chgData name="Leigh Patterson" userId="S::l_patterson@ducks.ca::7f594db4-087e-416b-b5ce-09cb5580d8df" providerId="AD" clId="Web-{0872E385-E4BC-7FFA-1962-EE6215CBADBF}" dt="2021-08-19T17:11:52.738" v="25" actId="20577"/>
          <ac:spMkLst>
            <pc:docMk/>
            <pc:sldMk cId="0" sldId="412"/>
            <ac:spMk id="5" creationId="{00000000-0000-0000-0000-000000000000}"/>
          </ac:spMkLst>
        </pc:spChg>
      </pc:sldChg>
      <pc:sldChg chg="modSp">
        <pc:chgData name="Leigh Patterson" userId="S::l_patterson@ducks.ca::7f594db4-087e-416b-b5ce-09cb5580d8df" providerId="AD" clId="Web-{0872E385-E4BC-7FFA-1962-EE6215CBADBF}" dt="2021-08-19T17:12:11.239" v="29" actId="20577"/>
        <pc:sldMkLst>
          <pc:docMk/>
          <pc:sldMk cId="0" sldId="415"/>
        </pc:sldMkLst>
        <pc:spChg chg="mod">
          <ac:chgData name="Leigh Patterson" userId="S::l_patterson@ducks.ca::7f594db4-087e-416b-b5ce-09cb5580d8df" providerId="AD" clId="Web-{0872E385-E4BC-7FFA-1962-EE6215CBADBF}" dt="2021-08-19T17:12:11.239" v="29" actId="20577"/>
          <ac:spMkLst>
            <pc:docMk/>
            <pc:sldMk cId="0" sldId="415"/>
            <ac:spMk id="2" creationId="{00000000-0000-0000-0000-000000000000}"/>
          </ac:spMkLst>
        </pc:spChg>
      </pc:sldChg>
      <pc:sldChg chg="modSp">
        <pc:chgData name="Leigh Patterson" userId="S::l_patterson@ducks.ca::7f594db4-087e-416b-b5ce-09cb5580d8df" providerId="AD" clId="Web-{0872E385-E4BC-7FFA-1962-EE6215CBADBF}" dt="2021-08-19T17:12:31.317" v="32" actId="20577"/>
        <pc:sldMkLst>
          <pc:docMk/>
          <pc:sldMk cId="0" sldId="417"/>
        </pc:sldMkLst>
        <pc:spChg chg="mod">
          <ac:chgData name="Leigh Patterson" userId="S::l_patterson@ducks.ca::7f594db4-087e-416b-b5ce-09cb5580d8df" providerId="AD" clId="Web-{0872E385-E4BC-7FFA-1962-EE6215CBADBF}" dt="2021-08-19T17:12:31.317" v="32" actId="20577"/>
          <ac:spMkLst>
            <pc:docMk/>
            <pc:sldMk cId="0" sldId="417"/>
            <ac:spMk id="2" creationId="{00000000-0000-0000-0000-000000000000}"/>
          </ac:spMkLst>
        </pc:spChg>
      </pc:sldChg>
      <pc:sldChg chg="modSp">
        <pc:chgData name="Leigh Patterson" userId="S::l_patterson@ducks.ca::7f594db4-087e-416b-b5ce-09cb5580d8df" providerId="AD" clId="Web-{0872E385-E4BC-7FFA-1962-EE6215CBADBF}" dt="2021-08-19T17:12:46.661" v="35" actId="20577"/>
        <pc:sldMkLst>
          <pc:docMk/>
          <pc:sldMk cId="0" sldId="421"/>
        </pc:sldMkLst>
        <pc:spChg chg="mod">
          <ac:chgData name="Leigh Patterson" userId="S::l_patterson@ducks.ca::7f594db4-087e-416b-b5ce-09cb5580d8df" providerId="AD" clId="Web-{0872E385-E4BC-7FFA-1962-EE6215CBADBF}" dt="2021-08-19T17:12:46.661" v="35" actId="20577"/>
          <ac:spMkLst>
            <pc:docMk/>
            <pc:sldMk cId="0" sldId="421"/>
            <ac:spMk id="10" creationId="{00000000-0000-0000-0000-000000000000}"/>
          </ac:spMkLst>
        </pc:spChg>
      </pc:sldChg>
    </pc:docChg>
  </pc:docChgLst>
  <pc:docChgLst>
    <pc:chgData name="Kate Belmore" userId="S::k_belmore@ducks.ca::ffaed782-8387-40be-ab53-d5d79282cd59" providerId="AD" clId="Web-{8B9EEBC6-EE26-E8B9-BF87-CC1DB706E74B}"/>
    <pc:docChg chg="modSld">
      <pc:chgData name="Kate Belmore" userId="S::k_belmore@ducks.ca::ffaed782-8387-40be-ab53-d5d79282cd59" providerId="AD" clId="Web-{8B9EEBC6-EE26-E8B9-BF87-CC1DB706E74B}" dt="2021-09-07T17:47:02.887" v="36" actId="20577"/>
      <pc:docMkLst>
        <pc:docMk/>
      </pc:docMkLst>
      <pc:sldChg chg="modSp">
        <pc:chgData name="Kate Belmore" userId="S::k_belmore@ducks.ca::ffaed782-8387-40be-ab53-d5d79282cd59" providerId="AD" clId="Web-{8B9EEBC6-EE26-E8B9-BF87-CC1DB706E74B}" dt="2021-09-07T17:45:44.617" v="1" actId="20577"/>
        <pc:sldMkLst>
          <pc:docMk/>
          <pc:sldMk cId="0" sldId="402"/>
        </pc:sldMkLst>
        <pc:spChg chg="mod">
          <ac:chgData name="Kate Belmore" userId="S::k_belmore@ducks.ca::ffaed782-8387-40be-ab53-d5d79282cd59" providerId="AD" clId="Web-{8B9EEBC6-EE26-E8B9-BF87-CC1DB706E74B}" dt="2021-09-07T17:45:44.617" v="1" actId="20577"/>
          <ac:spMkLst>
            <pc:docMk/>
            <pc:sldMk cId="0" sldId="402"/>
            <ac:spMk id="3" creationId="{00000000-0000-0000-0000-000000000000}"/>
          </ac:spMkLst>
        </pc:spChg>
      </pc:sldChg>
      <pc:sldChg chg="modSp">
        <pc:chgData name="Kate Belmore" userId="S::k_belmore@ducks.ca::ffaed782-8387-40be-ab53-d5d79282cd59" providerId="AD" clId="Web-{8B9EEBC6-EE26-E8B9-BF87-CC1DB706E74B}" dt="2021-09-07T17:45:53.024" v="3" actId="20577"/>
        <pc:sldMkLst>
          <pc:docMk/>
          <pc:sldMk cId="0" sldId="404"/>
        </pc:sldMkLst>
        <pc:spChg chg="mod">
          <ac:chgData name="Kate Belmore" userId="S::k_belmore@ducks.ca::ffaed782-8387-40be-ab53-d5d79282cd59" providerId="AD" clId="Web-{8B9EEBC6-EE26-E8B9-BF87-CC1DB706E74B}" dt="2021-09-07T17:45:53.024" v="3" actId="20577"/>
          <ac:spMkLst>
            <pc:docMk/>
            <pc:sldMk cId="0" sldId="404"/>
            <ac:spMk id="3" creationId="{00000000-0000-0000-0000-000000000000}"/>
          </ac:spMkLst>
        </pc:spChg>
      </pc:sldChg>
      <pc:sldChg chg="modSp delCm">
        <pc:chgData name="Kate Belmore" userId="S::k_belmore@ducks.ca::ffaed782-8387-40be-ab53-d5d79282cd59" providerId="AD" clId="Web-{8B9EEBC6-EE26-E8B9-BF87-CC1DB706E74B}" dt="2021-09-07T17:46:39.479" v="32" actId="20577"/>
        <pc:sldMkLst>
          <pc:docMk/>
          <pc:sldMk cId="0" sldId="405"/>
        </pc:sldMkLst>
        <pc:spChg chg="mod">
          <ac:chgData name="Kate Belmore" userId="S::k_belmore@ducks.ca::ffaed782-8387-40be-ab53-d5d79282cd59" providerId="AD" clId="Web-{8B9EEBC6-EE26-E8B9-BF87-CC1DB706E74B}" dt="2021-09-07T17:46:39.479" v="32" actId="20577"/>
          <ac:spMkLst>
            <pc:docMk/>
            <pc:sldMk cId="0" sldId="405"/>
            <ac:spMk id="3" creationId="{00000000-0000-0000-0000-000000000000}"/>
          </ac:spMkLst>
        </pc:spChg>
      </pc:sldChg>
      <pc:sldChg chg="modSp">
        <pc:chgData name="Kate Belmore" userId="S::k_belmore@ducks.ca::ffaed782-8387-40be-ab53-d5d79282cd59" providerId="AD" clId="Web-{8B9EEBC6-EE26-E8B9-BF87-CC1DB706E74B}" dt="2021-09-07T17:47:02.887" v="36" actId="20577"/>
        <pc:sldMkLst>
          <pc:docMk/>
          <pc:sldMk cId="0" sldId="406"/>
        </pc:sldMkLst>
        <pc:spChg chg="mod">
          <ac:chgData name="Kate Belmore" userId="S::k_belmore@ducks.ca::ffaed782-8387-40be-ab53-d5d79282cd59" providerId="AD" clId="Web-{8B9EEBC6-EE26-E8B9-BF87-CC1DB706E74B}" dt="2021-09-07T17:47:02.887" v="36" actId="20577"/>
          <ac:spMkLst>
            <pc:docMk/>
            <pc:sldMk cId="0" sldId="406"/>
            <ac:spMk id="10" creationId="{00000000-0000-0000-0000-000000000000}"/>
          </ac:spMkLst>
        </pc:spChg>
      </pc:sldChg>
    </pc:docChg>
  </pc:docChgLst>
  <pc:docChgLst>
    <pc:chgData name="Aquila Samson" userId="6395ddbae746c238" providerId="LiveId" clId="{14842F1D-C186-B748-8EF9-747634E10F43}"/>
    <pc:docChg chg="undo custSel modSld">
      <pc:chgData name="Aquila Samson" userId="6395ddbae746c238" providerId="LiveId" clId="{14842F1D-C186-B748-8EF9-747634E10F43}" dt="2021-06-21T18:41:40.419" v="107" actId="1076"/>
      <pc:docMkLst>
        <pc:docMk/>
      </pc:docMkLst>
      <pc:sldChg chg="addSp modSp mod">
        <pc:chgData name="Aquila Samson" userId="6395ddbae746c238" providerId="LiveId" clId="{14842F1D-C186-B748-8EF9-747634E10F43}" dt="2021-06-21T18:37:30.775" v="105" actId="1076"/>
        <pc:sldMkLst>
          <pc:docMk/>
          <pc:sldMk cId="14168215" sldId="380"/>
        </pc:sldMkLst>
        <pc:spChg chg="mod">
          <ac:chgData name="Aquila Samson" userId="6395ddbae746c238" providerId="LiveId" clId="{14842F1D-C186-B748-8EF9-747634E10F43}" dt="2021-06-09T17:02:22.242" v="1" actId="1076"/>
          <ac:spMkLst>
            <pc:docMk/>
            <pc:sldMk cId="14168215" sldId="380"/>
            <ac:spMk id="13" creationId="{6569D405-4582-0241-B492-BCBB49795DD9}"/>
          </ac:spMkLst>
        </pc:spChg>
        <pc:picChg chg="add mod">
          <ac:chgData name="Aquila Samson" userId="6395ddbae746c238" providerId="LiveId" clId="{14842F1D-C186-B748-8EF9-747634E10F43}" dt="2021-06-21T18:35:36.087" v="101" actId="1076"/>
          <ac:picMkLst>
            <pc:docMk/>
            <pc:sldMk cId="14168215" sldId="380"/>
            <ac:picMk id="6" creationId="{0197C633-732D-8F41-8198-869DABF8E2D4}"/>
          </ac:picMkLst>
        </pc:picChg>
        <pc:picChg chg="add mod">
          <ac:chgData name="Aquila Samson" userId="6395ddbae746c238" providerId="LiveId" clId="{14842F1D-C186-B748-8EF9-747634E10F43}" dt="2021-06-21T18:35:36.087" v="101" actId="1076"/>
          <ac:picMkLst>
            <pc:docMk/>
            <pc:sldMk cId="14168215" sldId="380"/>
            <ac:picMk id="7" creationId="{1D11B00A-C270-8D49-8478-78099B7FFC38}"/>
          </ac:picMkLst>
        </pc:picChg>
        <pc:picChg chg="mod">
          <ac:chgData name="Aquila Samson" userId="6395ddbae746c238" providerId="LiveId" clId="{14842F1D-C186-B748-8EF9-747634E10F43}" dt="2021-06-21T18:37:30.775" v="105" actId="1076"/>
          <ac:picMkLst>
            <pc:docMk/>
            <pc:sldMk cId="14168215" sldId="380"/>
            <ac:picMk id="18" creationId="{7FD96D26-AB26-D844-B4E2-548005226D21}"/>
          </ac:picMkLst>
        </pc:picChg>
      </pc:sldChg>
      <pc:sldChg chg="modSp mod">
        <pc:chgData name="Aquila Samson" userId="6395ddbae746c238" providerId="LiveId" clId="{14842F1D-C186-B748-8EF9-747634E10F43}" dt="2021-06-21T18:38:05.274" v="106" actId="1076"/>
        <pc:sldMkLst>
          <pc:docMk/>
          <pc:sldMk cId="1572178077" sldId="394"/>
        </pc:sldMkLst>
        <pc:spChg chg="mod">
          <ac:chgData name="Aquila Samson" userId="6395ddbae746c238" providerId="LiveId" clId="{14842F1D-C186-B748-8EF9-747634E10F43}" dt="2021-06-09T17:04:52.965" v="30" actId="14100"/>
          <ac:spMkLst>
            <pc:docMk/>
            <pc:sldMk cId="1572178077" sldId="394"/>
            <ac:spMk id="6" creationId="{00000000-0000-0000-0000-000000000000}"/>
          </ac:spMkLst>
        </pc:spChg>
        <pc:spChg chg="mod">
          <ac:chgData name="Aquila Samson" userId="6395ddbae746c238" providerId="LiveId" clId="{14842F1D-C186-B748-8EF9-747634E10F43}" dt="2021-06-09T17:05:52.518" v="46" actId="1076"/>
          <ac:spMkLst>
            <pc:docMk/>
            <pc:sldMk cId="1572178077" sldId="394"/>
            <ac:spMk id="9" creationId="{00000000-0000-0000-0000-000000000000}"/>
          </ac:spMkLst>
        </pc:spChg>
        <pc:spChg chg="mod">
          <ac:chgData name="Aquila Samson" userId="6395ddbae746c238" providerId="LiveId" clId="{14842F1D-C186-B748-8EF9-747634E10F43}" dt="2021-06-09T17:06:19.505" v="55" actId="1076"/>
          <ac:spMkLst>
            <pc:docMk/>
            <pc:sldMk cId="1572178077" sldId="394"/>
            <ac:spMk id="10" creationId="{00000000-0000-0000-0000-000000000000}"/>
          </ac:spMkLst>
        </pc:spChg>
        <pc:spChg chg="mod">
          <ac:chgData name="Aquila Samson" userId="6395ddbae746c238" providerId="LiveId" clId="{14842F1D-C186-B748-8EF9-747634E10F43}" dt="2021-06-09T17:03:58.895" v="17" actId="255"/>
          <ac:spMkLst>
            <pc:docMk/>
            <pc:sldMk cId="1572178077" sldId="394"/>
            <ac:spMk id="11" creationId="{00000000-0000-0000-0000-000000000000}"/>
          </ac:spMkLst>
        </pc:spChg>
        <pc:grpChg chg="mod">
          <ac:chgData name="Aquila Samson" userId="6395ddbae746c238" providerId="LiveId" clId="{14842F1D-C186-B748-8EF9-747634E10F43}" dt="2021-06-21T18:38:05.274" v="106" actId="1076"/>
          <ac:grpSpMkLst>
            <pc:docMk/>
            <pc:sldMk cId="1572178077" sldId="394"/>
            <ac:grpSpMk id="2" creationId="{00000000-0000-0000-0000-000000000000}"/>
          </ac:grpSpMkLst>
        </pc:grpChg>
        <pc:picChg chg="mod modCrop">
          <ac:chgData name="Aquila Samson" userId="6395ddbae746c238" providerId="LiveId" clId="{14842F1D-C186-B748-8EF9-747634E10F43}" dt="2021-06-09T17:03:47.938" v="14" actId="1076"/>
          <ac:picMkLst>
            <pc:docMk/>
            <pc:sldMk cId="1572178077" sldId="394"/>
            <ac:picMk id="8" creationId="{00000000-0000-0000-0000-000000000000}"/>
          </ac:picMkLst>
        </pc:picChg>
      </pc:sldChg>
      <pc:sldChg chg="addSp delSp modSp mod">
        <pc:chgData name="Aquila Samson" userId="6395ddbae746c238" providerId="LiveId" clId="{14842F1D-C186-B748-8EF9-747634E10F43}" dt="2021-06-09T17:09:11.738" v="96" actId="1076"/>
        <pc:sldMkLst>
          <pc:docMk/>
          <pc:sldMk cId="401504319" sldId="395"/>
        </pc:sldMkLst>
        <pc:spChg chg="mod topLvl">
          <ac:chgData name="Aquila Samson" userId="6395ddbae746c238" providerId="LiveId" clId="{14842F1D-C186-B748-8EF9-747634E10F43}" dt="2021-06-09T17:07:09.966" v="66" actId="165"/>
          <ac:spMkLst>
            <pc:docMk/>
            <pc:sldMk cId="401504319" sldId="395"/>
            <ac:spMk id="6" creationId="{00000000-0000-0000-0000-000000000000}"/>
          </ac:spMkLst>
        </pc:spChg>
        <pc:spChg chg="mod topLvl">
          <ac:chgData name="Aquila Samson" userId="6395ddbae746c238" providerId="LiveId" clId="{14842F1D-C186-B748-8EF9-747634E10F43}" dt="2021-06-09T17:09:11.738" v="96" actId="1076"/>
          <ac:spMkLst>
            <pc:docMk/>
            <pc:sldMk cId="401504319" sldId="395"/>
            <ac:spMk id="8" creationId="{00000000-0000-0000-0000-000000000000}"/>
          </ac:spMkLst>
        </pc:spChg>
        <pc:spChg chg="mod topLvl">
          <ac:chgData name="Aquila Samson" userId="6395ddbae746c238" providerId="LiveId" clId="{14842F1D-C186-B748-8EF9-747634E10F43}" dt="2021-06-09T17:09:08.074" v="95" actId="1076"/>
          <ac:spMkLst>
            <pc:docMk/>
            <pc:sldMk cId="401504319" sldId="395"/>
            <ac:spMk id="10" creationId="{00000000-0000-0000-0000-000000000000}"/>
          </ac:spMkLst>
        </pc:spChg>
        <pc:spChg chg="mod">
          <ac:chgData name="Aquila Samson" userId="6395ddbae746c238" providerId="LiveId" clId="{14842F1D-C186-B748-8EF9-747634E10F43}" dt="2021-06-09T17:07:17.377" v="67" actId="165"/>
          <ac:spMkLst>
            <pc:docMk/>
            <pc:sldMk cId="401504319" sldId="395"/>
            <ac:spMk id="11" creationId="{00000000-0000-0000-0000-000000000000}"/>
          </ac:spMkLst>
        </pc:spChg>
        <pc:spChg chg="add del mod">
          <ac:chgData name="Aquila Samson" userId="6395ddbae746c238" providerId="LiveId" clId="{14842F1D-C186-B748-8EF9-747634E10F43}" dt="2021-06-09T17:07:04.890" v="64"/>
          <ac:spMkLst>
            <pc:docMk/>
            <pc:sldMk cId="401504319" sldId="395"/>
            <ac:spMk id="13" creationId="{807F77FA-714E-964B-B204-0895424CC359}"/>
          </ac:spMkLst>
        </pc:spChg>
        <pc:spChg chg="add mod">
          <ac:chgData name="Aquila Samson" userId="6395ddbae746c238" providerId="LiveId" clId="{14842F1D-C186-B748-8EF9-747634E10F43}" dt="2021-06-09T17:07:23.520" v="70" actId="167"/>
          <ac:spMkLst>
            <pc:docMk/>
            <pc:sldMk cId="401504319" sldId="395"/>
            <ac:spMk id="15" creationId="{67F008B0-ABB8-184A-8471-201C03130565}"/>
          </ac:spMkLst>
        </pc:spChg>
        <pc:grpChg chg="add del">
          <ac:chgData name="Aquila Samson" userId="6395ddbae746c238" providerId="LiveId" clId="{14842F1D-C186-B748-8EF9-747634E10F43}" dt="2021-06-09T17:07:09.966" v="66" actId="165"/>
          <ac:grpSpMkLst>
            <pc:docMk/>
            <pc:sldMk cId="401504319" sldId="395"/>
            <ac:grpSpMk id="2" creationId="{00000000-0000-0000-0000-000000000000}"/>
          </ac:grpSpMkLst>
        </pc:grpChg>
        <pc:grpChg chg="del mod topLvl">
          <ac:chgData name="Aquila Samson" userId="6395ddbae746c238" providerId="LiveId" clId="{14842F1D-C186-B748-8EF9-747634E10F43}" dt="2021-06-09T17:07:19.756" v="68" actId="478"/>
          <ac:grpSpMkLst>
            <pc:docMk/>
            <pc:sldMk cId="401504319" sldId="395"/>
            <ac:grpSpMk id="4" creationId="{00000000-0000-0000-0000-000000000000}"/>
          </ac:grpSpMkLst>
        </pc:grpChg>
        <pc:grpChg chg="del mod topLvl">
          <ac:chgData name="Aquila Samson" userId="6395ddbae746c238" providerId="LiveId" clId="{14842F1D-C186-B748-8EF9-747634E10F43}" dt="2021-06-09T17:07:17.377" v="67" actId="165"/>
          <ac:grpSpMkLst>
            <pc:docMk/>
            <pc:sldMk cId="401504319" sldId="395"/>
            <ac:grpSpMk id="5" creationId="{00000000-0000-0000-0000-000000000000}"/>
          </ac:grpSpMkLst>
        </pc:grpChg>
        <pc:picChg chg="mod">
          <ac:chgData name="Aquila Samson" userId="6395ddbae746c238" providerId="LiveId" clId="{14842F1D-C186-B748-8EF9-747634E10F43}" dt="2021-06-09T17:07:17.377" v="67" actId="165"/>
          <ac:picMkLst>
            <pc:docMk/>
            <pc:sldMk cId="401504319" sldId="395"/>
            <ac:picMk id="9" creationId="{00000000-0000-0000-0000-000000000000}"/>
          </ac:picMkLst>
        </pc:picChg>
        <pc:picChg chg="add del mod">
          <ac:chgData name="Aquila Samson" userId="6395ddbae746c238" providerId="LiveId" clId="{14842F1D-C186-B748-8EF9-747634E10F43}" dt="2021-06-09T17:07:04.890" v="64"/>
          <ac:picMkLst>
            <pc:docMk/>
            <pc:sldMk cId="401504319" sldId="395"/>
            <ac:picMk id="12" creationId="{088A9043-D75C-524B-BB75-7A78FE940E5F}"/>
          </ac:picMkLst>
        </pc:picChg>
        <pc:picChg chg="add mod">
          <ac:chgData name="Aquila Samson" userId="6395ddbae746c238" providerId="LiveId" clId="{14842F1D-C186-B748-8EF9-747634E10F43}" dt="2021-06-09T17:07:52.600" v="76" actId="1076"/>
          <ac:picMkLst>
            <pc:docMk/>
            <pc:sldMk cId="401504319" sldId="395"/>
            <ac:picMk id="14" creationId="{D553AF1B-1CD6-684D-BDAC-E6BB525EBDB3}"/>
          </ac:picMkLst>
        </pc:picChg>
      </pc:sldChg>
      <pc:sldChg chg="modSp mod">
        <pc:chgData name="Aquila Samson" userId="6395ddbae746c238" providerId="LiveId" clId="{14842F1D-C186-B748-8EF9-747634E10F43}" dt="2021-06-21T18:41:40.419" v="107" actId="1076"/>
        <pc:sldMkLst>
          <pc:docMk/>
          <pc:sldMk cId="2340275274" sldId="407"/>
        </pc:sldMkLst>
        <pc:picChg chg="mod">
          <ac:chgData name="Aquila Samson" userId="6395ddbae746c238" providerId="LiveId" clId="{14842F1D-C186-B748-8EF9-747634E10F43}" dt="2021-06-21T18:41:40.419" v="107" actId="1076"/>
          <ac:picMkLst>
            <pc:docMk/>
            <pc:sldMk cId="2340275274" sldId="407"/>
            <ac:picMk id="6" creationId="{00000000-0000-0000-0000-000000000000}"/>
          </ac:picMkLst>
        </pc:picChg>
      </pc:sldChg>
    </pc:docChg>
  </pc:docChgLst>
  <pc:docChgLst>
    <pc:chgData name="Howie Singer" userId="S::h_singer@ducks.ca::5e7d8a39-8983-445c-9cf4-1fef6ecbbc30" providerId="AD" clId="Web-{31A1B608-D8B5-BE02-BA56-7B93C15C6812}"/>
    <pc:docChg chg="modSld">
      <pc:chgData name="Howie Singer" userId="S::h_singer@ducks.ca::5e7d8a39-8983-445c-9cf4-1fef6ecbbc30" providerId="AD" clId="Web-{31A1B608-D8B5-BE02-BA56-7B93C15C6812}" dt="2021-08-10T21:38:02.862" v="8"/>
      <pc:docMkLst>
        <pc:docMk/>
      </pc:docMkLst>
      <pc:sldChg chg="modSp">
        <pc:chgData name="Howie Singer" userId="S::h_singer@ducks.ca::5e7d8a39-8983-445c-9cf4-1fef6ecbbc30" providerId="AD" clId="Web-{31A1B608-D8B5-BE02-BA56-7B93C15C6812}" dt="2021-08-10T21:36:07.861" v="3" actId="20577"/>
        <pc:sldMkLst>
          <pc:docMk/>
          <pc:sldMk cId="1190848388" sldId="396"/>
        </pc:sldMkLst>
        <pc:spChg chg="mod">
          <ac:chgData name="Howie Singer" userId="S::h_singer@ducks.ca::5e7d8a39-8983-445c-9cf4-1fef6ecbbc30" providerId="AD" clId="Web-{31A1B608-D8B5-BE02-BA56-7B93C15C6812}" dt="2021-08-10T21:36:07.861" v="3" actId="20577"/>
          <ac:spMkLst>
            <pc:docMk/>
            <pc:sldMk cId="1190848388" sldId="396"/>
            <ac:spMk id="3" creationId="{00000000-0000-0000-0000-000000000000}"/>
          </ac:spMkLst>
        </pc:spChg>
      </pc:sldChg>
      <pc:sldChg chg="modSp">
        <pc:chgData name="Howie Singer" userId="S::h_singer@ducks.ca::5e7d8a39-8983-445c-9cf4-1fef6ecbbc30" providerId="AD" clId="Web-{31A1B608-D8B5-BE02-BA56-7B93C15C6812}" dt="2021-08-10T21:36:31.893" v="7" actId="20577"/>
        <pc:sldMkLst>
          <pc:docMk/>
          <pc:sldMk cId="3002791904" sldId="397"/>
        </pc:sldMkLst>
        <pc:spChg chg="mod">
          <ac:chgData name="Howie Singer" userId="S::h_singer@ducks.ca::5e7d8a39-8983-445c-9cf4-1fef6ecbbc30" providerId="AD" clId="Web-{31A1B608-D8B5-BE02-BA56-7B93C15C6812}" dt="2021-08-10T21:36:31.893" v="7" actId="20577"/>
          <ac:spMkLst>
            <pc:docMk/>
            <pc:sldMk cId="3002791904" sldId="397"/>
            <ac:spMk id="3" creationId="{00000000-0000-0000-0000-000000000000}"/>
          </ac:spMkLst>
        </pc:spChg>
      </pc:sldChg>
      <pc:sldChg chg="addCm">
        <pc:chgData name="Howie Singer" userId="S::h_singer@ducks.ca::5e7d8a39-8983-445c-9cf4-1fef6ecbbc30" providerId="AD" clId="Web-{31A1B608-D8B5-BE02-BA56-7B93C15C6812}" dt="2021-08-10T21:34:14.689" v="0"/>
        <pc:sldMkLst>
          <pc:docMk/>
          <pc:sldMk cId="0" sldId="405"/>
        </pc:sldMkLst>
      </pc:sldChg>
      <pc:sldChg chg="addCm">
        <pc:chgData name="Howie Singer" userId="S::h_singer@ducks.ca::5e7d8a39-8983-445c-9cf4-1fef6ecbbc30" providerId="AD" clId="Web-{31A1B608-D8B5-BE02-BA56-7B93C15C6812}" dt="2021-08-10T21:38:02.862" v="8"/>
        <pc:sldMkLst>
          <pc:docMk/>
          <pc:sldMk cId="0" sldId="417"/>
        </pc:sldMkLst>
      </pc:sldChg>
    </pc:docChg>
  </pc:docChgLst>
  <pc:docChgLst>
    <pc:chgData name="Mariane Bolla" userId="0dae2f18-cb79-44f9-8056-9fd0fe141dfb" providerId="ADAL" clId="{DC818473-9478-46E3-AE9C-9AF9776C01A7}"/>
    <pc:docChg chg="custSel">
      <pc:chgData name="Mariane Bolla" userId="0dae2f18-cb79-44f9-8056-9fd0fe141dfb" providerId="ADAL" clId="{DC818473-9478-46E3-AE9C-9AF9776C01A7}" dt="2021-09-16T19:36:14.339" v="0" actId="1592"/>
      <pc:docMkLst>
        <pc:docMk/>
      </pc:docMkLst>
      <pc:sldChg chg="delCm">
        <pc:chgData name="Mariane Bolla" userId="0dae2f18-cb79-44f9-8056-9fd0fe141dfb" providerId="ADAL" clId="{DC818473-9478-46E3-AE9C-9AF9776C01A7}" dt="2021-09-16T19:36:14.339" v="0" actId="1592"/>
        <pc:sldMkLst>
          <pc:docMk/>
          <pc:sldMk cId="0" sldId="417"/>
        </pc:sldMkLst>
      </pc:sldChg>
    </pc:docChg>
  </pc:docChgLst>
  <pc:docChgLst>
    <pc:chgData name="Kate Belmore" userId="S::k_belmore@ducks.ca::ffaed782-8387-40be-ab53-d5d79282cd59" providerId="AD" clId="Web-{CF55CF97-3252-5884-5C0B-2DE9D96EE0F8}"/>
    <pc:docChg chg="modSld">
      <pc:chgData name="Kate Belmore" userId="S::k_belmore@ducks.ca::ffaed782-8387-40be-ab53-d5d79282cd59" providerId="AD" clId="Web-{CF55CF97-3252-5884-5C0B-2DE9D96EE0F8}" dt="2021-09-02T23:44:05.120" v="51" actId="20577"/>
      <pc:docMkLst>
        <pc:docMk/>
      </pc:docMkLst>
      <pc:sldChg chg="modSp">
        <pc:chgData name="Kate Belmore" userId="S::k_belmore@ducks.ca::ffaed782-8387-40be-ab53-d5d79282cd59" providerId="AD" clId="Web-{CF55CF97-3252-5884-5C0B-2DE9D96EE0F8}" dt="2021-09-02T23:42:46.542" v="10" actId="20577"/>
        <pc:sldMkLst>
          <pc:docMk/>
          <pc:sldMk cId="3002791904" sldId="397"/>
        </pc:sldMkLst>
        <pc:spChg chg="mod">
          <ac:chgData name="Kate Belmore" userId="S::k_belmore@ducks.ca::ffaed782-8387-40be-ab53-d5d79282cd59" providerId="AD" clId="Web-{CF55CF97-3252-5884-5C0B-2DE9D96EE0F8}" dt="2021-09-02T23:42:46.542" v="10" actId="20577"/>
          <ac:spMkLst>
            <pc:docMk/>
            <pc:sldMk cId="3002791904" sldId="397"/>
            <ac:spMk id="3" creationId="{00000000-0000-0000-0000-000000000000}"/>
          </ac:spMkLst>
        </pc:spChg>
      </pc:sldChg>
      <pc:sldChg chg="modSp">
        <pc:chgData name="Kate Belmore" userId="S::k_belmore@ducks.ca::ffaed782-8387-40be-ab53-d5d79282cd59" providerId="AD" clId="Web-{CF55CF97-3252-5884-5C0B-2DE9D96EE0F8}" dt="2021-09-02T23:42:55.464" v="18" actId="20577"/>
        <pc:sldMkLst>
          <pc:docMk/>
          <pc:sldMk cId="0" sldId="411"/>
        </pc:sldMkLst>
        <pc:spChg chg="mod">
          <ac:chgData name="Kate Belmore" userId="S::k_belmore@ducks.ca::ffaed782-8387-40be-ab53-d5d79282cd59" providerId="AD" clId="Web-{CF55CF97-3252-5884-5C0B-2DE9D96EE0F8}" dt="2021-09-02T23:42:55.464" v="18" actId="20577"/>
          <ac:spMkLst>
            <pc:docMk/>
            <pc:sldMk cId="0" sldId="411"/>
            <ac:spMk id="6" creationId="{00000000-0000-0000-0000-000000000000}"/>
          </ac:spMkLst>
        </pc:spChg>
      </pc:sldChg>
      <pc:sldChg chg="modSp">
        <pc:chgData name="Kate Belmore" userId="S::k_belmore@ducks.ca::ffaed782-8387-40be-ab53-d5d79282cd59" providerId="AD" clId="Web-{CF55CF97-3252-5884-5C0B-2DE9D96EE0F8}" dt="2021-09-02T23:43:01.760" v="23" actId="20577"/>
        <pc:sldMkLst>
          <pc:docMk/>
          <pc:sldMk cId="0" sldId="412"/>
        </pc:sldMkLst>
        <pc:spChg chg="mod">
          <ac:chgData name="Kate Belmore" userId="S::k_belmore@ducks.ca::ffaed782-8387-40be-ab53-d5d79282cd59" providerId="AD" clId="Web-{CF55CF97-3252-5884-5C0B-2DE9D96EE0F8}" dt="2021-09-02T23:43:01.760" v="23" actId="20577"/>
          <ac:spMkLst>
            <pc:docMk/>
            <pc:sldMk cId="0" sldId="412"/>
            <ac:spMk id="5" creationId="{00000000-0000-0000-0000-000000000000}"/>
          </ac:spMkLst>
        </pc:spChg>
      </pc:sldChg>
      <pc:sldChg chg="modSp">
        <pc:chgData name="Kate Belmore" userId="S::k_belmore@ducks.ca::ffaed782-8387-40be-ab53-d5d79282cd59" providerId="AD" clId="Web-{CF55CF97-3252-5884-5C0B-2DE9D96EE0F8}" dt="2021-09-02T23:44:00.448" v="45" actId="20577"/>
        <pc:sldMkLst>
          <pc:docMk/>
          <pc:sldMk cId="0" sldId="420"/>
        </pc:sldMkLst>
        <pc:spChg chg="mod">
          <ac:chgData name="Kate Belmore" userId="S::k_belmore@ducks.ca::ffaed782-8387-40be-ab53-d5d79282cd59" providerId="AD" clId="Web-{CF55CF97-3252-5884-5C0B-2DE9D96EE0F8}" dt="2021-09-02T23:44:00.448" v="45" actId="20577"/>
          <ac:spMkLst>
            <pc:docMk/>
            <pc:sldMk cId="0" sldId="420"/>
            <ac:spMk id="9" creationId="{00000000-0000-0000-0000-000000000000}"/>
          </ac:spMkLst>
        </pc:spChg>
      </pc:sldChg>
      <pc:sldChg chg="modSp">
        <pc:chgData name="Kate Belmore" userId="S::k_belmore@ducks.ca::ffaed782-8387-40be-ab53-d5d79282cd59" providerId="AD" clId="Web-{CF55CF97-3252-5884-5C0B-2DE9D96EE0F8}" dt="2021-09-02T23:44:05.120" v="51" actId="20577"/>
        <pc:sldMkLst>
          <pc:docMk/>
          <pc:sldMk cId="0" sldId="422"/>
        </pc:sldMkLst>
        <pc:spChg chg="mod">
          <ac:chgData name="Kate Belmore" userId="S::k_belmore@ducks.ca::ffaed782-8387-40be-ab53-d5d79282cd59" providerId="AD" clId="Web-{CF55CF97-3252-5884-5C0B-2DE9D96EE0F8}" dt="2021-09-02T23:44:05.120" v="51" actId="20577"/>
          <ac:spMkLst>
            <pc:docMk/>
            <pc:sldMk cId="0" sldId="422"/>
            <ac:spMk id="5" creationId="{C32DBCF1-C2B5-464A-BC80-90EFF6B58F9B}"/>
          </ac:spMkLst>
        </pc:spChg>
      </pc:sldChg>
    </pc:docChg>
  </pc:docChgLst>
  <pc:docChgLst>
    <pc:chgData name="Mariane Bolla" userId="0dae2f18-cb79-44f9-8056-9fd0fe141dfb" providerId="ADAL" clId="{74B9828E-7EE3-4E90-A07E-DE4B43F21E14}"/>
    <pc:docChg chg="custSel modSld">
      <pc:chgData name="Mariane Bolla" userId="0dae2f18-cb79-44f9-8056-9fd0fe141dfb" providerId="ADAL" clId="{74B9828E-7EE3-4E90-A07E-DE4B43F21E14}" dt="2021-08-16T15:44:55.932" v="17" actId="20577"/>
      <pc:docMkLst>
        <pc:docMk/>
      </pc:docMkLst>
      <pc:sldChg chg="addSp delSp modSp">
        <pc:chgData name="Mariane Bolla" userId="0dae2f18-cb79-44f9-8056-9fd0fe141dfb" providerId="ADAL" clId="{74B9828E-7EE3-4E90-A07E-DE4B43F21E14}" dt="2021-08-16T12:40:38.559" v="7" actId="1076"/>
        <pc:sldMkLst>
          <pc:docMk/>
          <pc:sldMk cId="401504319" sldId="395"/>
        </pc:sldMkLst>
        <pc:spChg chg="add mod">
          <ac:chgData name="Mariane Bolla" userId="0dae2f18-cb79-44f9-8056-9fd0fe141dfb" providerId="ADAL" clId="{74B9828E-7EE3-4E90-A07E-DE4B43F21E14}" dt="2021-08-16T12:40:38.559" v="7" actId="1076"/>
          <ac:spMkLst>
            <pc:docMk/>
            <pc:sldMk cId="401504319" sldId="395"/>
            <ac:spMk id="2" creationId="{1B8B2D34-75AD-4433-9F87-AF3BCCE1780E}"/>
          </ac:spMkLst>
        </pc:spChg>
        <pc:spChg chg="del mod">
          <ac:chgData name="Mariane Bolla" userId="0dae2f18-cb79-44f9-8056-9fd0fe141dfb" providerId="ADAL" clId="{74B9828E-7EE3-4E90-A07E-DE4B43F21E14}" dt="2021-08-16T12:40:09.960" v="1" actId="478"/>
          <ac:spMkLst>
            <pc:docMk/>
            <pc:sldMk cId="401504319" sldId="395"/>
            <ac:spMk id="10" creationId="{00000000-0000-0000-0000-000000000000}"/>
          </ac:spMkLst>
        </pc:spChg>
      </pc:sldChg>
      <pc:sldChg chg="modSp">
        <pc:chgData name="Mariane Bolla" userId="0dae2f18-cb79-44f9-8056-9fd0fe141dfb" providerId="ADAL" clId="{74B9828E-7EE3-4E90-A07E-DE4B43F21E14}" dt="2021-08-16T12:44:27.451" v="9"/>
        <pc:sldMkLst>
          <pc:docMk/>
          <pc:sldMk cId="1190848388" sldId="396"/>
        </pc:sldMkLst>
        <pc:spChg chg="mod">
          <ac:chgData name="Mariane Bolla" userId="0dae2f18-cb79-44f9-8056-9fd0fe141dfb" providerId="ADAL" clId="{74B9828E-7EE3-4E90-A07E-DE4B43F21E14}" dt="2021-08-16T12:44:27.451" v="9"/>
          <ac:spMkLst>
            <pc:docMk/>
            <pc:sldMk cId="1190848388" sldId="396"/>
            <ac:spMk id="3" creationId="{00000000-0000-0000-0000-000000000000}"/>
          </ac:spMkLst>
        </pc:spChg>
      </pc:sldChg>
      <pc:sldChg chg="modSp">
        <pc:chgData name="Mariane Bolla" userId="0dae2f18-cb79-44f9-8056-9fd0fe141dfb" providerId="ADAL" clId="{74B9828E-7EE3-4E90-A07E-DE4B43F21E14}" dt="2021-08-16T15:44:55.932" v="17" actId="20577"/>
        <pc:sldMkLst>
          <pc:docMk/>
          <pc:sldMk cId="3002791904" sldId="397"/>
        </pc:sldMkLst>
        <pc:spChg chg="mod">
          <ac:chgData name="Mariane Bolla" userId="0dae2f18-cb79-44f9-8056-9fd0fe141dfb" providerId="ADAL" clId="{74B9828E-7EE3-4E90-A07E-DE4B43F21E14}" dt="2021-08-16T15:44:55.932" v="17" actId="20577"/>
          <ac:spMkLst>
            <pc:docMk/>
            <pc:sldMk cId="3002791904" sldId="397"/>
            <ac:spMk id="3" creationId="{00000000-0000-0000-0000-000000000000}"/>
          </ac:spMkLst>
        </pc:spChg>
      </pc:sldChg>
      <pc:sldChg chg="modSp">
        <pc:chgData name="Mariane Bolla" userId="0dae2f18-cb79-44f9-8056-9fd0fe141dfb" providerId="ADAL" clId="{74B9828E-7EE3-4E90-A07E-DE4B43F21E14}" dt="2021-08-16T12:50:32.579" v="15" actId="20577"/>
        <pc:sldMkLst>
          <pc:docMk/>
          <pc:sldMk cId="0" sldId="404"/>
        </pc:sldMkLst>
        <pc:spChg chg="mod">
          <ac:chgData name="Mariane Bolla" userId="0dae2f18-cb79-44f9-8056-9fd0fe141dfb" providerId="ADAL" clId="{74B9828E-7EE3-4E90-A07E-DE4B43F21E14}" dt="2021-08-16T12:50:32.579" v="15" actId="20577"/>
          <ac:spMkLst>
            <pc:docMk/>
            <pc:sldMk cId="0" sldId="404"/>
            <ac:spMk id="3" creationId="{00000000-0000-0000-0000-000000000000}"/>
          </ac:spMkLst>
        </pc:spChg>
      </pc:sldChg>
      <pc:sldChg chg="modCm">
        <pc:chgData name="Mariane Bolla" userId="0dae2f18-cb79-44f9-8056-9fd0fe141dfb" providerId="ADAL" clId="{74B9828E-7EE3-4E90-A07E-DE4B43F21E14}" dt="2021-08-16T15:36:54.866" v="16"/>
        <pc:sldMkLst>
          <pc:docMk/>
          <pc:sldMk cId="0" sldId="405"/>
        </pc:sldMkLst>
      </pc:sldChg>
      <pc:sldChg chg="addSp delSp">
        <pc:chgData name="Mariane Bolla" userId="0dae2f18-cb79-44f9-8056-9fd0fe141dfb" providerId="ADAL" clId="{74B9828E-7EE3-4E90-A07E-DE4B43F21E14}" dt="2021-08-16T12:49:36.754" v="14"/>
        <pc:sldMkLst>
          <pc:docMk/>
          <pc:sldMk cId="0" sldId="422"/>
        </pc:sldMkLst>
        <pc:spChg chg="add">
          <ac:chgData name="Mariane Bolla" userId="0dae2f18-cb79-44f9-8056-9fd0fe141dfb" providerId="ADAL" clId="{74B9828E-7EE3-4E90-A07E-DE4B43F21E14}" dt="2021-08-16T12:49:36.754" v="14"/>
          <ac:spMkLst>
            <pc:docMk/>
            <pc:sldMk cId="0" sldId="422"/>
            <ac:spMk id="5" creationId="{C32DBCF1-C2B5-464A-BC80-90EFF6B58F9B}"/>
          </ac:spMkLst>
        </pc:spChg>
        <pc:spChg chg="del">
          <ac:chgData name="Mariane Bolla" userId="0dae2f18-cb79-44f9-8056-9fd0fe141dfb" providerId="ADAL" clId="{74B9828E-7EE3-4E90-A07E-DE4B43F21E14}" dt="2021-08-16T12:49:35.976" v="13" actId="478"/>
          <ac:spMkLst>
            <pc:docMk/>
            <pc:sldMk cId="0" sldId="422"/>
            <ac:spMk id="11"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617606" y="201711"/>
            <a:ext cx="2460133" cy="469424"/>
          </a:xfrm>
          <a:prstGeom prst="rect">
            <a:avLst/>
          </a:prstGeom>
        </p:spPr>
        <p:txBody>
          <a:bodyPr vert="horz" lIns="94206" tIns="47102" rIns="94206" bIns="47102" rtlCol="0"/>
          <a:lstStyle>
            <a:lvl1pPr algn="l">
              <a:defRPr sz="1200"/>
            </a:lvl1pPr>
          </a:lstStyle>
          <a:p>
            <a:r>
              <a:rPr lang="en-CA" dirty="0"/>
              <a:t>Shoot or Don't Shoot? Quiz</a:t>
            </a:r>
          </a:p>
          <a:p>
            <a:r>
              <a:rPr lang="en-CA" dirty="0"/>
              <a:t>Mississippi and Atlantic Flyways</a:t>
            </a:r>
          </a:p>
        </p:txBody>
      </p:sp>
      <p:sp>
        <p:nvSpPr>
          <p:cNvPr id="3" name="Date Placeholder 2"/>
          <p:cNvSpPr>
            <a:spLocks noGrp="1"/>
          </p:cNvSpPr>
          <p:nvPr>
            <p:ph type="dt" sz="quarter" idx="1"/>
          </p:nvPr>
        </p:nvSpPr>
        <p:spPr>
          <a:xfrm>
            <a:off x="4024736" y="201711"/>
            <a:ext cx="2537333" cy="469424"/>
          </a:xfrm>
          <a:prstGeom prst="rect">
            <a:avLst/>
          </a:prstGeom>
        </p:spPr>
        <p:txBody>
          <a:bodyPr vert="horz" lIns="94206" tIns="47102" rIns="94206" bIns="47102" rtlCol="0"/>
          <a:lstStyle>
            <a:lvl1pPr algn="r">
              <a:defRPr sz="1200"/>
            </a:lvl1pPr>
          </a:lstStyle>
          <a:p>
            <a:endParaRPr lang="en-CA" dirty="0"/>
          </a:p>
        </p:txBody>
      </p:sp>
      <p:sp>
        <p:nvSpPr>
          <p:cNvPr id="4" name="Footer Placeholder 3"/>
          <p:cNvSpPr>
            <a:spLocks noGrp="1"/>
          </p:cNvSpPr>
          <p:nvPr>
            <p:ph type="ftr" sz="quarter" idx="2"/>
          </p:nvPr>
        </p:nvSpPr>
        <p:spPr>
          <a:xfrm>
            <a:off x="540406" y="8917422"/>
            <a:ext cx="2537333" cy="469424"/>
          </a:xfrm>
          <a:prstGeom prst="rect">
            <a:avLst/>
          </a:prstGeom>
        </p:spPr>
        <p:txBody>
          <a:bodyPr vert="horz" lIns="94206" tIns="47102" rIns="94206" bIns="47102" rtlCol="0" anchor="t"/>
          <a:lstStyle>
            <a:lvl1pPr algn="l">
              <a:defRPr sz="1200"/>
            </a:lvl1pPr>
          </a:lstStyle>
          <a:p>
            <a:endParaRPr lang="en-CA" dirty="0"/>
          </a:p>
        </p:txBody>
      </p:sp>
      <p:sp>
        <p:nvSpPr>
          <p:cNvPr id="5" name="Slide Number Placeholder 4"/>
          <p:cNvSpPr>
            <a:spLocks noGrp="1"/>
          </p:cNvSpPr>
          <p:nvPr>
            <p:ph type="sldNum" sz="quarter" idx="3"/>
          </p:nvPr>
        </p:nvSpPr>
        <p:spPr>
          <a:xfrm>
            <a:off x="4023092" y="8917422"/>
            <a:ext cx="2538977" cy="469424"/>
          </a:xfrm>
          <a:prstGeom prst="rect">
            <a:avLst/>
          </a:prstGeom>
        </p:spPr>
        <p:txBody>
          <a:bodyPr vert="horz" lIns="94206" tIns="47102" rIns="94206" bIns="47102" rtlCol="0" anchor="t"/>
          <a:lstStyle>
            <a:lvl1pPr algn="r">
              <a:defRPr sz="1200"/>
            </a:lvl1pPr>
          </a:lstStyle>
          <a:p>
            <a:pPr algn="l"/>
            <a:r>
              <a:rPr lang="en-CA" dirty="0">
                <a:latin typeface="Calibri"/>
              </a:rPr>
              <a:t>© Ducks Unlimited Canada             </a:t>
            </a:r>
            <a:fld id="{9E35B386-64EF-4AB1-8E94-24D4746F383A}" type="slidenum">
              <a:rPr lang="en-CA" smtClean="0"/>
              <a:t>‹#›</a:t>
            </a:fld>
            <a:endParaRPr lang="en-CA"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7037" y="8507411"/>
            <a:ext cx="1371600" cy="714375"/>
          </a:xfrm>
          <a:prstGeom prst="rect">
            <a:avLst/>
          </a:prstGeom>
        </p:spPr>
      </p:pic>
    </p:spTree>
    <p:extLst>
      <p:ext uri="{BB962C8B-B14F-4D97-AF65-F5344CB8AC3E}">
        <p14:creationId xmlns:p14="http://schemas.microsoft.com/office/powerpoint/2010/main" val="1450084131"/>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69424"/>
          </a:xfrm>
          <a:prstGeom prst="rect">
            <a:avLst/>
          </a:prstGeom>
        </p:spPr>
        <p:txBody>
          <a:bodyPr vert="horz" lIns="94206" tIns="47102" rIns="94206" bIns="47102" rtlCol="0"/>
          <a:lstStyle>
            <a:lvl1pPr algn="l">
              <a:defRPr sz="1200"/>
            </a:lvl1pPr>
          </a:lstStyle>
          <a:p>
            <a:r>
              <a:rPr lang="en-CA" dirty="0"/>
              <a:t>EASTERN CANADA </a:t>
            </a:r>
          </a:p>
          <a:p>
            <a:r>
              <a:rPr lang="en-CA" dirty="0"/>
              <a:t>“Shoot or Don’t Shoot“ Quiz</a:t>
            </a:r>
          </a:p>
        </p:txBody>
      </p:sp>
      <p:sp>
        <p:nvSpPr>
          <p:cNvPr id="3" name="Date Placeholder 2"/>
          <p:cNvSpPr>
            <a:spLocks noGrp="1"/>
          </p:cNvSpPr>
          <p:nvPr>
            <p:ph type="dt" idx="1"/>
          </p:nvPr>
        </p:nvSpPr>
        <p:spPr>
          <a:xfrm>
            <a:off x="4023093" y="0"/>
            <a:ext cx="3077739" cy="469424"/>
          </a:xfrm>
          <a:prstGeom prst="rect">
            <a:avLst/>
          </a:prstGeom>
        </p:spPr>
        <p:txBody>
          <a:bodyPr vert="horz" lIns="94206" tIns="47102" rIns="94206" bIns="47102" rtlCol="0"/>
          <a:lstStyle>
            <a:lvl1pPr algn="r">
              <a:defRPr sz="1200"/>
            </a:lvl1pPr>
          </a:lstStyle>
          <a:p>
            <a:endParaRPr lang="en-CA" dirty="0"/>
          </a:p>
        </p:txBody>
      </p:sp>
      <p:sp>
        <p:nvSpPr>
          <p:cNvPr id="4" name="Slide Image Placeholder 3"/>
          <p:cNvSpPr>
            <a:spLocks noGrp="1" noRot="1" noChangeAspect="1"/>
          </p:cNvSpPr>
          <p:nvPr>
            <p:ph type="sldImg" idx="2"/>
          </p:nvPr>
        </p:nvSpPr>
        <p:spPr>
          <a:xfrm>
            <a:off x="423863" y="704850"/>
            <a:ext cx="6254750" cy="3519488"/>
          </a:xfrm>
          <a:prstGeom prst="rect">
            <a:avLst/>
          </a:prstGeom>
          <a:noFill/>
          <a:ln w="12700">
            <a:solidFill>
              <a:prstClr val="black"/>
            </a:solidFill>
          </a:ln>
        </p:spPr>
        <p:txBody>
          <a:bodyPr vert="horz" lIns="94206" tIns="47102" rIns="94206" bIns="47102" rtlCol="0" anchor="ctr"/>
          <a:lstStyle/>
          <a:p>
            <a:endParaRPr lang="en-CA"/>
          </a:p>
        </p:txBody>
      </p:sp>
      <p:sp>
        <p:nvSpPr>
          <p:cNvPr id="5" name="Notes Placeholder 4"/>
          <p:cNvSpPr>
            <a:spLocks noGrp="1"/>
          </p:cNvSpPr>
          <p:nvPr>
            <p:ph type="body" sz="quarter" idx="3"/>
          </p:nvPr>
        </p:nvSpPr>
        <p:spPr>
          <a:xfrm>
            <a:off x="710249" y="4459526"/>
            <a:ext cx="5681980" cy="4224814"/>
          </a:xfrm>
          <a:prstGeom prst="rect">
            <a:avLst/>
          </a:prstGeom>
        </p:spPr>
        <p:txBody>
          <a:bodyPr vert="horz" lIns="94206" tIns="47102" rIns="94206" bIns="4710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917422"/>
            <a:ext cx="3077739" cy="469424"/>
          </a:xfrm>
          <a:prstGeom prst="rect">
            <a:avLst/>
          </a:prstGeom>
        </p:spPr>
        <p:txBody>
          <a:bodyPr vert="horz" lIns="94206" tIns="47102" rIns="94206" bIns="47102" rtlCol="0" anchor="b"/>
          <a:lstStyle>
            <a:lvl1pPr algn="l">
              <a:defRPr sz="1200"/>
            </a:lvl1pPr>
          </a:lstStyle>
          <a:p>
            <a:endParaRPr lang="en-CA"/>
          </a:p>
        </p:txBody>
      </p:sp>
      <p:sp>
        <p:nvSpPr>
          <p:cNvPr id="7" name="Slide Number Placeholder 6"/>
          <p:cNvSpPr>
            <a:spLocks noGrp="1"/>
          </p:cNvSpPr>
          <p:nvPr>
            <p:ph type="sldNum" sz="quarter" idx="5"/>
          </p:nvPr>
        </p:nvSpPr>
        <p:spPr>
          <a:xfrm>
            <a:off x="4023093" y="8917422"/>
            <a:ext cx="3077739" cy="469424"/>
          </a:xfrm>
          <a:prstGeom prst="rect">
            <a:avLst/>
          </a:prstGeom>
        </p:spPr>
        <p:txBody>
          <a:bodyPr vert="horz" lIns="94206" tIns="47102" rIns="94206" bIns="47102" rtlCol="0" anchor="t"/>
          <a:lstStyle>
            <a:lvl1pPr algn="r">
              <a:defRPr sz="1200"/>
            </a:lvl1pPr>
          </a:lstStyle>
          <a:p>
            <a:r>
              <a:rPr lang="en-CA" dirty="0">
                <a:latin typeface="Calibri"/>
              </a:rPr>
              <a:t>© Ducks Unlimited Canada</a:t>
            </a:r>
            <a:endParaRPr lang="en-CA" dirty="0"/>
          </a:p>
        </p:txBody>
      </p:sp>
      <p:pic>
        <p:nvPicPr>
          <p:cNvPr id="8" name="Picture 7"/>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22237" y="8504237"/>
            <a:ext cx="1524000" cy="793750"/>
          </a:xfrm>
          <a:prstGeom prst="rect">
            <a:avLst/>
          </a:prstGeom>
        </p:spPr>
      </p:pic>
    </p:spTree>
    <p:extLst>
      <p:ext uri="{BB962C8B-B14F-4D97-AF65-F5344CB8AC3E}">
        <p14:creationId xmlns:p14="http://schemas.microsoft.com/office/powerpoint/2010/main" val="3354404160"/>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704850"/>
            <a:ext cx="6254750" cy="3519488"/>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Mississippi and Atlantic Flyways</a:t>
            </a:r>
            <a:endParaRPr lang="en-CA" dirty="0"/>
          </a:p>
        </p:txBody>
      </p:sp>
      <p:sp>
        <p:nvSpPr>
          <p:cNvPr id="5" name="Slide Number Placeholder 4"/>
          <p:cNvSpPr>
            <a:spLocks noGrp="1"/>
          </p:cNvSpPr>
          <p:nvPr>
            <p:ph type="sldNum" sz="quarter" idx="11"/>
          </p:nvPr>
        </p:nvSpPr>
        <p:spPr/>
        <p:txBody>
          <a:bodyPr/>
          <a:lstStyle/>
          <a:p>
            <a:r>
              <a:rPr lang="en-CA">
                <a:latin typeface="Calibri"/>
              </a:rPr>
              <a:t>© Ducks Unlimited Canada</a:t>
            </a:r>
            <a:endParaRPr lang="en-CA" dirty="0"/>
          </a:p>
        </p:txBody>
      </p:sp>
    </p:spTree>
    <p:extLst>
      <p:ext uri="{BB962C8B-B14F-4D97-AF65-F5344CB8AC3E}">
        <p14:creationId xmlns:p14="http://schemas.microsoft.com/office/powerpoint/2010/main" val="26759843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704850"/>
            <a:ext cx="6254750" cy="3519488"/>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Mississippi and Atlantic Flyways</a:t>
            </a:r>
            <a:endParaRPr lang="en-CA" dirty="0"/>
          </a:p>
        </p:txBody>
      </p:sp>
      <p:sp>
        <p:nvSpPr>
          <p:cNvPr id="5" name="Slide Number Placeholder 4"/>
          <p:cNvSpPr>
            <a:spLocks noGrp="1"/>
          </p:cNvSpPr>
          <p:nvPr>
            <p:ph type="sldNum" sz="quarter" idx="11"/>
          </p:nvPr>
        </p:nvSpPr>
        <p:spPr/>
        <p:txBody>
          <a:bodyPr/>
          <a:lstStyle/>
          <a:p>
            <a:r>
              <a:rPr lang="en-CA">
                <a:latin typeface="Calibri"/>
              </a:rPr>
              <a:t>© Ducks Unlimited Canada</a:t>
            </a:r>
            <a:endParaRPr lang="en-CA" dirty="0"/>
          </a:p>
        </p:txBody>
      </p:sp>
    </p:spTree>
    <p:extLst>
      <p:ext uri="{BB962C8B-B14F-4D97-AF65-F5344CB8AC3E}">
        <p14:creationId xmlns:p14="http://schemas.microsoft.com/office/powerpoint/2010/main" val="33054395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13</a:t>
            </a:fld>
            <a:endParaRPr lang="en-CA" dirty="0"/>
          </a:p>
        </p:txBody>
      </p:sp>
    </p:spTree>
    <p:extLst>
      <p:ext uri="{BB962C8B-B14F-4D97-AF65-F5344CB8AC3E}">
        <p14:creationId xmlns:p14="http://schemas.microsoft.com/office/powerpoint/2010/main" val="16664013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14</a:t>
            </a:fld>
            <a:endParaRPr lang="en-CA" dirty="0"/>
          </a:p>
        </p:txBody>
      </p:sp>
    </p:spTree>
    <p:extLst>
      <p:ext uri="{BB962C8B-B14F-4D97-AF65-F5344CB8AC3E}">
        <p14:creationId xmlns:p14="http://schemas.microsoft.com/office/powerpoint/2010/main" val="22250931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Mississippi and Atlantic Flyways</a:t>
            </a:r>
            <a:endParaRPr lang="en-CA" dirty="0"/>
          </a:p>
        </p:txBody>
      </p:sp>
      <p:sp>
        <p:nvSpPr>
          <p:cNvPr id="5" name="Slide Number Placeholder 4"/>
          <p:cNvSpPr>
            <a:spLocks noGrp="1"/>
          </p:cNvSpPr>
          <p:nvPr>
            <p:ph type="sldNum" sz="quarter" idx="11"/>
          </p:nvPr>
        </p:nvSpPr>
        <p:spPr/>
        <p:txBody>
          <a:bodyPr/>
          <a:lstStyle/>
          <a:p>
            <a:r>
              <a:rPr lang="en-CA">
                <a:latin typeface="Calibri"/>
              </a:rPr>
              <a:t>© Ducks Unlimited Canada</a:t>
            </a:r>
            <a:endParaRPr lang="en-CA" dirty="0"/>
          </a:p>
        </p:txBody>
      </p:sp>
    </p:spTree>
    <p:extLst>
      <p:ext uri="{BB962C8B-B14F-4D97-AF65-F5344CB8AC3E}">
        <p14:creationId xmlns:p14="http://schemas.microsoft.com/office/powerpoint/2010/main" val="23801006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Mississippi and Atlantic Flyways</a:t>
            </a:r>
            <a:endParaRPr lang="en-CA" dirty="0"/>
          </a:p>
        </p:txBody>
      </p:sp>
      <p:sp>
        <p:nvSpPr>
          <p:cNvPr id="5" name="Slide Number Placeholder 4"/>
          <p:cNvSpPr>
            <a:spLocks noGrp="1"/>
          </p:cNvSpPr>
          <p:nvPr>
            <p:ph type="sldNum" sz="quarter" idx="11"/>
          </p:nvPr>
        </p:nvSpPr>
        <p:spPr/>
        <p:txBody>
          <a:bodyPr/>
          <a:lstStyle/>
          <a:p>
            <a:r>
              <a:rPr lang="en-CA">
                <a:latin typeface="Calibri"/>
              </a:rPr>
              <a:t>© Ducks Unlimited Canada</a:t>
            </a:r>
            <a:endParaRPr lang="en-CA" dirty="0"/>
          </a:p>
        </p:txBody>
      </p:sp>
    </p:spTree>
    <p:extLst>
      <p:ext uri="{BB962C8B-B14F-4D97-AF65-F5344CB8AC3E}">
        <p14:creationId xmlns:p14="http://schemas.microsoft.com/office/powerpoint/2010/main" val="8933841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17</a:t>
            </a:fld>
            <a:endParaRPr lang="en-CA" dirty="0"/>
          </a:p>
        </p:txBody>
      </p:sp>
    </p:spTree>
    <p:extLst>
      <p:ext uri="{BB962C8B-B14F-4D97-AF65-F5344CB8AC3E}">
        <p14:creationId xmlns:p14="http://schemas.microsoft.com/office/powerpoint/2010/main" val="1042866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18</a:t>
            </a:fld>
            <a:endParaRPr lang="en-CA" dirty="0"/>
          </a:p>
        </p:txBody>
      </p:sp>
    </p:spTree>
    <p:extLst>
      <p:ext uri="{BB962C8B-B14F-4D97-AF65-F5344CB8AC3E}">
        <p14:creationId xmlns:p14="http://schemas.microsoft.com/office/powerpoint/2010/main" val="1519069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19</a:t>
            </a:fld>
            <a:endParaRPr lang="en-CA" dirty="0"/>
          </a:p>
        </p:txBody>
      </p:sp>
    </p:spTree>
    <p:extLst>
      <p:ext uri="{BB962C8B-B14F-4D97-AF65-F5344CB8AC3E}">
        <p14:creationId xmlns:p14="http://schemas.microsoft.com/office/powerpoint/2010/main" val="4585159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20</a:t>
            </a:fld>
            <a:endParaRPr lang="en-CA" dirty="0"/>
          </a:p>
        </p:txBody>
      </p:sp>
    </p:spTree>
    <p:extLst>
      <p:ext uri="{BB962C8B-B14F-4D97-AF65-F5344CB8AC3E}">
        <p14:creationId xmlns:p14="http://schemas.microsoft.com/office/powerpoint/2010/main" val="42098046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1AD39240-1D0E-4AD7-A910-D74920B34133}" type="slidenum">
              <a:rPr lang="en-CA" smtClean="0"/>
              <a:t>21</a:t>
            </a:fld>
            <a:endParaRPr lang="en-CA"/>
          </a:p>
        </p:txBody>
      </p:sp>
      <p:sp>
        <p:nvSpPr>
          <p:cNvPr id="5" name="Header Placeholder 4"/>
          <p:cNvSpPr>
            <a:spLocks noGrp="1"/>
          </p:cNvSpPr>
          <p:nvPr>
            <p:ph type="hdr" sz="quarter" idx="11"/>
          </p:nvPr>
        </p:nvSpPr>
        <p:spPr/>
        <p:txBody>
          <a:bodyPr/>
          <a:lstStyle/>
          <a:p>
            <a:r>
              <a:rPr lang="en-CA"/>
              <a:t>"Shoot or Don't Shoot" Powerpoint</a:t>
            </a:r>
          </a:p>
        </p:txBody>
      </p:sp>
    </p:spTree>
    <p:extLst>
      <p:ext uri="{BB962C8B-B14F-4D97-AF65-F5344CB8AC3E}">
        <p14:creationId xmlns:p14="http://schemas.microsoft.com/office/powerpoint/2010/main" val="4088968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2</a:t>
            </a:fld>
            <a:endParaRPr lang="en-CA" dirty="0"/>
          </a:p>
        </p:txBody>
      </p:sp>
    </p:spTree>
    <p:extLst>
      <p:ext uri="{BB962C8B-B14F-4D97-AF65-F5344CB8AC3E}">
        <p14:creationId xmlns:p14="http://schemas.microsoft.com/office/powerpoint/2010/main" val="24921980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22</a:t>
            </a:fld>
            <a:endParaRPr lang="en-CA" dirty="0"/>
          </a:p>
        </p:txBody>
      </p:sp>
    </p:spTree>
    <p:extLst>
      <p:ext uri="{BB962C8B-B14F-4D97-AF65-F5344CB8AC3E}">
        <p14:creationId xmlns:p14="http://schemas.microsoft.com/office/powerpoint/2010/main" val="9925239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23</a:t>
            </a:fld>
            <a:endParaRPr lang="en-CA" dirty="0"/>
          </a:p>
        </p:txBody>
      </p:sp>
    </p:spTree>
    <p:extLst>
      <p:ext uri="{BB962C8B-B14F-4D97-AF65-F5344CB8AC3E}">
        <p14:creationId xmlns:p14="http://schemas.microsoft.com/office/powerpoint/2010/main" val="6084469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24</a:t>
            </a:fld>
            <a:endParaRPr lang="en-CA" dirty="0"/>
          </a:p>
        </p:txBody>
      </p:sp>
    </p:spTree>
    <p:extLst>
      <p:ext uri="{BB962C8B-B14F-4D97-AF65-F5344CB8AC3E}">
        <p14:creationId xmlns:p14="http://schemas.microsoft.com/office/powerpoint/2010/main" val="23946022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25</a:t>
            </a:fld>
            <a:endParaRPr lang="en-CA" dirty="0"/>
          </a:p>
        </p:txBody>
      </p:sp>
    </p:spTree>
    <p:extLst>
      <p:ext uri="{BB962C8B-B14F-4D97-AF65-F5344CB8AC3E}">
        <p14:creationId xmlns:p14="http://schemas.microsoft.com/office/powerpoint/2010/main" val="27738319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26</a:t>
            </a:fld>
            <a:endParaRPr lang="en-CA" dirty="0"/>
          </a:p>
        </p:txBody>
      </p:sp>
    </p:spTree>
    <p:extLst>
      <p:ext uri="{BB962C8B-B14F-4D97-AF65-F5344CB8AC3E}">
        <p14:creationId xmlns:p14="http://schemas.microsoft.com/office/powerpoint/2010/main" val="13239855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27</a:t>
            </a:fld>
            <a:endParaRPr lang="en-CA" dirty="0"/>
          </a:p>
        </p:txBody>
      </p:sp>
    </p:spTree>
    <p:extLst>
      <p:ext uri="{BB962C8B-B14F-4D97-AF65-F5344CB8AC3E}">
        <p14:creationId xmlns:p14="http://schemas.microsoft.com/office/powerpoint/2010/main" val="13543562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28</a:t>
            </a:fld>
            <a:endParaRPr lang="en-CA" dirty="0"/>
          </a:p>
        </p:txBody>
      </p:sp>
    </p:spTree>
    <p:extLst>
      <p:ext uri="{BB962C8B-B14F-4D97-AF65-F5344CB8AC3E}">
        <p14:creationId xmlns:p14="http://schemas.microsoft.com/office/powerpoint/2010/main" val="10334009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29</a:t>
            </a:fld>
            <a:endParaRPr lang="en-CA" dirty="0"/>
          </a:p>
        </p:txBody>
      </p:sp>
    </p:spTree>
    <p:extLst>
      <p:ext uri="{BB962C8B-B14F-4D97-AF65-F5344CB8AC3E}">
        <p14:creationId xmlns:p14="http://schemas.microsoft.com/office/powerpoint/2010/main" val="37948504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8EC526F3-E7E8-4F08-806E-FF19B9FBC1C7}" type="slidenum">
              <a:rPr lang="en-CA" smtClean="0"/>
              <a:t>30</a:t>
            </a:fld>
            <a:endParaRPr lang="en-CA"/>
          </a:p>
        </p:txBody>
      </p:sp>
      <p:sp>
        <p:nvSpPr>
          <p:cNvPr id="5" name="Footer Placeholder 4"/>
          <p:cNvSpPr>
            <a:spLocks noGrp="1"/>
          </p:cNvSpPr>
          <p:nvPr>
            <p:ph type="ftr" sz="quarter" idx="11"/>
          </p:nvPr>
        </p:nvSpPr>
        <p:spPr/>
        <p:txBody>
          <a:bodyPr/>
          <a:lstStyle/>
          <a:p>
            <a:endParaRPr lang="en-CA"/>
          </a:p>
        </p:txBody>
      </p:sp>
      <p:sp>
        <p:nvSpPr>
          <p:cNvPr id="6" name="Header Placeholder 5"/>
          <p:cNvSpPr>
            <a:spLocks noGrp="1"/>
          </p:cNvSpPr>
          <p:nvPr>
            <p:ph type="hdr" sz="quarter" idx="12"/>
          </p:nvPr>
        </p:nvSpPr>
        <p:spPr/>
        <p:txBody>
          <a:bodyPr/>
          <a:lstStyle/>
          <a:p>
            <a:r>
              <a:rPr lang="en-CA"/>
              <a:t>Waterfowl Identification Basics</a:t>
            </a:r>
          </a:p>
          <a:p>
            <a:r>
              <a:rPr lang="en-CA"/>
              <a:t>Central and Mississippi Flyways</a:t>
            </a:r>
            <a:endParaRPr lang="en-CA" dirty="0"/>
          </a:p>
        </p:txBody>
      </p:sp>
    </p:spTree>
    <p:extLst>
      <p:ext uri="{BB962C8B-B14F-4D97-AF65-F5344CB8AC3E}">
        <p14:creationId xmlns:p14="http://schemas.microsoft.com/office/powerpoint/2010/main" val="3946911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8EC526F3-E7E8-4F08-806E-FF19B9FBC1C7}" type="slidenum">
              <a:rPr lang="en-CA" smtClean="0"/>
              <a:t>31</a:t>
            </a:fld>
            <a:endParaRPr lang="en-CA"/>
          </a:p>
        </p:txBody>
      </p:sp>
      <p:sp>
        <p:nvSpPr>
          <p:cNvPr id="5" name="Footer Placeholder 4"/>
          <p:cNvSpPr>
            <a:spLocks noGrp="1"/>
          </p:cNvSpPr>
          <p:nvPr>
            <p:ph type="ftr" sz="quarter" idx="11"/>
          </p:nvPr>
        </p:nvSpPr>
        <p:spPr/>
        <p:txBody>
          <a:bodyPr/>
          <a:lstStyle/>
          <a:p>
            <a:endParaRPr lang="en-CA"/>
          </a:p>
        </p:txBody>
      </p:sp>
      <p:sp>
        <p:nvSpPr>
          <p:cNvPr id="6" name="Header Placeholder 5"/>
          <p:cNvSpPr>
            <a:spLocks noGrp="1"/>
          </p:cNvSpPr>
          <p:nvPr>
            <p:ph type="hdr" sz="quarter" idx="12"/>
          </p:nvPr>
        </p:nvSpPr>
        <p:spPr/>
        <p:txBody>
          <a:bodyPr/>
          <a:lstStyle/>
          <a:p>
            <a:r>
              <a:rPr lang="en-CA"/>
              <a:t>Waterfowl Identification Basics</a:t>
            </a:r>
          </a:p>
          <a:p>
            <a:r>
              <a:rPr lang="en-CA"/>
              <a:t>Central and Mississippi Flyways</a:t>
            </a:r>
            <a:endParaRPr lang="en-CA" dirty="0"/>
          </a:p>
        </p:txBody>
      </p:sp>
    </p:spTree>
    <p:extLst>
      <p:ext uri="{BB962C8B-B14F-4D97-AF65-F5344CB8AC3E}">
        <p14:creationId xmlns:p14="http://schemas.microsoft.com/office/powerpoint/2010/main" val="41515024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3</a:t>
            </a:fld>
            <a:endParaRPr lang="en-CA" dirty="0"/>
          </a:p>
        </p:txBody>
      </p:sp>
    </p:spTree>
    <p:extLst>
      <p:ext uri="{BB962C8B-B14F-4D97-AF65-F5344CB8AC3E}">
        <p14:creationId xmlns:p14="http://schemas.microsoft.com/office/powerpoint/2010/main" val="30874873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4</a:t>
            </a:fld>
            <a:endParaRPr lang="en-CA" dirty="0"/>
          </a:p>
        </p:txBody>
      </p:sp>
    </p:spTree>
    <p:extLst>
      <p:ext uri="{BB962C8B-B14F-4D97-AF65-F5344CB8AC3E}">
        <p14:creationId xmlns:p14="http://schemas.microsoft.com/office/powerpoint/2010/main" val="18208216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5</a:t>
            </a:fld>
            <a:endParaRPr lang="en-CA" dirty="0"/>
          </a:p>
        </p:txBody>
      </p:sp>
    </p:spTree>
    <p:extLst>
      <p:ext uri="{BB962C8B-B14F-4D97-AF65-F5344CB8AC3E}">
        <p14:creationId xmlns:p14="http://schemas.microsoft.com/office/powerpoint/2010/main" val="1305159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6</a:t>
            </a:fld>
            <a:endParaRPr lang="en-CA" dirty="0"/>
          </a:p>
        </p:txBody>
      </p:sp>
    </p:spTree>
    <p:extLst>
      <p:ext uri="{BB962C8B-B14F-4D97-AF65-F5344CB8AC3E}">
        <p14:creationId xmlns:p14="http://schemas.microsoft.com/office/powerpoint/2010/main" val="6595365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7</a:t>
            </a:fld>
            <a:endParaRPr lang="en-CA" dirty="0"/>
          </a:p>
        </p:txBody>
      </p:sp>
    </p:spTree>
    <p:extLst>
      <p:ext uri="{BB962C8B-B14F-4D97-AF65-F5344CB8AC3E}">
        <p14:creationId xmlns:p14="http://schemas.microsoft.com/office/powerpoint/2010/main" val="39019408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8</a:t>
            </a:fld>
            <a:endParaRPr lang="en-CA" dirty="0"/>
          </a:p>
        </p:txBody>
      </p:sp>
    </p:spTree>
    <p:extLst>
      <p:ext uri="{BB962C8B-B14F-4D97-AF65-F5344CB8AC3E}">
        <p14:creationId xmlns:p14="http://schemas.microsoft.com/office/powerpoint/2010/main" val="38106638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3863" y="704850"/>
            <a:ext cx="6254750" cy="3519488"/>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Mississippi and Atlantic Flyways</a:t>
            </a:r>
            <a:endParaRPr lang="en-CA" dirty="0"/>
          </a:p>
        </p:txBody>
      </p:sp>
      <p:sp>
        <p:nvSpPr>
          <p:cNvPr id="5" name="Slide Number Placeholder 4"/>
          <p:cNvSpPr>
            <a:spLocks noGrp="1"/>
          </p:cNvSpPr>
          <p:nvPr>
            <p:ph type="sldNum" sz="quarter" idx="11"/>
          </p:nvPr>
        </p:nvSpPr>
        <p:spPr/>
        <p:txBody>
          <a:bodyPr/>
          <a:lstStyle/>
          <a:p>
            <a:r>
              <a:rPr lang="en-CA">
                <a:latin typeface="Calibri"/>
              </a:rPr>
              <a:t>© Ducks Unlimited Canada</a:t>
            </a:r>
            <a:endParaRPr lang="en-CA" dirty="0"/>
          </a:p>
        </p:txBody>
      </p:sp>
    </p:spTree>
    <p:extLst>
      <p:ext uri="{BB962C8B-B14F-4D97-AF65-F5344CB8AC3E}">
        <p14:creationId xmlns:p14="http://schemas.microsoft.com/office/powerpoint/2010/main" val="15831763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CA"/>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CA"/>
              <a:t>Click to edit Master subtitle style</a:t>
            </a:r>
            <a:endParaRPr lang="en-US"/>
          </a:p>
        </p:txBody>
      </p:sp>
      <p:sp>
        <p:nvSpPr>
          <p:cNvPr id="4" name="Date Placeholder 3"/>
          <p:cNvSpPr>
            <a:spLocks noGrp="1"/>
          </p:cNvSpPr>
          <p:nvPr>
            <p:ph type="dt" sz="half" idx="10"/>
          </p:nvPr>
        </p:nvSpPr>
        <p:spPr/>
        <p:txBody>
          <a:bodyPr/>
          <a:lstStyle/>
          <a:p>
            <a:fld id="{7C4CB6B0-D0F6-1E4D-B7DC-3FBE6B4D87EC}" type="datetimeFigureOut">
              <a:rPr lang="en-US" smtClean="0"/>
              <a:pPr/>
              <a:t>9/16/2021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3167891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7C4CB6B0-D0F6-1E4D-B7DC-3FBE6B4D87EC}" type="datetimeFigureOut">
              <a:rPr lang="en-US" smtClean="0"/>
              <a:pPr/>
              <a:t>9/16/2021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315395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CA"/>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7C4CB6B0-D0F6-1E4D-B7DC-3FBE6B4D87EC}" type="datetimeFigureOut">
              <a:rPr lang="en-US" smtClean="0"/>
              <a:pPr/>
              <a:t>9/16/2021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25575744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p>
            <a:r>
              <a:rPr lang="en-US"/>
              <a:t>Click to edit Master title style</a:t>
            </a:r>
          </a:p>
        </p:txBody>
      </p:sp>
      <p:sp>
        <p:nvSpPr>
          <p:cNvPr id="3" name="Text Placeholder 2"/>
          <p:cNvSpPr>
            <a:spLocks noGrp="1"/>
          </p:cNvSpPr>
          <p:nvPr>
            <p:ph type="body" sz="half" idx="1"/>
          </p:nvPr>
        </p:nvSpPr>
        <p:spPr>
          <a:xfrm>
            <a:off x="457200" y="1200151"/>
            <a:ext cx="4038600" cy="33944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4683919"/>
            <a:ext cx="2133600" cy="357188"/>
          </a:xfrm>
        </p:spPr>
        <p:txBody>
          <a:bodyPr/>
          <a:lstStyle>
            <a:lvl1pPr>
              <a:defRPr/>
            </a:lvl1pPr>
          </a:lstStyle>
          <a:p>
            <a:endParaRPr lang="en-US" dirty="0"/>
          </a:p>
        </p:txBody>
      </p:sp>
      <p:sp>
        <p:nvSpPr>
          <p:cNvPr id="6" name="Footer Placeholder 5"/>
          <p:cNvSpPr>
            <a:spLocks noGrp="1"/>
          </p:cNvSpPr>
          <p:nvPr>
            <p:ph type="ftr" sz="quarter" idx="11"/>
          </p:nvPr>
        </p:nvSpPr>
        <p:spPr>
          <a:xfrm>
            <a:off x="3124200" y="4683919"/>
            <a:ext cx="2895600" cy="357188"/>
          </a:xfrm>
        </p:spPr>
        <p:txBody>
          <a:bodyPr/>
          <a:lstStyle>
            <a:lvl1pPr>
              <a:defRPr/>
            </a:lvl1pPr>
          </a:lstStyle>
          <a:p>
            <a:endParaRPr lang="en-US" dirty="0"/>
          </a:p>
        </p:txBody>
      </p:sp>
      <p:sp>
        <p:nvSpPr>
          <p:cNvPr id="7" name="Slide Number Placeholder 6"/>
          <p:cNvSpPr>
            <a:spLocks noGrp="1"/>
          </p:cNvSpPr>
          <p:nvPr>
            <p:ph type="sldNum" sz="quarter" idx="12"/>
          </p:nvPr>
        </p:nvSpPr>
        <p:spPr>
          <a:xfrm>
            <a:off x="6553200" y="4683919"/>
            <a:ext cx="2133600" cy="357188"/>
          </a:xfrm>
        </p:spPr>
        <p:txBody>
          <a:bodyPr/>
          <a:lstStyle>
            <a:lvl1pPr>
              <a:defRPr/>
            </a:lvl1pPr>
          </a:lstStyle>
          <a:p>
            <a:fld id="{FED7A2E7-74F2-4845-AF22-7623129074C2}" type="slidenum">
              <a:rPr lang="en-US"/>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CA"/>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CA"/>
              <a:t>Click to edit Master subtitle style</a:t>
            </a:r>
            <a:endParaRPr lang="en-US"/>
          </a:p>
        </p:txBody>
      </p:sp>
      <p:sp>
        <p:nvSpPr>
          <p:cNvPr id="4" name="Date Placeholder 3"/>
          <p:cNvSpPr>
            <a:spLocks noGrp="1"/>
          </p:cNvSpPr>
          <p:nvPr>
            <p:ph type="dt" sz="half" idx="10"/>
          </p:nvPr>
        </p:nvSpPr>
        <p:spPr/>
        <p:txBody>
          <a:bodyPr/>
          <a:lstStyle/>
          <a:p>
            <a:fld id="{9ADFE23D-8E8F-424D-884D-F78F56335EF5}" type="datetimeFigureOut">
              <a:rPr lang="en-US" smtClean="0"/>
              <a:pPr/>
              <a:t>9/16/2021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33938781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idx="1"/>
          </p:nvPr>
        </p:nvSpPr>
        <p:spPr/>
        <p:txBody>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9ADFE23D-8E8F-424D-884D-F78F56335EF5}" type="datetimeFigureOut">
              <a:rPr lang="en-US" smtClean="0"/>
              <a:pPr/>
              <a:t>9/16/2021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41782256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CA"/>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CA"/>
              <a:t>Click to edit Master text styles</a:t>
            </a:r>
          </a:p>
        </p:txBody>
      </p:sp>
      <p:sp>
        <p:nvSpPr>
          <p:cNvPr id="4" name="Date Placeholder 3"/>
          <p:cNvSpPr>
            <a:spLocks noGrp="1"/>
          </p:cNvSpPr>
          <p:nvPr>
            <p:ph type="dt" sz="half" idx="10"/>
          </p:nvPr>
        </p:nvSpPr>
        <p:spPr/>
        <p:txBody>
          <a:bodyPr/>
          <a:lstStyle/>
          <a:p>
            <a:fld id="{9ADFE23D-8E8F-424D-884D-F78F56335EF5}" type="datetimeFigureOut">
              <a:rPr lang="en-US" smtClean="0"/>
              <a:pPr/>
              <a:t>9/16/2021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40585406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Date Placeholder 4"/>
          <p:cNvSpPr>
            <a:spLocks noGrp="1"/>
          </p:cNvSpPr>
          <p:nvPr>
            <p:ph type="dt" sz="half" idx="10"/>
          </p:nvPr>
        </p:nvSpPr>
        <p:spPr/>
        <p:txBody>
          <a:bodyPr/>
          <a:lstStyle/>
          <a:p>
            <a:fld id="{9ADFE23D-8E8F-424D-884D-F78F56335EF5}" type="datetimeFigureOut">
              <a:rPr lang="en-US" smtClean="0"/>
              <a:pPr/>
              <a:t>9/16/2021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4343067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CA"/>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7" name="Date Placeholder 6"/>
          <p:cNvSpPr>
            <a:spLocks noGrp="1"/>
          </p:cNvSpPr>
          <p:nvPr>
            <p:ph type="dt" sz="half" idx="10"/>
          </p:nvPr>
        </p:nvSpPr>
        <p:spPr/>
        <p:txBody>
          <a:bodyPr/>
          <a:lstStyle/>
          <a:p>
            <a:fld id="{9ADFE23D-8E8F-424D-884D-F78F56335EF5}" type="datetimeFigureOut">
              <a:rPr lang="en-US" smtClean="0"/>
              <a:pPr/>
              <a:t>9/16/2021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37419853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Date Placeholder 2"/>
          <p:cNvSpPr>
            <a:spLocks noGrp="1"/>
          </p:cNvSpPr>
          <p:nvPr>
            <p:ph type="dt" sz="half" idx="10"/>
          </p:nvPr>
        </p:nvSpPr>
        <p:spPr/>
        <p:txBody>
          <a:bodyPr/>
          <a:lstStyle/>
          <a:p>
            <a:fld id="{9ADFE23D-8E8F-424D-884D-F78F56335EF5}" type="datetimeFigureOut">
              <a:rPr lang="en-US" smtClean="0"/>
              <a:pPr/>
              <a:t>9/16/2021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23308170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ADFE23D-8E8F-424D-884D-F78F56335EF5}" type="datetimeFigureOut">
              <a:rPr lang="en-US" smtClean="0"/>
              <a:pPr/>
              <a:t>9/16/2021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24609139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idx="1"/>
          </p:nvPr>
        </p:nvSpPr>
        <p:spPr/>
        <p:txBody>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7C4CB6B0-D0F6-1E4D-B7DC-3FBE6B4D87EC}" type="datetimeFigureOut">
              <a:rPr lang="en-US" smtClean="0"/>
              <a:pPr/>
              <a:t>9/16/2021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301540382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CA"/>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9ADFE23D-8E8F-424D-884D-F78F56335EF5}" type="datetimeFigureOut">
              <a:rPr lang="en-US" smtClean="0"/>
              <a:pPr/>
              <a:t>9/16/2021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30355641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CA"/>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9ADFE23D-8E8F-424D-884D-F78F56335EF5}" type="datetimeFigureOut">
              <a:rPr lang="en-US" smtClean="0"/>
              <a:pPr/>
              <a:t>9/16/2021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81428822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9ADFE23D-8E8F-424D-884D-F78F56335EF5}" type="datetimeFigureOut">
              <a:rPr lang="en-US" smtClean="0"/>
              <a:pPr/>
              <a:t>9/16/2021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309154074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CA"/>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9ADFE23D-8E8F-424D-884D-F78F56335EF5}" type="datetimeFigureOut">
              <a:rPr lang="en-US" smtClean="0"/>
              <a:pPr/>
              <a:t>9/16/2021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243974209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CA"/>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CA"/>
              <a:t>Click to edit Master subtitle style</a:t>
            </a:r>
            <a:endParaRPr lang="en-US"/>
          </a:p>
        </p:txBody>
      </p:sp>
      <p:sp>
        <p:nvSpPr>
          <p:cNvPr id="4" name="Date Placeholder 3"/>
          <p:cNvSpPr>
            <a:spLocks noGrp="1"/>
          </p:cNvSpPr>
          <p:nvPr>
            <p:ph type="dt" sz="half" idx="10"/>
          </p:nvPr>
        </p:nvSpPr>
        <p:spPr/>
        <p:txBody>
          <a:bodyPr/>
          <a:lstStyle/>
          <a:p>
            <a:fld id="{FE73BAFC-64A4-E840-9AE4-05DA7D3C8F94}" type="datetimeFigureOut">
              <a:rPr lang="en-US" smtClean="0"/>
              <a:pPr/>
              <a:t>9/16/2021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63122763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idx="1"/>
          </p:nvPr>
        </p:nvSpPr>
        <p:spPr/>
        <p:txBody>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FE73BAFC-64A4-E840-9AE4-05DA7D3C8F94}" type="datetimeFigureOut">
              <a:rPr lang="en-US" smtClean="0"/>
              <a:pPr/>
              <a:t>9/16/2021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228668798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CA"/>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CA"/>
              <a:t>Click to edit Master text styles</a:t>
            </a:r>
          </a:p>
        </p:txBody>
      </p:sp>
      <p:sp>
        <p:nvSpPr>
          <p:cNvPr id="4" name="Date Placeholder 3"/>
          <p:cNvSpPr>
            <a:spLocks noGrp="1"/>
          </p:cNvSpPr>
          <p:nvPr>
            <p:ph type="dt" sz="half" idx="10"/>
          </p:nvPr>
        </p:nvSpPr>
        <p:spPr/>
        <p:txBody>
          <a:bodyPr/>
          <a:lstStyle/>
          <a:p>
            <a:fld id="{FE73BAFC-64A4-E840-9AE4-05DA7D3C8F94}" type="datetimeFigureOut">
              <a:rPr lang="en-US" smtClean="0"/>
              <a:pPr/>
              <a:t>9/16/2021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129893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Date Placeholder 4"/>
          <p:cNvSpPr>
            <a:spLocks noGrp="1"/>
          </p:cNvSpPr>
          <p:nvPr>
            <p:ph type="dt" sz="half" idx="10"/>
          </p:nvPr>
        </p:nvSpPr>
        <p:spPr/>
        <p:txBody>
          <a:bodyPr/>
          <a:lstStyle/>
          <a:p>
            <a:fld id="{FE73BAFC-64A4-E840-9AE4-05DA7D3C8F94}" type="datetimeFigureOut">
              <a:rPr lang="en-US" smtClean="0"/>
              <a:pPr/>
              <a:t>9/16/2021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204356055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CA"/>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7" name="Date Placeholder 6"/>
          <p:cNvSpPr>
            <a:spLocks noGrp="1"/>
          </p:cNvSpPr>
          <p:nvPr>
            <p:ph type="dt" sz="half" idx="10"/>
          </p:nvPr>
        </p:nvSpPr>
        <p:spPr/>
        <p:txBody>
          <a:bodyPr/>
          <a:lstStyle/>
          <a:p>
            <a:fld id="{FE73BAFC-64A4-E840-9AE4-05DA7D3C8F94}" type="datetimeFigureOut">
              <a:rPr lang="en-US" smtClean="0"/>
              <a:pPr/>
              <a:t>9/16/2021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395508820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Date Placeholder 2"/>
          <p:cNvSpPr>
            <a:spLocks noGrp="1"/>
          </p:cNvSpPr>
          <p:nvPr>
            <p:ph type="dt" sz="half" idx="10"/>
          </p:nvPr>
        </p:nvSpPr>
        <p:spPr/>
        <p:txBody>
          <a:bodyPr/>
          <a:lstStyle/>
          <a:p>
            <a:fld id="{FE73BAFC-64A4-E840-9AE4-05DA7D3C8F94}" type="datetimeFigureOut">
              <a:rPr lang="en-US" smtClean="0"/>
              <a:pPr/>
              <a:t>9/16/2021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31103483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CA"/>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CA"/>
              <a:t>Click to edit Master text styles</a:t>
            </a:r>
          </a:p>
        </p:txBody>
      </p:sp>
      <p:sp>
        <p:nvSpPr>
          <p:cNvPr id="4" name="Date Placeholder 3"/>
          <p:cNvSpPr>
            <a:spLocks noGrp="1"/>
          </p:cNvSpPr>
          <p:nvPr>
            <p:ph type="dt" sz="half" idx="10"/>
          </p:nvPr>
        </p:nvSpPr>
        <p:spPr/>
        <p:txBody>
          <a:bodyPr/>
          <a:lstStyle/>
          <a:p>
            <a:fld id="{7C4CB6B0-D0F6-1E4D-B7DC-3FBE6B4D87EC}" type="datetimeFigureOut">
              <a:rPr lang="en-US" smtClean="0"/>
              <a:pPr/>
              <a:t>9/16/2021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25787464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E73BAFC-64A4-E840-9AE4-05DA7D3C8F94}" type="datetimeFigureOut">
              <a:rPr lang="en-US" smtClean="0"/>
              <a:pPr/>
              <a:t>9/16/2021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66805491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CA"/>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FE73BAFC-64A4-E840-9AE4-05DA7D3C8F94}" type="datetimeFigureOut">
              <a:rPr lang="en-US" smtClean="0"/>
              <a:pPr/>
              <a:t>9/16/2021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80445179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CA"/>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FE73BAFC-64A4-E840-9AE4-05DA7D3C8F94}" type="datetimeFigureOut">
              <a:rPr lang="en-US" smtClean="0"/>
              <a:pPr/>
              <a:t>9/16/2021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348510583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FE73BAFC-64A4-E840-9AE4-05DA7D3C8F94}" type="datetimeFigureOut">
              <a:rPr lang="en-US" smtClean="0"/>
              <a:pPr/>
              <a:t>9/16/2021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51340575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CA"/>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FE73BAFC-64A4-E840-9AE4-05DA7D3C8F94}" type="datetimeFigureOut">
              <a:rPr lang="en-US" smtClean="0"/>
              <a:pPr/>
              <a:t>9/16/2021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34420177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Date Placeholder 4"/>
          <p:cNvSpPr>
            <a:spLocks noGrp="1"/>
          </p:cNvSpPr>
          <p:nvPr>
            <p:ph type="dt" sz="half" idx="10"/>
          </p:nvPr>
        </p:nvSpPr>
        <p:spPr/>
        <p:txBody>
          <a:bodyPr/>
          <a:lstStyle/>
          <a:p>
            <a:fld id="{7C4CB6B0-D0F6-1E4D-B7DC-3FBE6B4D87EC}" type="datetimeFigureOut">
              <a:rPr lang="en-US" smtClean="0"/>
              <a:pPr/>
              <a:t>9/16/2021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31970380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CA"/>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7" name="Date Placeholder 6"/>
          <p:cNvSpPr>
            <a:spLocks noGrp="1"/>
          </p:cNvSpPr>
          <p:nvPr>
            <p:ph type="dt" sz="half" idx="10"/>
          </p:nvPr>
        </p:nvSpPr>
        <p:spPr/>
        <p:txBody>
          <a:bodyPr/>
          <a:lstStyle/>
          <a:p>
            <a:fld id="{7C4CB6B0-D0F6-1E4D-B7DC-3FBE6B4D87EC}" type="datetimeFigureOut">
              <a:rPr lang="en-US" smtClean="0"/>
              <a:pPr/>
              <a:t>9/16/2021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11327552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Date Placeholder 2"/>
          <p:cNvSpPr>
            <a:spLocks noGrp="1"/>
          </p:cNvSpPr>
          <p:nvPr>
            <p:ph type="dt" sz="half" idx="10"/>
          </p:nvPr>
        </p:nvSpPr>
        <p:spPr/>
        <p:txBody>
          <a:bodyPr/>
          <a:lstStyle/>
          <a:p>
            <a:fld id="{7C4CB6B0-D0F6-1E4D-B7DC-3FBE6B4D87EC}" type="datetimeFigureOut">
              <a:rPr lang="en-US" smtClean="0"/>
              <a:pPr/>
              <a:t>9/16/2021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37636350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4CB6B0-D0F6-1E4D-B7DC-3FBE6B4D87EC}" type="datetimeFigureOut">
              <a:rPr lang="en-US" smtClean="0"/>
              <a:pPr/>
              <a:t>9/16/2021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10964836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CA"/>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7C4CB6B0-D0F6-1E4D-B7DC-3FBE6B4D87EC}" type="datetimeFigureOut">
              <a:rPr lang="en-US" smtClean="0"/>
              <a:pPr/>
              <a:t>9/16/2021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18713105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CA"/>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7C4CB6B0-D0F6-1E4D-B7DC-3FBE6B4D87EC}" type="datetimeFigureOut">
              <a:rPr lang="en-US" smtClean="0"/>
              <a:pPr/>
              <a:t>9/16/2021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3185700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85750"/>
            <a:ext cx="8229600" cy="857250"/>
          </a:xfrm>
          <a:prstGeom prst="rect">
            <a:avLst/>
          </a:prstGeom>
        </p:spPr>
        <p:txBody>
          <a:bodyPr vert="horz" lIns="91440" tIns="45720" rIns="91440" bIns="45720" rtlCol="0" anchor="ctr">
            <a:normAutofit/>
          </a:bodyPr>
          <a:lstStyle/>
          <a:p>
            <a:r>
              <a:rPr lang="en-CA" dirty="0"/>
              <a:t>Click to edit Master title style</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7C4CB6B0-D0F6-1E4D-B7DC-3FBE6B4D87EC}" type="datetimeFigureOut">
              <a:rPr lang="en-US" smtClean="0"/>
              <a:pPr/>
              <a:t>9/16/2021</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469C4A9-C3B3-8949-BC26-65C79149C486}" type="slidenum">
              <a:rPr lang="en-US" smtClean="0"/>
              <a:pPr/>
              <a:t>‹#›</a:t>
            </a:fld>
            <a:endParaRPr lang="en-US"/>
          </a:p>
        </p:txBody>
      </p:sp>
      <p:sp>
        <p:nvSpPr>
          <p:cNvPr id="8" name="Rectangle 2"/>
          <p:cNvSpPr txBox="1">
            <a:spLocks noChangeArrowheads="1"/>
          </p:cNvSpPr>
          <p:nvPr userDrawn="1"/>
        </p:nvSpPr>
        <p:spPr>
          <a:xfrm>
            <a:off x="6553200" y="82894"/>
            <a:ext cx="2362200" cy="228600"/>
          </a:xfrm>
          <a:prstGeom prst="rect">
            <a:avLst/>
          </a:prstGeom>
          <a:noFill/>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r"/>
            <a:r>
              <a:rPr lang="en-US" sz="1200" b="1" dirty="0">
                <a:solidFill>
                  <a:srgbClr val="FFFFFF"/>
                </a:solidFill>
                <a:latin typeface="Bookman Old Style" pitchFamily="18" charset="0"/>
              </a:rPr>
              <a:t>DIVING DUCKS</a:t>
            </a:r>
          </a:p>
        </p:txBody>
      </p:sp>
    </p:spTree>
    <p:extLst>
      <p:ext uri="{BB962C8B-B14F-4D97-AF65-F5344CB8AC3E}">
        <p14:creationId xmlns:p14="http://schemas.microsoft.com/office/powerpoint/2010/main" val="3663678251"/>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703" r:id="rId12"/>
  </p:sldLayoutIdLst>
  <p:txStyles>
    <p:titleStyle>
      <a:lvl1pPr algn="l" defTabSz="342900" rtl="0" eaLnBrk="1" latinLnBrk="0" hangingPunct="1">
        <a:spcBef>
          <a:spcPct val="0"/>
        </a:spcBef>
        <a:buNone/>
        <a:defRPr sz="3000" b="1" i="0" kern="1200">
          <a:solidFill>
            <a:srgbClr val="4A452A"/>
          </a:solidFill>
          <a:latin typeface="Bookman Old Style"/>
          <a:ea typeface="+mj-ea"/>
          <a:cs typeface="Bookman Old Style"/>
        </a:defRPr>
      </a:lvl1pPr>
    </p:titleStyle>
    <p:bodyStyle>
      <a:lvl1pPr marL="257175" indent="-257175" algn="l" defTabSz="342900" rtl="0" eaLnBrk="1" latinLnBrk="0" hangingPunct="1">
        <a:spcBef>
          <a:spcPct val="20000"/>
        </a:spcBef>
        <a:buFont typeface="Arial"/>
        <a:buChar char="•"/>
        <a:defRPr sz="2400" kern="1200">
          <a:solidFill>
            <a:schemeClr val="tx1"/>
          </a:solidFill>
          <a:latin typeface="+mn-lt"/>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29740" y="280601"/>
            <a:ext cx="8229600" cy="857250"/>
          </a:xfrm>
          <a:prstGeom prst="rect">
            <a:avLst/>
          </a:prstGeom>
        </p:spPr>
        <p:txBody>
          <a:bodyPr vert="horz" lIns="91440" tIns="45720" rIns="91440" bIns="45720" rtlCol="0" anchor="ctr">
            <a:normAutofit/>
          </a:bodyPr>
          <a:lstStyle/>
          <a:p>
            <a:r>
              <a:rPr lang="en-CA" dirty="0"/>
              <a:t>Click to edit Master title style</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9ADFE23D-8E8F-424D-884D-F78F56335EF5}" type="datetimeFigureOut">
              <a:rPr lang="en-US" smtClean="0"/>
              <a:pPr/>
              <a:t>9/16/2021</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BD10E5BC-BF08-D54D-B9F0-E8612A725CC4}" type="slidenum">
              <a:rPr lang="en-US" smtClean="0"/>
              <a:pPr/>
              <a:t>‹#›</a:t>
            </a:fld>
            <a:endParaRPr lang="en-US"/>
          </a:p>
        </p:txBody>
      </p:sp>
      <p:sp>
        <p:nvSpPr>
          <p:cNvPr id="8" name="Rectangle 2"/>
          <p:cNvSpPr txBox="1">
            <a:spLocks noChangeArrowheads="1"/>
          </p:cNvSpPr>
          <p:nvPr userDrawn="1"/>
        </p:nvSpPr>
        <p:spPr>
          <a:xfrm>
            <a:off x="6553200" y="82894"/>
            <a:ext cx="2362200" cy="228600"/>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r"/>
            <a:r>
              <a:rPr lang="en-US" sz="1200" b="1" dirty="0">
                <a:solidFill>
                  <a:srgbClr val="FFFFFF"/>
                </a:solidFill>
                <a:latin typeface="Bookman Old Style" pitchFamily="18" charset="0"/>
              </a:rPr>
              <a:t>PUDDLE DUCKS</a:t>
            </a:r>
          </a:p>
        </p:txBody>
      </p:sp>
    </p:spTree>
    <p:extLst>
      <p:ext uri="{BB962C8B-B14F-4D97-AF65-F5344CB8AC3E}">
        <p14:creationId xmlns:p14="http://schemas.microsoft.com/office/powerpoint/2010/main" val="1755877378"/>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ctr" defTabSz="342900" rtl="0" eaLnBrk="1" latinLnBrk="0" hangingPunct="1">
        <a:spcBef>
          <a:spcPct val="0"/>
        </a:spcBef>
        <a:buNone/>
        <a:defRPr sz="3000" b="1" i="0" kern="1200">
          <a:solidFill>
            <a:schemeClr val="tx1"/>
          </a:solidFill>
          <a:latin typeface="Bookman Old Style"/>
          <a:ea typeface="+mj-ea"/>
          <a:cs typeface="Bookman Old Style"/>
        </a:defRPr>
      </a:lvl1pPr>
    </p:titleStyle>
    <p:bodyStyle>
      <a:lvl1pPr marL="257175" indent="-257175" algn="l" defTabSz="342900" rtl="0" eaLnBrk="1" latinLnBrk="0" hangingPunct="1">
        <a:spcBef>
          <a:spcPct val="20000"/>
        </a:spcBef>
        <a:buFont typeface="Arial"/>
        <a:buChar char="•"/>
        <a:defRPr sz="2400" kern="1200">
          <a:solidFill>
            <a:schemeClr val="tx1"/>
          </a:solidFill>
          <a:latin typeface="+mn-lt"/>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CA" dirty="0"/>
              <a:t>Click to edit Master title style</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FE73BAFC-64A4-E840-9AE4-05DA7D3C8F94}" type="datetimeFigureOut">
              <a:rPr lang="en-US" smtClean="0"/>
              <a:pPr/>
              <a:t>9/16/2021</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2AE6605D-ED7C-0D45-BD78-93E0CFDF497C}" type="slidenum">
              <a:rPr lang="en-US" smtClean="0"/>
              <a:pPr/>
              <a:t>‹#›</a:t>
            </a:fld>
            <a:endParaRPr lang="en-US"/>
          </a:p>
        </p:txBody>
      </p:sp>
    </p:spTree>
    <p:extLst>
      <p:ext uri="{BB962C8B-B14F-4D97-AF65-F5344CB8AC3E}">
        <p14:creationId xmlns:p14="http://schemas.microsoft.com/office/powerpoint/2010/main" val="4120676327"/>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Lst>
  <p:txStyles>
    <p:titleStyle>
      <a:lvl1pPr algn="l" defTabSz="342900" rtl="0" eaLnBrk="1" latinLnBrk="0" hangingPunct="1">
        <a:spcBef>
          <a:spcPct val="0"/>
        </a:spcBef>
        <a:buNone/>
        <a:defRPr sz="3000" b="1" i="0" kern="1200">
          <a:solidFill>
            <a:schemeClr val="tx1"/>
          </a:solidFill>
          <a:latin typeface="Bookman Old Style"/>
          <a:ea typeface="+mj-ea"/>
          <a:cs typeface="Bookman Old Style"/>
        </a:defRPr>
      </a:lvl1pPr>
    </p:titleStyle>
    <p:bodyStyle>
      <a:lvl1pPr marL="257175" indent="-257175" algn="l" defTabSz="342900" rtl="0" eaLnBrk="1" latinLnBrk="0" hangingPunct="1">
        <a:spcBef>
          <a:spcPct val="20000"/>
        </a:spcBef>
        <a:buFont typeface="Arial"/>
        <a:buChar char="•"/>
        <a:defRPr sz="2400" kern="1200">
          <a:solidFill>
            <a:schemeClr val="tx1"/>
          </a:solidFill>
          <a:latin typeface="+mn-lt"/>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hyperlink" Target="http://www.whc.org/" TargetMode="External"/><Relationship Id="rId4" Type="http://schemas.openxmlformats.org/officeDocument/2006/relationships/image" Target="../media/image21.jpeg"/></Relationships>
</file>

<file path=ppt/slides/_rels/slide31.xml.rels><?xml version="1.0" encoding="UTF-8" standalone="yes"?>
<Relationships xmlns="http://schemas.openxmlformats.org/package/2006/relationships"><Relationship Id="rId8" Type="http://schemas.openxmlformats.org/officeDocument/2006/relationships/image" Target="../media/image24.emf"/><Relationship Id="rId3" Type="http://schemas.openxmlformats.org/officeDocument/2006/relationships/hyperlink" Target="http://www.ducks.org/" TargetMode="External"/><Relationship Id="rId7" Type="http://schemas.openxmlformats.org/officeDocument/2006/relationships/hyperlink" Target="http://www.ducks.ca/" TargetMode="External"/><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23.jpeg"/><Relationship Id="rId5" Type="http://schemas.openxmlformats.org/officeDocument/2006/relationships/hyperlink" Target="http://longpointwaterfowl.org/" TargetMode="External"/><Relationship Id="rId4" Type="http://schemas.openxmlformats.org/officeDocument/2006/relationships/image" Target="../media/image22.emf"/></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kidshunting.jpg">
            <a:extLst>
              <a:ext uri="{FF2B5EF4-FFF2-40B4-BE49-F238E27FC236}">
                <a16:creationId xmlns:a16="http://schemas.microsoft.com/office/drawing/2014/main" id="{7FD96D26-AB26-D844-B4E2-548005226D2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4874" b="18923"/>
          <a:stretch/>
        </p:blipFill>
        <p:spPr>
          <a:xfrm>
            <a:off x="-17581" y="455828"/>
            <a:ext cx="9147840" cy="4713219"/>
          </a:xfrm>
          <a:prstGeom prst="rect">
            <a:avLst/>
          </a:prstGeom>
        </p:spPr>
      </p:pic>
      <p:sp>
        <p:nvSpPr>
          <p:cNvPr id="10" name="Rectangle 9"/>
          <p:cNvSpPr/>
          <p:nvPr/>
        </p:nvSpPr>
        <p:spPr>
          <a:xfrm>
            <a:off x="7239000" y="4605497"/>
            <a:ext cx="1771650" cy="215444"/>
          </a:xfrm>
          <a:prstGeom prst="rect">
            <a:avLst/>
          </a:prstGeom>
        </p:spPr>
        <p:txBody>
          <a:bodyPr wrap="square">
            <a:spAutoFit/>
          </a:bodyPr>
          <a:lstStyle/>
          <a:p>
            <a:pPr algn="r"/>
            <a:r>
              <a:rPr lang="en-US" sz="800" dirty="0">
                <a:solidFill>
                  <a:srgbClr val="FFFFFF"/>
                </a:solidFill>
                <a:latin typeface="+mj-lt"/>
              </a:rPr>
              <a:t>©Dean Davenport</a:t>
            </a:r>
            <a:endParaRPr lang="en-US" sz="800" dirty="0">
              <a:solidFill>
                <a:srgbClr val="FFFFFF"/>
              </a:solidFill>
            </a:endParaRPr>
          </a:p>
        </p:txBody>
      </p:sp>
      <p:sp>
        <p:nvSpPr>
          <p:cNvPr id="13" name="TextBox 12">
            <a:extLst>
              <a:ext uri="{FF2B5EF4-FFF2-40B4-BE49-F238E27FC236}">
                <a16:creationId xmlns:a16="http://schemas.microsoft.com/office/drawing/2014/main" id="{6569D405-4582-0241-B492-BCBB49795DD9}"/>
              </a:ext>
            </a:extLst>
          </p:cNvPr>
          <p:cNvSpPr txBox="1"/>
          <p:nvPr/>
        </p:nvSpPr>
        <p:spPr>
          <a:xfrm>
            <a:off x="457200" y="211354"/>
            <a:ext cx="5185660" cy="1246495"/>
          </a:xfrm>
          <a:prstGeom prst="rect">
            <a:avLst/>
          </a:prstGeom>
          <a:noFill/>
        </p:spPr>
        <p:txBody>
          <a:bodyPr wrap="square" rtlCol="0">
            <a:spAutoFit/>
          </a:bodyPr>
          <a:lstStyle/>
          <a:p>
            <a:r>
              <a:rPr lang="en-US" sz="7500" b="1" dirty="0">
                <a:solidFill>
                  <a:srgbClr val="363636"/>
                </a:solidFill>
              </a:rPr>
              <a:t>Shoot or</a:t>
            </a:r>
          </a:p>
        </p:txBody>
      </p:sp>
      <p:sp>
        <p:nvSpPr>
          <p:cNvPr id="17" name="Rectangle 16">
            <a:extLst>
              <a:ext uri="{FF2B5EF4-FFF2-40B4-BE49-F238E27FC236}">
                <a16:creationId xmlns:a16="http://schemas.microsoft.com/office/drawing/2014/main" id="{5D1037F4-F74F-4E4A-B5B3-D6AB8C2FB177}"/>
              </a:ext>
            </a:extLst>
          </p:cNvPr>
          <p:cNvSpPr/>
          <p:nvPr/>
        </p:nvSpPr>
        <p:spPr>
          <a:xfrm>
            <a:off x="571499" y="937142"/>
            <a:ext cx="6345554" cy="1246495"/>
          </a:xfrm>
          <a:prstGeom prst="rect">
            <a:avLst/>
          </a:prstGeom>
        </p:spPr>
        <p:txBody>
          <a:bodyPr wrap="square">
            <a:spAutoFit/>
          </a:bodyPr>
          <a:lstStyle/>
          <a:p>
            <a:r>
              <a:rPr lang="en-US" sz="7500" b="1" dirty="0">
                <a:solidFill>
                  <a:srgbClr val="363636"/>
                </a:solidFill>
              </a:rPr>
              <a:t>don’t shoot?</a:t>
            </a:r>
          </a:p>
        </p:txBody>
      </p:sp>
      <p:pic>
        <p:nvPicPr>
          <p:cNvPr id="6" name="Picture 5">
            <a:extLst>
              <a:ext uri="{FF2B5EF4-FFF2-40B4-BE49-F238E27FC236}">
                <a16:creationId xmlns:a16="http://schemas.microsoft.com/office/drawing/2014/main" id="{0197C633-732D-8F41-8198-869DABF8E2D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6169" y="4052748"/>
            <a:ext cx="914400" cy="739697"/>
          </a:xfrm>
          <a:prstGeom prst="rect">
            <a:avLst/>
          </a:prstGeom>
        </p:spPr>
      </p:pic>
      <p:pic>
        <p:nvPicPr>
          <p:cNvPr id="7" name="Picture 6" descr="WHC_logo.png">
            <a:extLst>
              <a:ext uri="{FF2B5EF4-FFF2-40B4-BE49-F238E27FC236}">
                <a16:creationId xmlns:a16="http://schemas.microsoft.com/office/drawing/2014/main" id="{1D11B00A-C270-8D49-8478-78099B7FFC3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695187" y="4101473"/>
            <a:ext cx="993416" cy="642245"/>
          </a:xfrm>
          <a:prstGeom prst="rect">
            <a:avLst/>
          </a:prstGeom>
        </p:spPr>
      </p:pic>
    </p:spTree>
    <p:extLst>
      <p:ext uri="{BB962C8B-B14F-4D97-AF65-F5344CB8AC3E}">
        <p14:creationId xmlns:p14="http://schemas.microsoft.com/office/powerpoint/2010/main" val="141682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duck copy.jpg">
            <a:extLst>
              <a:ext uri="{FF2B5EF4-FFF2-40B4-BE49-F238E27FC236}">
                <a16:creationId xmlns:a16="http://schemas.microsoft.com/office/drawing/2014/main" id="{D553AF1B-1CD6-684D-BDAC-E6BB525EBDB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176" t="17105" r="1527" b="11529"/>
          <a:stretch/>
        </p:blipFill>
        <p:spPr>
          <a:xfrm>
            <a:off x="0" y="0"/>
            <a:ext cx="9144000" cy="5166241"/>
          </a:xfrm>
          <a:prstGeom prst="rect">
            <a:avLst/>
          </a:prstGeom>
        </p:spPr>
      </p:pic>
      <p:sp>
        <p:nvSpPr>
          <p:cNvPr id="15" name="Rectangle 14">
            <a:extLst>
              <a:ext uri="{FF2B5EF4-FFF2-40B4-BE49-F238E27FC236}">
                <a16:creationId xmlns:a16="http://schemas.microsoft.com/office/drawing/2014/main" id="{67F008B0-ABB8-184A-8471-201C03130565}"/>
              </a:ext>
            </a:extLst>
          </p:cNvPr>
          <p:cNvSpPr/>
          <p:nvPr/>
        </p:nvSpPr>
        <p:spPr>
          <a:xfrm>
            <a:off x="7258050" y="4796909"/>
            <a:ext cx="1771650" cy="215444"/>
          </a:xfrm>
          <a:prstGeom prst="rect">
            <a:avLst/>
          </a:prstGeom>
        </p:spPr>
        <p:txBody>
          <a:bodyPr wrap="square">
            <a:spAutoFit/>
          </a:bodyPr>
          <a:lstStyle/>
          <a:p>
            <a:pPr algn="r"/>
            <a:r>
              <a:rPr lang="en-US" sz="800" dirty="0">
                <a:solidFill>
                  <a:srgbClr val="FFFFFF"/>
                </a:solidFill>
                <a:latin typeface="+mj-lt"/>
              </a:rPr>
              <a:t>©Cecil Calloway</a:t>
            </a:r>
            <a:endParaRPr lang="en-US" sz="800" dirty="0">
              <a:solidFill>
                <a:srgbClr val="FFFFFF"/>
              </a:solidFill>
            </a:endParaRPr>
          </a:p>
        </p:txBody>
      </p:sp>
      <p:sp>
        <p:nvSpPr>
          <p:cNvPr id="6" name="Rectangle 5"/>
          <p:cNvSpPr/>
          <p:nvPr/>
        </p:nvSpPr>
        <p:spPr>
          <a:xfrm>
            <a:off x="6219825" y="4981575"/>
            <a:ext cx="1771650" cy="184666"/>
          </a:xfrm>
          <a:prstGeom prst="rect">
            <a:avLst/>
          </a:prstGeom>
        </p:spPr>
        <p:txBody>
          <a:bodyPr wrap="square">
            <a:spAutoFit/>
          </a:bodyPr>
          <a:lstStyle/>
          <a:p>
            <a:pPr algn="r"/>
            <a:r>
              <a:rPr lang="en-US" sz="600" dirty="0">
                <a:solidFill>
                  <a:srgbClr val="FFFFFF"/>
                </a:solidFill>
                <a:latin typeface="+mj-lt"/>
              </a:rPr>
              <a:t>©Cecil Calloway</a:t>
            </a:r>
            <a:endParaRPr lang="en-US" sz="600" dirty="0">
              <a:solidFill>
                <a:srgbClr val="FFFFFF"/>
              </a:solidFill>
            </a:endParaRPr>
          </a:p>
        </p:txBody>
      </p:sp>
      <p:sp>
        <p:nvSpPr>
          <p:cNvPr id="8" name="Rectangle 7"/>
          <p:cNvSpPr/>
          <p:nvPr/>
        </p:nvSpPr>
        <p:spPr>
          <a:xfrm>
            <a:off x="6276650" y="1117600"/>
            <a:ext cx="2791149" cy="600164"/>
          </a:xfrm>
          <a:prstGeom prst="rect">
            <a:avLst/>
          </a:prstGeom>
        </p:spPr>
        <p:txBody>
          <a:bodyPr wrap="none">
            <a:spAutoFit/>
          </a:bodyPr>
          <a:lstStyle/>
          <a:p>
            <a:r>
              <a:rPr lang="en-US" sz="3300" b="1" dirty="0">
                <a:solidFill>
                  <a:srgbClr val="FFFFFF"/>
                </a:solidFill>
                <a:latin typeface="Arial" panose="020B0604020202020204" pitchFamily="34" charset="0"/>
                <a:cs typeface="Arial" panose="020B0604020202020204" pitchFamily="34" charset="0"/>
              </a:rPr>
              <a:t>Don</a:t>
            </a:r>
            <a:r>
              <a:rPr lang="fr-FR" sz="3300" b="1" dirty="0">
                <a:solidFill>
                  <a:srgbClr val="FFFFFF"/>
                </a:solidFill>
                <a:latin typeface="Arial" panose="020B0604020202020204" pitchFamily="34" charset="0"/>
                <a:cs typeface="Arial" panose="020B0604020202020204" pitchFamily="34" charset="0"/>
              </a:rPr>
              <a:t>’</a:t>
            </a:r>
            <a:r>
              <a:rPr lang="en-US" sz="3300" b="1" dirty="0">
                <a:solidFill>
                  <a:srgbClr val="FFFFFF"/>
                </a:solidFill>
                <a:latin typeface="Arial" panose="020B0604020202020204" pitchFamily="34" charset="0"/>
                <a:cs typeface="Arial" panose="020B0604020202020204" pitchFamily="34" charset="0"/>
              </a:rPr>
              <a:t>t shoot! </a:t>
            </a:r>
            <a:endParaRPr lang="en-US" sz="3300" dirty="0">
              <a:solidFill>
                <a:srgbClr val="FFFFFF"/>
              </a:solidFill>
              <a:latin typeface="Arial" panose="020B0604020202020204" pitchFamily="34" charset="0"/>
              <a:cs typeface="Arial" panose="020B0604020202020204" pitchFamily="34" charset="0"/>
            </a:endParaRPr>
          </a:p>
        </p:txBody>
      </p:sp>
      <p:sp>
        <p:nvSpPr>
          <p:cNvPr id="2" name="Rectangle 1">
            <a:extLst>
              <a:ext uri="{FF2B5EF4-FFF2-40B4-BE49-F238E27FC236}">
                <a16:creationId xmlns:a16="http://schemas.microsoft.com/office/drawing/2014/main" id="{1B8B2D34-75AD-4433-9F87-AF3BCCE1780E}"/>
              </a:ext>
            </a:extLst>
          </p:cNvPr>
          <p:cNvSpPr/>
          <p:nvPr/>
        </p:nvSpPr>
        <p:spPr>
          <a:xfrm>
            <a:off x="4461768" y="1819701"/>
            <a:ext cx="4572000" cy="2031325"/>
          </a:xfrm>
          <a:prstGeom prst="rect">
            <a:avLst/>
          </a:prstGeom>
        </p:spPr>
        <p:txBody>
          <a:bodyPr lIns="91440" tIns="45720" rIns="91440" bIns="45720" anchor="t">
            <a:spAutoFit/>
          </a:bodyPr>
          <a:lstStyle/>
          <a:p>
            <a:pPr algn="r"/>
            <a:r>
              <a:rPr lang="en-US" dirty="0">
                <a:solidFill>
                  <a:srgbClr val="FFFFFF"/>
                </a:solidFill>
                <a:latin typeface="Arial"/>
                <a:cs typeface="Arial"/>
              </a:rPr>
              <a:t>It is generally illegal to use any electronic calls while hunting waterfowl, even this one. The only exception is for hunting overabundant species which varies by province and territory. </a:t>
            </a:r>
            <a:r>
              <a:rPr lang="en-US" u="sng" dirty="0">
                <a:solidFill>
                  <a:srgbClr val="FFFFFF"/>
                </a:solidFill>
                <a:latin typeface="Arial"/>
                <a:cs typeface="Arial"/>
              </a:rPr>
              <a:t>Remember to check schedule 1 of the Migratory Birds Regulations.</a:t>
            </a:r>
            <a:endParaRPr lang="en-US" b="1" dirty="0">
              <a:solidFill>
                <a:srgbClr val="FFFFFF"/>
              </a:solidFill>
              <a:latin typeface="Arial"/>
              <a:cs typeface="Arial"/>
            </a:endParaRPr>
          </a:p>
        </p:txBody>
      </p:sp>
    </p:spTree>
    <p:extLst>
      <p:ext uri="{BB962C8B-B14F-4D97-AF65-F5344CB8AC3E}">
        <p14:creationId xmlns:p14="http://schemas.microsoft.com/office/powerpoint/2010/main" val="4015043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pond2.jpg"/>
          <p:cNvPicPr>
            <a:picLocks noChangeAspect="1"/>
          </p:cNvPicPr>
          <p:nvPr/>
        </p:nvPicPr>
        <p:blipFill rotWithShape="1">
          <a:blip r:embed="rId2" cstate="print">
            <a:extLst>
              <a:ext uri="{28A0092B-C50C-407E-A947-70E740481C1C}">
                <a14:useLocalDpi xmlns:a14="http://schemas.microsoft.com/office/drawing/2010/main" val="0"/>
              </a:ext>
            </a:extLst>
          </a:blip>
          <a:srcRect b="20199"/>
          <a:stretch/>
        </p:blipFill>
        <p:spPr>
          <a:xfrm>
            <a:off x="4724" y="-317564"/>
            <a:ext cx="9134551" cy="5466754"/>
          </a:xfrm>
          <a:prstGeom prst="rect">
            <a:avLst/>
          </a:prstGeom>
        </p:spPr>
      </p:pic>
      <p:sp>
        <p:nvSpPr>
          <p:cNvPr id="8" name="Rectangle 7"/>
          <p:cNvSpPr/>
          <p:nvPr/>
        </p:nvSpPr>
        <p:spPr>
          <a:xfrm>
            <a:off x="6934200" y="4629150"/>
            <a:ext cx="1771650" cy="215444"/>
          </a:xfrm>
          <a:prstGeom prst="rect">
            <a:avLst/>
          </a:prstGeom>
        </p:spPr>
        <p:txBody>
          <a:bodyPr wrap="square">
            <a:spAutoFit/>
          </a:bodyPr>
          <a:lstStyle/>
          <a:p>
            <a:pPr algn="r"/>
            <a:r>
              <a:rPr lang="en-US" sz="800" dirty="0">
                <a:solidFill>
                  <a:srgbClr val="FFFFFF"/>
                </a:solidFill>
                <a:latin typeface="Arial"/>
              </a:rPr>
              <a:t>©Robert </a:t>
            </a:r>
            <a:r>
              <a:rPr lang="en-US" sz="800" dirty="0" err="1">
                <a:solidFill>
                  <a:srgbClr val="FFFFFF"/>
                </a:solidFill>
                <a:latin typeface="Arial"/>
              </a:rPr>
              <a:t>Kalwas</a:t>
            </a:r>
            <a:endParaRPr lang="en-US" sz="800" dirty="0">
              <a:solidFill>
                <a:srgbClr val="FFFFFF"/>
              </a:solidFill>
              <a:latin typeface="Arial"/>
            </a:endParaRPr>
          </a:p>
        </p:txBody>
      </p:sp>
      <p:sp>
        <p:nvSpPr>
          <p:cNvPr id="10" name="TextBox 9"/>
          <p:cNvSpPr txBox="1"/>
          <p:nvPr/>
        </p:nvSpPr>
        <p:spPr>
          <a:xfrm>
            <a:off x="533400" y="173325"/>
            <a:ext cx="8004684" cy="2169825"/>
          </a:xfrm>
          <a:prstGeom prst="rect">
            <a:avLst/>
          </a:prstGeom>
          <a:noFill/>
        </p:spPr>
        <p:txBody>
          <a:bodyPr wrap="square" lIns="91440" tIns="45720" rIns="91440" bIns="45720" rtlCol="0" anchor="t">
            <a:spAutoFit/>
          </a:bodyPr>
          <a:lstStyle/>
          <a:p>
            <a:r>
              <a:rPr lang="en-US" dirty="0">
                <a:latin typeface="Arial"/>
                <a:cs typeface="Arial"/>
              </a:rPr>
              <a:t>You are hunting ruffed grouse using lead shot. You have a few non-toxic steel shotshells in your hunting jacket. Rounding a bend, you see a wetland full of ducks. You unload the lead and replace it with the steel shotshells and sneak to the edge of the pond and flush a pair of blue-winged teal.</a:t>
            </a:r>
          </a:p>
          <a:p>
            <a:endParaRPr lang="en-US" dirty="0"/>
          </a:p>
          <a:p>
            <a:r>
              <a:rPr lang="en-US" sz="2700" b="1" dirty="0">
                <a:latin typeface="Arial"/>
                <a:cs typeface="Arial"/>
              </a:rPr>
              <a:t>Shoot or don’t shoot?</a:t>
            </a:r>
            <a:endParaRPr lang="en-US" sz="2700" dirty="0">
              <a:latin typeface="Arial"/>
              <a:cs typeface="Arial"/>
            </a:endParaRPr>
          </a:p>
          <a:p>
            <a:endParaRPr lang="en-US" dirty="0"/>
          </a:p>
        </p:txBody>
      </p:sp>
    </p:spTree>
    <p:extLst>
      <p:ext uri="{BB962C8B-B14F-4D97-AF65-F5344CB8AC3E}">
        <p14:creationId xmlns:p14="http://schemas.microsoft.com/office/powerpoint/2010/main" val="23402752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pond2.jpg">
            <a:extLst>
              <a:ext uri="{FF2B5EF4-FFF2-40B4-BE49-F238E27FC236}">
                <a16:creationId xmlns:a16="http://schemas.microsoft.com/office/drawing/2014/main" id="{6DEC52B9-D48B-9343-9E43-0193D4970CA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20199"/>
          <a:stretch/>
        </p:blipFill>
        <p:spPr>
          <a:xfrm>
            <a:off x="0" y="-323254"/>
            <a:ext cx="9134551" cy="5466754"/>
          </a:xfrm>
          <a:prstGeom prst="rect">
            <a:avLst/>
          </a:prstGeom>
        </p:spPr>
      </p:pic>
      <p:sp>
        <p:nvSpPr>
          <p:cNvPr id="10" name="TextBox 9"/>
          <p:cNvSpPr txBox="1"/>
          <p:nvPr/>
        </p:nvSpPr>
        <p:spPr>
          <a:xfrm>
            <a:off x="539750" y="58733"/>
            <a:ext cx="7461250" cy="1708160"/>
          </a:xfrm>
          <a:prstGeom prst="rect">
            <a:avLst/>
          </a:prstGeom>
          <a:noFill/>
        </p:spPr>
        <p:txBody>
          <a:bodyPr wrap="square" rtlCol="0">
            <a:spAutoFit/>
          </a:bodyPr>
          <a:lstStyle/>
          <a:p>
            <a:r>
              <a:rPr lang="en-US" sz="3300" b="1" dirty="0">
                <a:solidFill>
                  <a:srgbClr val="4A452A"/>
                </a:solidFill>
                <a:latin typeface="Arial" panose="020B0604020202020204" pitchFamily="34" charset="0"/>
                <a:cs typeface="Arial" panose="020B0604020202020204" pitchFamily="34" charset="0"/>
              </a:rPr>
              <a:t>Don’t shoot! </a:t>
            </a:r>
            <a:endParaRPr lang="en-US" sz="3300" dirty="0">
              <a:solidFill>
                <a:srgbClr val="4A452A"/>
              </a:solidFill>
              <a:latin typeface="Arial" panose="020B0604020202020204" pitchFamily="34" charset="0"/>
              <a:cs typeface="Arial" panose="020B0604020202020204" pitchFamily="34" charset="0"/>
            </a:endParaRPr>
          </a:p>
          <a:p>
            <a:endParaRPr lang="en-US" dirty="0">
              <a:solidFill>
                <a:srgbClr val="4A452A"/>
              </a:solidFill>
              <a:latin typeface="Arial" panose="020B0604020202020204" pitchFamily="34" charset="0"/>
              <a:cs typeface="Arial" panose="020B0604020202020204" pitchFamily="34" charset="0"/>
            </a:endParaRPr>
          </a:p>
          <a:p>
            <a:r>
              <a:rPr lang="en-US" dirty="0">
                <a:solidFill>
                  <a:srgbClr val="4A452A"/>
                </a:solidFill>
                <a:latin typeface="Arial" panose="020B0604020202020204" pitchFamily="34" charset="0"/>
                <a:cs typeface="Arial" panose="020B0604020202020204" pitchFamily="34" charset="0"/>
              </a:rPr>
              <a:t>It is illegal to possess lead shot while hunting waterfowl, even if it is not loaded in your shotgun. Return to your vehicle and drop off all lead shotshells before hunting any waterfowl. </a:t>
            </a:r>
          </a:p>
        </p:txBody>
      </p:sp>
      <p:sp>
        <p:nvSpPr>
          <p:cNvPr id="9" name="Rectangle 8">
            <a:extLst>
              <a:ext uri="{FF2B5EF4-FFF2-40B4-BE49-F238E27FC236}">
                <a16:creationId xmlns:a16="http://schemas.microsoft.com/office/drawing/2014/main" id="{0D67B686-8BB9-904E-B66B-509CB1962E88}"/>
              </a:ext>
            </a:extLst>
          </p:cNvPr>
          <p:cNvSpPr/>
          <p:nvPr/>
        </p:nvSpPr>
        <p:spPr>
          <a:xfrm>
            <a:off x="6934200" y="4629150"/>
            <a:ext cx="1771650" cy="215444"/>
          </a:xfrm>
          <a:prstGeom prst="rect">
            <a:avLst/>
          </a:prstGeom>
        </p:spPr>
        <p:txBody>
          <a:bodyPr wrap="square">
            <a:spAutoFit/>
          </a:bodyPr>
          <a:lstStyle/>
          <a:p>
            <a:pPr algn="r"/>
            <a:r>
              <a:rPr lang="en-US" sz="800" dirty="0">
                <a:solidFill>
                  <a:srgbClr val="FFFFFF"/>
                </a:solidFill>
                <a:latin typeface="Arial"/>
              </a:rPr>
              <a:t>©Robert </a:t>
            </a:r>
            <a:r>
              <a:rPr lang="en-US" sz="800" dirty="0" err="1">
                <a:solidFill>
                  <a:srgbClr val="FFFFFF"/>
                </a:solidFill>
                <a:latin typeface="Arial"/>
              </a:rPr>
              <a:t>Kalwas</a:t>
            </a:r>
            <a:endParaRPr lang="en-US" sz="800" dirty="0">
              <a:solidFill>
                <a:srgbClr val="FFFFFF"/>
              </a:solidFill>
              <a:latin typeface="Arial"/>
            </a:endParaRPr>
          </a:p>
        </p:txBody>
      </p:sp>
    </p:spTree>
    <p:extLst>
      <p:ext uri="{BB962C8B-B14F-4D97-AF65-F5344CB8AC3E}">
        <p14:creationId xmlns:p14="http://schemas.microsoft.com/office/powerpoint/2010/main" val="26142884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eese.jpg"/>
          <p:cNvPicPr>
            <a:picLocks noChangeAspect="1"/>
          </p:cNvPicPr>
          <p:nvPr/>
        </p:nvPicPr>
        <p:blipFill rotWithShape="1">
          <a:blip r:embed="rId3" cstate="print">
            <a:extLst>
              <a:ext uri="{28A0092B-C50C-407E-A947-70E740481C1C}">
                <a14:useLocalDpi xmlns:a14="http://schemas.microsoft.com/office/drawing/2010/main" val="0"/>
              </a:ext>
            </a:extLst>
          </a:blip>
          <a:srcRect l="3846" t="9955" r="3846" b="17489"/>
          <a:stretch/>
        </p:blipFill>
        <p:spPr>
          <a:xfrm>
            <a:off x="-101600" y="0"/>
            <a:ext cx="9245600" cy="5143500"/>
          </a:xfrm>
          <a:prstGeom prst="rect">
            <a:avLst/>
          </a:prstGeom>
        </p:spPr>
      </p:pic>
      <p:sp>
        <p:nvSpPr>
          <p:cNvPr id="7" name="Rectangle 6"/>
          <p:cNvSpPr/>
          <p:nvPr/>
        </p:nvSpPr>
        <p:spPr>
          <a:xfrm>
            <a:off x="533400" y="4095750"/>
            <a:ext cx="4514850" cy="507831"/>
          </a:xfrm>
          <a:prstGeom prst="rect">
            <a:avLst/>
          </a:prstGeom>
        </p:spPr>
        <p:txBody>
          <a:bodyPr wrap="square">
            <a:spAutoFit/>
          </a:bodyPr>
          <a:lstStyle/>
          <a:p>
            <a:r>
              <a:rPr lang="en-US" sz="2700" b="1" dirty="0">
                <a:solidFill>
                  <a:srgbClr val="FFFFFF"/>
                </a:solidFill>
                <a:latin typeface="Arial" panose="020B0604020202020204" pitchFamily="34" charset="0"/>
                <a:cs typeface="Arial" panose="020B0604020202020204" pitchFamily="34" charset="0"/>
              </a:rPr>
              <a:t>Shoot or don’t shoot?</a:t>
            </a:r>
            <a:endParaRPr lang="en-US" sz="2700" dirty="0">
              <a:solidFill>
                <a:srgbClr val="FFFFFF"/>
              </a:solidFill>
              <a:latin typeface="Arial" panose="020B0604020202020204" pitchFamily="34" charset="0"/>
              <a:cs typeface="Arial" panose="020B0604020202020204" pitchFamily="34" charset="0"/>
            </a:endParaRPr>
          </a:p>
        </p:txBody>
      </p:sp>
      <p:sp>
        <p:nvSpPr>
          <p:cNvPr id="8" name="Rectangle 7"/>
          <p:cNvSpPr/>
          <p:nvPr/>
        </p:nvSpPr>
        <p:spPr>
          <a:xfrm>
            <a:off x="7010400" y="4644160"/>
            <a:ext cx="1771650" cy="215444"/>
          </a:xfrm>
          <a:prstGeom prst="rect">
            <a:avLst/>
          </a:prstGeom>
        </p:spPr>
        <p:txBody>
          <a:bodyPr wrap="square">
            <a:spAutoFit/>
          </a:bodyPr>
          <a:lstStyle/>
          <a:p>
            <a:pPr algn="r"/>
            <a:r>
              <a:rPr lang="en-US" sz="800" dirty="0">
                <a:solidFill>
                  <a:srgbClr val="FFFFFF"/>
                </a:solidFill>
                <a:latin typeface="+mj-lt"/>
              </a:rPr>
              <a:t>©Robert </a:t>
            </a:r>
            <a:r>
              <a:rPr lang="en-US" sz="800" dirty="0" err="1">
                <a:solidFill>
                  <a:srgbClr val="FFFFFF"/>
                </a:solidFill>
                <a:latin typeface="+mj-lt"/>
              </a:rPr>
              <a:t>Sendlein</a:t>
            </a:r>
            <a:endParaRPr lang="en-US" sz="800" dirty="0">
              <a:solidFill>
                <a:srgbClr val="FFFFFF"/>
              </a:solidFill>
            </a:endParaRPr>
          </a:p>
        </p:txBody>
      </p:sp>
      <p:sp>
        <p:nvSpPr>
          <p:cNvPr id="4" name="TextBox 3"/>
          <p:cNvSpPr txBox="1"/>
          <p:nvPr/>
        </p:nvSpPr>
        <p:spPr>
          <a:xfrm>
            <a:off x="533400" y="391618"/>
            <a:ext cx="8077200" cy="1200329"/>
          </a:xfrm>
          <a:prstGeom prst="rect">
            <a:avLst/>
          </a:prstGeom>
          <a:noFill/>
        </p:spPr>
        <p:txBody>
          <a:bodyPr wrap="square" rtlCol="0">
            <a:spAutoFit/>
          </a:bodyPr>
          <a:lstStyle/>
          <a:p>
            <a:r>
              <a:rPr lang="en-US" dirty="0">
                <a:solidFill>
                  <a:srgbClr val="FFFFFF"/>
                </a:solidFill>
                <a:latin typeface="Arial" panose="020B0604020202020204" pitchFamily="34" charset="0"/>
                <a:cs typeface="Arial" panose="020B0604020202020204" pitchFamily="34" charset="0"/>
              </a:rPr>
              <a:t>A friend invites you out for a Canada goose hunt on his family farm. Instead of setting up decoys he tells you to line up at the tree line and to shoot the geese as they clear the trees overhead. A few minutes after sunrise the first flock of geese lift up from a nearby pond and fly right over your spot. </a:t>
            </a:r>
            <a:endParaRPr lang="en-CA" dirty="0">
              <a:solidFill>
                <a:srgbClr val="FFFFFF"/>
              </a:solidFill>
              <a:latin typeface="Arial" panose="020B0604020202020204" pitchFamily="34" charset="0"/>
              <a:cs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geese.jpg">
            <a:extLst>
              <a:ext uri="{FF2B5EF4-FFF2-40B4-BE49-F238E27FC236}">
                <a16:creationId xmlns:a16="http://schemas.microsoft.com/office/drawing/2014/main" id="{721FCA43-2378-0246-A12A-6BFCED3DD0C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846" t="9955" r="3846" b="17489"/>
          <a:stretch/>
        </p:blipFill>
        <p:spPr>
          <a:xfrm>
            <a:off x="-101600" y="0"/>
            <a:ext cx="9245600" cy="5143500"/>
          </a:xfrm>
          <a:prstGeom prst="rect">
            <a:avLst/>
          </a:prstGeom>
        </p:spPr>
      </p:pic>
      <p:sp>
        <p:nvSpPr>
          <p:cNvPr id="6" name="TextBox 5"/>
          <p:cNvSpPr txBox="1"/>
          <p:nvPr/>
        </p:nvSpPr>
        <p:spPr>
          <a:xfrm>
            <a:off x="457200" y="361950"/>
            <a:ext cx="8386998" cy="1431161"/>
          </a:xfrm>
          <a:prstGeom prst="rect">
            <a:avLst/>
          </a:prstGeom>
          <a:noFill/>
        </p:spPr>
        <p:txBody>
          <a:bodyPr wrap="square" rtlCol="0">
            <a:spAutoFit/>
          </a:bodyPr>
          <a:lstStyle/>
          <a:p>
            <a:r>
              <a:rPr lang="en-US" sz="3300" b="1" dirty="0">
                <a:solidFill>
                  <a:srgbClr val="FFFFFF"/>
                </a:solidFill>
                <a:latin typeface="Arial" panose="020B0604020202020204" pitchFamily="34" charset="0"/>
                <a:cs typeface="Arial" panose="020B0604020202020204" pitchFamily="34" charset="0"/>
              </a:rPr>
              <a:t>Shoot!</a:t>
            </a:r>
          </a:p>
          <a:p>
            <a:endParaRPr lang="en-US" dirty="0">
              <a:solidFill>
                <a:srgbClr val="FFFFFF"/>
              </a:solidFill>
              <a:latin typeface="Arial" panose="020B0604020202020204" pitchFamily="34" charset="0"/>
              <a:cs typeface="Arial" panose="020B0604020202020204" pitchFamily="34" charset="0"/>
            </a:endParaRPr>
          </a:p>
          <a:p>
            <a:r>
              <a:rPr lang="en-US" dirty="0">
                <a:solidFill>
                  <a:srgbClr val="FFFFFF"/>
                </a:solidFill>
                <a:latin typeface="Arial" panose="020B0604020202020204" pitchFamily="34" charset="0"/>
                <a:cs typeface="Arial" panose="020B0604020202020204" pitchFamily="34" charset="0"/>
              </a:rPr>
              <a:t>This type of hunting is called pass shooting and it is perfectly legal. This is a great way for new hunters to get into the sport without a huge investment in gear.</a:t>
            </a:r>
          </a:p>
        </p:txBody>
      </p:sp>
      <p:sp>
        <p:nvSpPr>
          <p:cNvPr id="11" name="Rectangle 10">
            <a:extLst>
              <a:ext uri="{FF2B5EF4-FFF2-40B4-BE49-F238E27FC236}">
                <a16:creationId xmlns:a16="http://schemas.microsoft.com/office/drawing/2014/main" id="{34B70CE1-D66A-344F-BBD1-C15AEA44271A}"/>
              </a:ext>
            </a:extLst>
          </p:cNvPr>
          <p:cNvSpPr/>
          <p:nvPr/>
        </p:nvSpPr>
        <p:spPr>
          <a:xfrm>
            <a:off x="7010400" y="4644160"/>
            <a:ext cx="1771650" cy="215444"/>
          </a:xfrm>
          <a:prstGeom prst="rect">
            <a:avLst/>
          </a:prstGeom>
        </p:spPr>
        <p:txBody>
          <a:bodyPr wrap="square">
            <a:spAutoFit/>
          </a:bodyPr>
          <a:lstStyle/>
          <a:p>
            <a:pPr algn="r"/>
            <a:r>
              <a:rPr lang="en-US" sz="800" dirty="0">
                <a:solidFill>
                  <a:srgbClr val="FFFFFF"/>
                </a:solidFill>
                <a:latin typeface="+mj-lt"/>
              </a:rPr>
              <a:t>©Robert </a:t>
            </a:r>
            <a:r>
              <a:rPr lang="en-US" sz="800" dirty="0" err="1">
                <a:solidFill>
                  <a:srgbClr val="FFFFFF"/>
                </a:solidFill>
                <a:latin typeface="+mj-lt"/>
              </a:rPr>
              <a:t>Sendlein</a:t>
            </a:r>
            <a:endParaRPr lang="en-US" sz="800" dirty="0">
              <a:solidFill>
                <a:srgbClr val="FFFFFF"/>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kidshunting.jpg">
            <a:extLst>
              <a:ext uri="{FF2B5EF4-FFF2-40B4-BE49-F238E27FC236}">
                <a16:creationId xmlns:a16="http://schemas.microsoft.com/office/drawing/2014/main" id="{AF6A1BA1-A71E-A549-9B55-44B41E6AABB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4451" b="29346"/>
          <a:stretch/>
        </p:blipFill>
        <p:spPr>
          <a:xfrm>
            <a:off x="0" y="430281"/>
            <a:ext cx="9147840" cy="4713219"/>
          </a:xfrm>
          <a:prstGeom prst="rect">
            <a:avLst/>
          </a:prstGeom>
        </p:spPr>
      </p:pic>
      <p:sp>
        <p:nvSpPr>
          <p:cNvPr id="3" name="TextBox 2"/>
          <p:cNvSpPr txBox="1"/>
          <p:nvPr/>
        </p:nvSpPr>
        <p:spPr>
          <a:xfrm>
            <a:off x="539750" y="424409"/>
            <a:ext cx="7842250" cy="2308324"/>
          </a:xfrm>
          <a:prstGeom prst="rect">
            <a:avLst/>
          </a:prstGeom>
          <a:noFill/>
        </p:spPr>
        <p:txBody>
          <a:bodyPr wrap="square" lIns="91440" tIns="45720" rIns="91440" bIns="45720" rtlCol="0" anchor="t">
            <a:spAutoFit/>
          </a:bodyPr>
          <a:lstStyle/>
          <a:p>
            <a:r>
              <a:rPr lang="en-US" dirty="0">
                <a:latin typeface="Arial"/>
                <a:cs typeface="Arial"/>
              </a:rPr>
              <a:t>You’ve borrowed a friend’s shotgun for a morning of sea duck hunting. He hands you a bag of mixed shotgun shells. You load the gun with two yellow Federal 2 ¾" shells with #4 shot and one red Winchester 2 ¾" shell with #2 shot. Soon a nice drake goldeneye comes into your decoys at 30 yards.</a:t>
            </a:r>
          </a:p>
          <a:p>
            <a:endParaRPr lang="en-US" sz="2700" dirty="0">
              <a:latin typeface="Arial" panose="020B0604020202020204" pitchFamily="34" charset="0"/>
              <a:cs typeface="Arial" panose="020B0604020202020204" pitchFamily="34" charset="0"/>
            </a:endParaRPr>
          </a:p>
          <a:p>
            <a:r>
              <a:rPr lang="en-US" sz="2700" b="1" dirty="0">
                <a:solidFill>
                  <a:srgbClr val="FFFFFF"/>
                </a:solidFill>
                <a:latin typeface="Arial"/>
                <a:cs typeface="Arial"/>
              </a:rPr>
              <a:t>Shoot or don’t shoot?</a:t>
            </a:r>
            <a:endParaRPr lang="en-US" sz="2700" dirty="0">
              <a:solidFill>
                <a:srgbClr val="FFFFFF"/>
              </a:solidFill>
              <a:latin typeface="Arial"/>
              <a:cs typeface="Arial"/>
            </a:endParaRPr>
          </a:p>
          <a:p>
            <a:endParaRPr lang="en-US" dirty="0">
              <a:latin typeface="Arial" panose="020B060402020202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11AF66CD-7ACE-6F4A-B904-9AD3C6976C6B}"/>
              </a:ext>
            </a:extLst>
          </p:cNvPr>
          <p:cNvSpPr/>
          <p:nvPr/>
        </p:nvSpPr>
        <p:spPr>
          <a:xfrm>
            <a:off x="7086600" y="4705350"/>
            <a:ext cx="1771650" cy="215444"/>
          </a:xfrm>
          <a:prstGeom prst="rect">
            <a:avLst/>
          </a:prstGeom>
        </p:spPr>
        <p:txBody>
          <a:bodyPr wrap="square">
            <a:spAutoFit/>
          </a:bodyPr>
          <a:lstStyle/>
          <a:p>
            <a:pPr algn="r" defTabSz="685800" fontAlgn="auto">
              <a:spcBef>
                <a:spcPts val="0"/>
              </a:spcBef>
              <a:spcAft>
                <a:spcPts val="0"/>
              </a:spcAft>
              <a:defRPr/>
            </a:pPr>
            <a:r>
              <a:rPr lang="en-US" sz="800" kern="0">
                <a:solidFill>
                  <a:prstClr val="white"/>
                </a:solidFill>
                <a:latin typeface="Calibri"/>
              </a:rPr>
              <a:t>©Ryan James</a:t>
            </a:r>
            <a:endParaRPr lang="en-US" sz="800" kern="0" dirty="0">
              <a:solidFill>
                <a:prstClr val="white"/>
              </a:solidFill>
            </a:endParaRPr>
          </a:p>
        </p:txBody>
      </p:sp>
    </p:spTree>
    <p:extLst>
      <p:ext uri="{BB962C8B-B14F-4D97-AF65-F5344CB8AC3E}">
        <p14:creationId xmlns:p14="http://schemas.microsoft.com/office/powerpoint/2010/main" val="11908483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kidshunting.jpg">
            <a:extLst>
              <a:ext uri="{FF2B5EF4-FFF2-40B4-BE49-F238E27FC236}">
                <a16:creationId xmlns:a16="http://schemas.microsoft.com/office/drawing/2014/main" id="{2F6193D4-938B-2142-84CA-466723085F8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4451" b="29346"/>
          <a:stretch/>
        </p:blipFill>
        <p:spPr>
          <a:xfrm>
            <a:off x="0" y="430281"/>
            <a:ext cx="9147840" cy="4713219"/>
          </a:xfrm>
          <a:prstGeom prst="rect">
            <a:avLst/>
          </a:prstGeom>
        </p:spPr>
      </p:pic>
      <p:sp>
        <p:nvSpPr>
          <p:cNvPr id="3" name="Rectangle 2"/>
          <p:cNvSpPr/>
          <p:nvPr/>
        </p:nvSpPr>
        <p:spPr>
          <a:xfrm>
            <a:off x="488534" y="361950"/>
            <a:ext cx="8274466" cy="1985159"/>
          </a:xfrm>
          <a:prstGeom prst="rect">
            <a:avLst/>
          </a:prstGeom>
        </p:spPr>
        <p:txBody>
          <a:bodyPr wrap="square" lIns="91440" tIns="45720" rIns="91440" bIns="45720" anchor="t">
            <a:spAutoFit/>
          </a:bodyPr>
          <a:lstStyle/>
          <a:p>
            <a:r>
              <a:rPr lang="en-US" sz="3300" b="1" dirty="0">
                <a:latin typeface="Arial" panose="020B0604020202020204" pitchFamily="34" charset="0"/>
                <a:cs typeface="Arial" panose="020B0604020202020204" pitchFamily="34" charset="0"/>
              </a:rPr>
              <a:t>Don’t Shoot! </a:t>
            </a:r>
            <a:endParaRPr lang="en-US" sz="3300" dirty="0">
              <a:latin typeface="Arial" panose="020B0604020202020204" pitchFamily="34" charset="0"/>
              <a:cs typeface="Arial" panose="020B0604020202020204" pitchFamily="34" charset="0"/>
            </a:endParaRPr>
          </a:p>
          <a:p>
            <a:r>
              <a:rPr lang="en-US" dirty="0">
                <a:latin typeface="Arial"/>
                <a:cs typeface="Arial"/>
              </a:rPr>
              <a:t>Manufacturers use different </a:t>
            </a:r>
            <a:r>
              <a:rPr lang="en-US" dirty="0" err="1">
                <a:latin typeface="Arial"/>
                <a:cs typeface="Arial"/>
              </a:rPr>
              <a:t>colours</a:t>
            </a:r>
            <a:r>
              <a:rPr lang="en-US" dirty="0">
                <a:latin typeface="Arial"/>
                <a:cs typeface="Arial"/>
              </a:rPr>
              <a:t> when making shotgun shells. In this case, the wrong gauge was loaded into your gun. Never assume that a </a:t>
            </a:r>
            <a:r>
              <a:rPr lang="en-US" dirty="0" err="1">
                <a:latin typeface="Arial"/>
                <a:cs typeface="Arial"/>
              </a:rPr>
              <a:t>colour</a:t>
            </a:r>
            <a:r>
              <a:rPr lang="en-US" dirty="0">
                <a:latin typeface="Arial"/>
                <a:cs typeface="Arial"/>
              </a:rPr>
              <a:t> of shell represents the gauge. Always check the shell length and gauge on the shell to ensure it fits your gun. Firing the wrong shell in a gun could hurt or even kill you or your hunting partner.</a:t>
            </a:r>
          </a:p>
        </p:txBody>
      </p:sp>
      <p:sp>
        <p:nvSpPr>
          <p:cNvPr id="14" name="Rectangle 13">
            <a:extLst>
              <a:ext uri="{FF2B5EF4-FFF2-40B4-BE49-F238E27FC236}">
                <a16:creationId xmlns:a16="http://schemas.microsoft.com/office/drawing/2014/main" id="{47C595AE-960F-0E4A-85C5-9C4CB3160166}"/>
              </a:ext>
            </a:extLst>
          </p:cNvPr>
          <p:cNvSpPr/>
          <p:nvPr/>
        </p:nvSpPr>
        <p:spPr>
          <a:xfrm>
            <a:off x="7086600" y="4705350"/>
            <a:ext cx="1771650" cy="215444"/>
          </a:xfrm>
          <a:prstGeom prst="rect">
            <a:avLst/>
          </a:prstGeom>
        </p:spPr>
        <p:txBody>
          <a:bodyPr wrap="square">
            <a:spAutoFit/>
          </a:bodyPr>
          <a:lstStyle/>
          <a:p>
            <a:pPr algn="r" defTabSz="685800" fontAlgn="auto">
              <a:spcBef>
                <a:spcPts val="0"/>
              </a:spcBef>
              <a:spcAft>
                <a:spcPts val="0"/>
              </a:spcAft>
              <a:defRPr/>
            </a:pPr>
            <a:r>
              <a:rPr lang="en-US" sz="800" kern="0" dirty="0">
                <a:solidFill>
                  <a:prstClr val="white"/>
                </a:solidFill>
                <a:latin typeface="Calibri"/>
              </a:rPr>
              <a:t>©Ryan James</a:t>
            </a:r>
            <a:endParaRPr lang="en-US" sz="800" kern="0" dirty="0">
              <a:solidFill>
                <a:prstClr val="white"/>
              </a:solidFill>
            </a:endParaRPr>
          </a:p>
        </p:txBody>
      </p:sp>
    </p:spTree>
    <p:extLst>
      <p:ext uri="{BB962C8B-B14F-4D97-AF65-F5344CB8AC3E}">
        <p14:creationId xmlns:p14="http://schemas.microsoft.com/office/powerpoint/2010/main" val="30027919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lue Heron dark.JPG"/>
          <p:cNvPicPr>
            <a:picLocks noChangeAspect="1"/>
          </p:cNvPicPr>
          <p:nvPr/>
        </p:nvPicPr>
        <p:blipFill rotWithShape="1">
          <a:blip r:embed="rId3" cstate="print"/>
          <a:srcRect l="6709" t="19795" r="555" b="10484"/>
          <a:stretch/>
        </p:blipFill>
        <p:spPr>
          <a:xfrm>
            <a:off x="0" y="0"/>
            <a:ext cx="9162738" cy="5166583"/>
          </a:xfrm>
          <a:prstGeom prst="rect">
            <a:avLst/>
          </a:prstGeom>
        </p:spPr>
      </p:pic>
      <p:sp>
        <p:nvSpPr>
          <p:cNvPr id="6" name="TextBox 5"/>
          <p:cNvSpPr txBox="1"/>
          <p:nvPr/>
        </p:nvSpPr>
        <p:spPr>
          <a:xfrm>
            <a:off x="5715000" y="364136"/>
            <a:ext cx="3200400" cy="2862322"/>
          </a:xfrm>
          <a:prstGeom prst="rect">
            <a:avLst/>
          </a:prstGeom>
          <a:noFill/>
        </p:spPr>
        <p:txBody>
          <a:bodyPr wrap="square" lIns="91440" tIns="45720" rIns="91440" bIns="45720" rtlCol="0" anchor="t">
            <a:spAutoFit/>
          </a:bodyPr>
          <a:lstStyle/>
          <a:p>
            <a:r>
              <a:rPr lang="en-US" dirty="0">
                <a:solidFill>
                  <a:srgbClr val="FFFFFF"/>
                </a:solidFill>
                <a:latin typeface="Arial"/>
                <a:cs typeface="Arial"/>
              </a:rPr>
              <a:t>It is a dark, overcast morning, just after legal time has started. You turn to see this bird flying right over your head well within range.</a:t>
            </a:r>
          </a:p>
          <a:p>
            <a:endParaRPr lang="en-US" dirty="0">
              <a:solidFill>
                <a:srgbClr val="FFFFFF"/>
              </a:solidFill>
              <a:latin typeface="Arial" panose="020B0604020202020204" pitchFamily="34" charset="0"/>
              <a:cs typeface="Arial" panose="020B0604020202020204" pitchFamily="34" charset="0"/>
            </a:endParaRPr>
          </a:p>
          <a:p>
            <a:r>
              <a:rPr lang="en-US" sz="2700" b="1" dirty="0">
                <a:solidFill>
                  <a:srgbClr val="FFFFFF"/>
                </a:solidFill>
                <a:latin typeface="Arial"/>
                <a:cs typeface="Arial"/>
              </a:rPr>
              <a:t>Shoot or don’t shoot?</a:t>
            </a:r>
            <a:endParaRPr lang="en-US" sz="2700" dirty="0">
              <a:solidFill>
                <a:srgbClr val="FFFFFF"/>
              </a:solidFill>
              <a:latin typeface="Arial"/>
              <a:cs typeface="Arial"/>
            </a:endParaRPr>
          </a:p>
          <a:p>
            <a:endParaRPr lang="en-US" dirty="0">
              <a:solidFill>
                <a:srgbClr val="FFFFFF"/>
              </a:solidFill>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4C70284B-E401-C546-9F6C-01073410D480}"/>
              </a:ext>
            </a:extLst>
          </p:cNvPr>
          <p:cNvSpPr/>
          <p:nvPr/>
        </p:nvSpPr>
        <p:spPr>
          <a:xfrm>
            <a:off x="7067550" y="4642306"/>
            <a:ext cx="1771650" cy="215444"/>
          </a:xfrm>
          <a:prstGeom prst="rect">
            <a:avLst/>
          </a:prstGeom>
        </p:spPr>
        <p:txBody>
          <a:bodyPr wrap="square">
            <a:spAutoFit/>
          </a:bodyPr>
          <a:lstStyle/>
          <a:p>
            <a:pPr algn="r"/>
            <a:r>
              <a:rPr lang="en-US" sz="800" dirty="0">
                <a:solidFill>
                  <a:srgbClr val="FFFFFF"/>
                </a:solidFill>
                <a:latin typeface="+mj-lt"/>
              </a:rPr>
              <a:t>©Chris Benson</a:t>
            </a:r>
            <a:endParaRPr lang="en-US" sz="800" dirty="0">
              <a:solidFill>
                <a:srgbClr val="FFFFFF"/>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lue Heron light.JPG"/>
          <p:cNvPicPr>
            <a:picLocks noChangeAspect="1"/>
          </p:cNvPicPr>
          <p:nvPr/>
        </p:nvPicPr>
        <p:blipFill rotWithShape="1">
          <a:blip r:embed="rId3" cstate="print"/>
          <a:srcRect l="6872" t="20574" r="1504" b="10845"/>
          <a:stretch/>
        </p:blipFill>
        <p:spPr>
          <a:xfrm>
            <a:off x="1" y="0"/>
            <a:ext cx="9143999" cy="5143500"/>
          </a:xfrm>
          <a:prstGeom prst="rect">
            <a:avLst/>
          </a:prstGeom>
        </p:spPr>
      </p:pic>
      <p:sp>
        <p:nvSpPr>
          <p:cNvPr id="5" name="TextBox 4"/>
          <p:cNvSpPr txBox="1"/>
          <p:nvPr/>
        </p:nvSpPr>
        <p:spPr>
          <a:xfrm>
            <a:off x="5638801" y="344597"/>
            <a:ext cx="3276600" cy="3093154"/>
          </a:xfrm>
          <a:prstGeom prst="rect">
            <a:avLst/>
          </a:prstGeom>
          <a:noFill/>
        </p:spPr>
        <p:txBody>
          <a:bodyPr wrap="square" lIns="91440" tIns="45720" rIns="91440" bIns="45720" rtlCol="0" anchor="t">
            <a:spAutoFit/>
          </a:bodyPr>
          <a:lstStyle/>
          <a:p>
            <a:r>
              <a:rPr lang="en-US" sz="3300" b="1" dirty="0">
                <a:solidFill>
                  <a:srgbClr val="4A452A"/>
                </a:solidFill>
                <a:latin typeface="Arial"/>
                <a:cs typeface="Arial"/>
              </a:rPr>
              <a:t>Don’t shoot!</a:t>
            </a:r>
          </a:p>
          <a:p>
            <a:endParaRPr lang="en-US" dirty="0">
              <a:solidFill>
                <a:srgbClr val="4A452A"/>
              </a:solidFill>
              <a:latin typeface="Arial" panose="020B0604020202020204" pitchFamily="34" charset="0"/>
              <a:cs typeface="Arial" panose="020B0604020202020204" pitchFamily="34" charset="0"/>
            </a:endParaRPr>
          </a:p>
          <a:p>
            <a:r>
              <a:rPr lang="en-US" dirty="0">
                <a:solidFill>
                  <a:srgbClr val="4A452A"/>
                </a:solidFill>
                <a:latin typeface="Arial"/>
                <a:cs typeface="Arial"/>
              </a:rPr>
              <a:t>This is a great blue heron and it is not a legal game species. Even if legal shooting hours have arrived, if it’s too dark to identify the bird(s) it’s better to wait until lighting conditions improve, than to shoot and make a mistake. </a:t>
            </a:r>
            <a:endParaRPr lang="en-US" dirty="0">
              <a:solidFill>
                <a:srgbClr val="4A452A"/>
              </a:solidFill>
              <a:latin typeface="Arial" panose="020B0604020202020204" pitchFamily="34" charset="0"/>
              <a:cs typeface="Arial" panose="020B0604020202020204" pitchFamily="34" charset="0"/>
            </a:endParaRPr>
          </a:p>
        </p:txBody>
      </p:sp>
      <p:sp>
        <p:nvSpPr>
          <p:cNvPr id="7" name="Rectangle 6"/>
          <p:cNvSpPr/>
          <p:nvPr/>
        </p:nvSpPr>
        <p:spPr>
          <a:xfrm>
            <a:off x="7067550" y="4642306"/>
            <a:ext cx="1771650" cy="215444"/>
          </a:xfrm>
          <a:prstGeom prst="rect">
            <a:avLst/>
          </a:prstGeom>
        </p:spPr>
        <p:txBody>
          <a:bodyPr wrap="square">
            <a:spAutoFit/>
          </a:bodyPr>
          <a:lstStyle/>
          <a:p>
            <a:pPr algn="r"/>
            <a:r>
              <a:rPr lang="en-US" sz="800" dirty="0">
                <a:solidFill>
                  <a:schemeClr val="tx1">
                    <a:lumMod val="95000"/>
                    <a:lumOff val="5000"/>
                  </a:schemeClr>
                </a:solidFill>
                <a:latin typeface="+mj-lt"/>
              </a:rPr>
              <a:t>©Chris Benson</a:t>
            </a:r>
            <a:endParaRPr lang="en-US" sz="800" dirty="0">
              <a:solidFill>
                <a:schemeClr val="tx1">
                  <a:lumMod val="95000"/>
                  <a:lumOff val="5000"/>
                </a:schemeClr>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571500" y="390317"/>
            <a:ext cx="3314700" cy="3970318"/>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You and your buddies are having an outstanding goose hunt. Every hunter except one has their daily bag limit of geese. Your buddy needs two more geese to fill her daily limit. A pair of geese come gliding in at 30 yards and it’s a safe shot for all three hunters.</a:t>
            </a:r>
          </a:p>
          <a:p>
            <a:endParaRPr lang="en-US" dirty="0">
              <a:latin typeface="Arial" panose="020B0604020202020204" pitchFamily="34" charset="0"/>
              <a:cs typeface="Arial" panose="020B0604020202020204" pitchFamily="34" charset="0"/>
            </a:endParaRPr>
          </a:p>
          <a:p>
            <a:r>
              <a:rPr lang="en-US" sz="2700" b="1" dirty="0">
                <a:latin typeface="Arial" panose="020B0604020202020204" pitchFamily="34" charset="0"/>
                <a:cs typeface="Arial" panose="020B0604020202020204" pitchFamily="34" charset="0"/>
              </a:rPr>
              <a:t>Shoot or</a:t>
            </a:r>
          </a:p>
          <a:p>
            <a:r>
              <a:rPr lang="en-US" sz="2700" b="1" dirty="0">
                <a:latin typeface="Arial" panose="020B0604020202020204" pitchFamily="34" charset="0"/>
                <a:cs typeface="Arial" panose="020B0604020202020204" pitchFamily="34" charset="0"/>
              </a:rPr>
              <a:t>don’t shoot?</a:t>
            </a:r>
            <a:endParaRPr lang="en-US" sz="2700"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F8618832-4526-FA4F-A004-D599396836DF}"/>
              </a:ext>
            </a:extLst>
          </p:cNvPr>
          <p:cNvSpPr/>
          <p:nvPr/>
        </p:nvSpPr>
        <p:spPr>
          <a:xfrm>
            <a:off x="2209800" y="4724140"/>
            <a:ext cx="1771650" cy="215444"/>
          </a:xfrm>
          <a:prstGeom prst="rect">
            <a:avLst/>
          </a:prstGeom>
        </p:spPr>
        <p:txBody>
          <a:bodyPr wrap="square">
            <a:spAutoFit/>
          </a:bodyPr>
          <a:lstStyle/>
          <a:p>
            <a:pPr algn="r"/>
            <a:r>
              <a:rPr lang="en-US" sz="800" dirty="0">
                <a:solidFill>
                  <a:srgbClr val="0D0D0D"/>
                </a:solidFill>
                <a:latin typeface="+mj-lt"/>
              </a:rPr>
              <a:t>©Chris Benson</a:t>
            </a:r>
            <a:endParaRPr lang="en-US" sz="800" dirty="0">
              <a:solidFill>
                <a:srgbClr val="0D0D0D"/>
              </a:solidFill>
            </a:endParaRPr>
          </a:p>
        </p:txBody>
      </p:sp>
      <p:pic>
        <p:nvPicPr>
          <p:cNvPr id="12" name="Picture 2">
            <a:extLst>
              <a:ext uri="{FF2B5EF4-FFF2-40B4-BE49-F238E27FC236}">
                <a16:creationId xmlns:a16="http://schemas.microsoft.com/office/drawing/2014/main" id="{9E233FAC-9415-3440-9150-C6F9F399B93E}"/>
              </a:ext>
            </a:extLst>
          </p:cNvPr>
          <p:cNvPicPr>
            <a:picLocks noChangeAspect="1" noChangeArrowheads="1"/>
          </p:cNvPicPr>
          <p:nvPr/>
        </p:nvPicPr>
        <p:blipFill rotWithShape="1">
          <a:blip r:embed="rId3" cstate="print"/>
          <a:srcRect l="10390" t="6313" r="-3063" b="1"/>
          <a:stretch/>
        </p:blipFill>
        <p:spPr bwMode="auto">
          <a:xfrm>
            <a:off x="4114800" y="-12805"/>
            <a:ext cx="5286375" cy="5143501"/>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M:\duc1718 - Chris Benson\Oak Hammock youth hunt\D.U.-14.jpg">
            <a:extLst>
              <a:ext uri="{FF2B5EF4-FFF2-40B4-BE49-F238E27FC236}">
                <a16:creationId xmlns:a16="http://schemas.microsoft.com/office/drawing/2014/main" id="{EEF38102-A356-BA4D-B2B8-27F62A9B5FA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1236" r="4000" b="6772"/>
          <a:stretch/>
        </p:blipFill>
        <p:spPr bwMode="auto">
          <a:xfrm>
            <a:off x="0" y="1"/>
            <a:ext cx="9144000" cy="5143500"/>
          </a:xfrm>
          <a:prstGeom prst="rect">
            <a:avLst/>
          </a:prstGeom>
          <a:noFill/>
          <a:extLst>
            <a:ext uri="{909E8E84-426E-40dd-AFC4-6F175D3DCCD1}">
              <a14:hiddenFill xmlns:a14="http://schemas.microsoft.com/office/drawing/2010/main" xmlns="">
                <a:solidFill>
                  <a:srgbClr val="FFFFFF"/>
                </a:solidFill>
              </a14:hiddenFill>
            </a:ext>
          </a:extLst>
        </p:spPr>
      </p:pic>
      <p:sp>
        <p:nvSpPr>
          <p:cNvPr id="7" name="TextBox 6">
            <a:extLst>
              <a:ext uri="{FF2B5EF4-FFF2-40B4-BE49-F238E27FC236}">
                <a16:creationId xmlns:a16="http://schemas.microsoft.com/office/drawing/2014/main" id="{28BCF93F-816F-F144-85BF-69140811F373}"/>
              </a:ext>
            </a:extLst>
          </p:cNvPr>
          <p:cNvSpPr txBox="1"/>
          <p:nvPr/>
        </p:nvSpPr>
        <p:spPr>
          <a:xfrm>
            <a:off x="228600" y="350783"/>
            <a:ext cx="8458200" cy="3235053"/>
          </a:xfrm>
          <a:prstGeom prst="rect">
            <a:avLst/>
          </a:prstGeom>
          <a:noFill/>
        </p:spPr>
        <p:txBody>
          <a:bodyPr wrap="square" rtlCol="0">
            <a:spAutoFit/>
          </a:bodyPr>
          <a:lstStyle/>
          <a:p>
            <a:pPr marL="205979">
              <a:lnSpc>
                <a:spcPct val="110000"/>
              </a:lnSpc>
              <a:spcBef>
                <a:spcPts val="0"/>
              </a:spcBef>
            </a:pPr>
            <a:r>
              <a:rPr lang="en-CA" sz="2000" b="1" i="1">
                <a:solidFill>
                  <a:srgbClr val="FFFFFF"/>
                </a:solidFill>
                <a:latin typeface="Bookman Old Style" panose="02050604050505020204" pitchFamily="18" charset="0"/>
                <a:cs typeface="Arial" panose="020B0604020202020204" pitchFamily="34" charset="0"/>
              </a:rPr>
              <a:t>“The hunter ordinarily has no gallery to applaud or disapprove his conduct. Whatever his acts, they are dictated by his own conscience rather than by a mob </a:t>
            </a:r>
            <a:br>
              <a:rPr lang="en-CA" sz="2000" b="1" i="1">
                <a:solidFill>
                  <a:srgbClr val="FFFFFF"/>
                </a:solidFill>
                <a:latin typeface="Bookman Old Style" panose="02050604050505020204" pitchFamily="18" charset="0"/>
                <a:cs typeface="Arial" panose="020B0604020202020204" pitchFamily="34" charset="0"/>
              </a:rPr>
            </a:br>
            <a:r>
              <a:rPr lang="en-CA" sz="2000" b="1" i="1">
                <a:solidFill>
                  <a:srgbClr val="FFFFFF"/>
                </a:solidFill>
                <a:latin typeface="Bookman Old Style" panose="02050604050505020204" pitchFamily="18" charset="0"/>
                <a:cs typeface="Arial" panose="020B0604020202020204" pitchFamily="34" charset="0"/>
              </a:rPr>
              <a:t>of onlookers.” </a:t>
            </a:r>
          </a:p>
          <a:p>
            <a:pPr marL="205979">
              <a:lnSpc>
                <a:spcPct val="110000"/>
              </a:lnSpc>
              <a:spcBef>
                <a:spcPts val="1350"/>
              </a:spcBef>
              <a:spcAft>
                <a:spcPts val="0"/>
              </a:spcAft>
            </a:pPr>
            <a:r>
              <a:rPr lang="en-CA" sz="1500" b="1" i="1">
                <a:solidFill>
                  <a:srgbClr val="FFFFFF"/>
                </a:solidFill>
                <a:latin typeface="Arial" panose="020B0604020202020204" pitchFamily="34" charset="0"/>
                <a:cs typeface="Arial" panose="020B0604020202020204" pitchFamily="34" charset="0"/>
              </a:rPr>
              <a:t>Aldo Leopold</a:t>
            </a:r>
          </a:p>
          <a:p>
            <a:pPr marL="205979">
              <a:lnSpc>
                <a:spcPct val="110000"/>
              </a:lnSpc>
              <a:spcBef>
                <a:spcPts val="1350"/>
              </a:spcBef>
              <a:spcAft>
                <a:spcPts val="0"/>
              </a:spcAft>
            </a:pPr>
            <a:endParaRPr lang="en-CA" sz="1500" b="1">
              <a:solidFill>
                <a:srgbClr val="FFFFFF"/>
              </a:solidFill>
              <a:latin typeface="Arial" panose="020B0604020202020204" pitchFamily="34" charset="0"/>
              <a:cs typeface="Arial" panose="020B0604020202020204" pitchFamily="34" charset="0"/>
            </a:endParaRPr>
          </a:p>
          <a:p>
            <a:pPr marL="205979">
              <a:lnSpc>
                <a:spcPct val="110000"/>
              </a:lnSpc>
              <a:spcBef>
                <a:spcPts val="1350"/>
              </a:spcBef>
              <a:spcAft>
                <a:spcPts val="0"/>
              </a:spcAft>
            </a:pPr>
            <a:r>
              <a:rPr lang="en-CA" sz="1500" b="1">
                <a:solidFill>
                  <a:srgbClr val="FFFFFF"/>
                </a:solidFill>
                <a:latin typeface="Arial" panose="020B0604020202020204" pitchFamily="34" charset="0"/>
                <a:cs typeface="Arial" panose="020B0604020202020204" pitchFamily="34" charset="0"/>
              </a:rPr>
              <a:t>You will face ethical and legal decisions whenever you hunt. Decide what you would do in each of the following situations and then discover what the experienced hunter would do and why. </a:t>
            </a:r>
            <a:endParaRPr lang="en-CA" sz="1500" b="1" dirty="0">
              <a:solidFill>
                <a:srgbClr val="FFFFFF"/>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710409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a:extLst>
              <a:ext uri="{FF2B5EF4-FFF2-40B4-BE49-F238E27FC236}">
                <a16:creationId xmlns:a16="http://schemas.microsoft.com/office/drawing/2014/main" id="{5D88B97B-2D89-2345-80B4-CB029AC83BD6}"/>
              </a:ext>
            </a:extLst>
          </p:cNvPr>
          <p:cNvPicPr>
            <a:picLocks noChangeAspect="1" noChangeArrowheads="1"/>
          </p:cNvPicPr>
          <p:nvPr/>
        </p:nvPicPr>
        <p:blipFill rotWithShape="1">
          <a:blip r:embed="rId3" cstate="print"/>
          <a:srcRect l="10390" t="6313" r="-3063" b="1"/>
          <a:stretch/>
        </p:blipFill>
        <p:spPr bwMode="auto">
          <a:xfrm>
            <a:off x="4114800" y="-12805"/>
            <a:ext cx="5286375" cy="5143501"/>
          </a:xfrm>
          <a:prstGeom prst="rect">
            <a:avLst/>
          </a:prstGeom>
          <a:noFill/>
          <a:ln w="9525">
            <a:noFill/>
            <a:miter lim="800000"/>
            <a:headEnd/>
            <a:tailEnd/>
          </a:ln>
          <a:effectLst/>
        </p:spPr>
      </p:pic>
      <p:sp>
        <p:nvSpPr>
          <p:cNvPr id="3" name="TextBox 2"/>
          <p:cNvSpPr txBox="1"/>
          <p:nvPr/>
        </p:nvSpPr>
        <p:spPr>
          <a:xfrm>
            <a:off x="571500" y="361950"/>
            <a:ext cx="3162300" cy="2816156"/>
          </a:xfrm>
          <a:prstGeom prst="rect">
            <a:avLst/>
          </a:prstGeom>
          <a:noFill/>
        </p:spPr>
        <p:txBody>
          <a:bodyPr wrap="square" rtlCol="0">
            <a:spAutoFit/>
          </a:bodyPr>
          <a:lstStyle/>
          <a:p>
            <a:r>
              <a:rPr lang="en-US" sz="3300" b="1" dirty="0">
                <a:latin typeface="Arial" panose="020B0604020202020204" pitchFamily="34" charset="0"/>
                <a:cs typeface="Arial" panose="020B0604020202020204" pitchFamily="34" charset="0"/>
              </a:rPr>
              <a:t>Don’t shoot! </a:t>
            </a:r>
            <a:endParaRPr lang="en-US" sz="3300"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Each hunter is only allowed to shoot his or her own daily limit of ducks and geese.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Only your buddy is permitted to shoot because she has not filled her daily bag limit.</a:t>
            </a:r>
          </a:p>
        </p:txBody>
      </p:sp>
      <p:sp>
        <p:nvSpPr>
          <p:cNvPr id="13" name="Rectangle 12">
            <a:extLst>
              <a:ext uri="{FF2B5EF4-FFF2-40B4-BE49-F238E27FC236}">
                <a16:creationId xmlns:a16="http://schemas.microsoft.com/office/drawing/2014/main" id="{5018FBBF-63FC-D641-8836-69FF2F82587D}"/>
              </a:ext>
            </a:extLst>
          </p:cNvPr>
          <p:cNvSpPr/>
          <p:nvPr/>
        </p:nvSpPr>
        <p:spPr>
          <a:xfrm>
            <a:off x="2209800" y="4724140"/>
            <a:ext cx="1771650" cy="215444"/>
          </a:xfrm>
          <a:prstGeom prst="rect">
            <a:avLst/>
          </a:prstGeom>
        </p:spPr>
        <p:txBody>
          <a:bodyPr wrap="square">
            <a:spAutoFit/>
          </a:bodyPr>
          <a:lstStyle/>
          <a:p>
            <a:pPr algn="r"/>
            <a:r>
              <a:rPr lang="en-US" sz="800" dirty="0">
                <a:solidFill>
                  <a:srgbClr val="0D0D0D"/>
                </a:solidFill>
                <a:latin typeface="+mj-lt"/>
              </a:rPr>
              <a:t>©Chris Benson</a:t>
            </a:r>
            <a:endParaRPr lang="en-US" sz="800" dirty="0">
              <a:solidFill>
                <a:srgbClr val="0D0D0D"/>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og.jpg"/>
          <p:cNvPicPr>
            <a:picLocks noChangeAspect="1"/>
          </p:cNvPicPr>
          <p:nvPr/>
        </p:nvPicPr>
        <p:blipFill rotWithShape="1">
          <a:blip r:embed="rId3" cstate="print">
            <a:extLst>
              <a:ext uri="{28A0092B-C50C-407E-A947-70E740481C1C}">
                <a14:useLocalDpi xmlns:a14="http://schemas.microsoft.com/office/drawing/2010/main" val="0"/>
              </a:ext>
            </a:extLst>
          </a:blip>
          <a:srcRect l="25555"/>
          <a:stretch/>
        </p:blipFill>
        <p:spPr>
          <a:xfrm>
            <a:off x="0" y="0"/>
            <a:ext cx="5105400" cy="5143500"/>
          </a:xfrm>
          <a:prstGeom prst="rect">
            <a:avLst/>
          </a:prstGeom>
        </p:spPr>
      </p:pic>
      <p:sp>
        <p:nvSpPr>
          <p:cNvPr id="9" name="Rectangle 8"/>
          <p:cNvSpPr/>
          <p:nvPr/>
        </p:nvSpPr>
        <p:spPr>
          <a:xfrm>
            <a:off x="3124200" y="4781550"/>
            <a:ext cx="1771650" cy="215444"/>
          </a:xfrm>
          <a:prstGeom prst="rect">
            <a:avLst/>
          </a:prstGeom>
        </p:spPr>
        <p:txBody>
          <a:bodyPr wrap="square">
            <a:spAutoFit/>
          </a:bodyPr>
          <a:lstStyle/>
          <a:p>
            <a:pPr algn="r"/>
            <a:r>
              <a:rPr lang="en-US" sz="800" dirty="0">
                <a:solidFill>
                  <a:srgbClr val="FFFFFF"/>
                </a:solidFill>
                <a:latin typeface="+mj-lt"/>
              </a:rPr>
              <a:t>©Chris Benson</a:t>
            </a:r>
            <a:endParaRPr lang="en-US" sz="800" dirty="0">
              <a:solidFill>
                <a:srgbClr val="FFFFFF"/>
              </a:solidFill>
            </a:endParaRPr>
          </a:p>
        </p:txBody>
      </p:sp>
      <p:sp>
        <p:nvSpPr>
          <p:cNvPr id="2" name="TextBox 1"/>
          <p:cNvSpPr txBox="1"/>
          <p:nvPr/>
        </p:nvSpPr>
        <p:spPr>
          <a:xfrm>
            <a:off x="5410200" y="391618"/>
            <a:ext cx="3200400" cy="2862322"/>
          </a:xfrm>
          <a:prstGeom prst="rect">
            <a:avLst/>
          </a:prstGeom>
          <a:noFill/>
        </p:spPr>
        <p:txBody>
          <a:bodyPr wrap="square" lIns="91440" tIns="45720" rIns="91440" bIns="45720" rtlCol="0" anchor="t">
            <a:spAutoFit/>
          </a:bodyPr>
          <a:lstStyle/>
          <a:p>
            <a:r>
              <a:rPr lang="en-US" dirty="0">
                <a:latin typeface="Arial"/>
                <a:cs typeface="Arial"/>
              </a:rPr>
              <a:t>You are walking along the edge of a marsh with your Labrador retriever. He suddenly breaks and flushes a pair of ducks.</a:t>
            </a:r>
          </a:p>
          <a:p>
            <a:endParaRPr lang="en-US" dirty="0"/>
          </a:p>
          <a:p>
            <a:r>
              <a:rPr lang="en-US" sz="2700" b="1" dirty="0">
                <a:latin typeface="Arial" panose="020B0604020202020204" pitchFamily="34" charset="0"/>
                <a:cs typeface="Arial" panose="020B0604020202020204" pitchFamily="34" charset="0"/>
              </a:rPr>
              <a:t>Shoot or</a:t>
            </a:r>
          </a:p>
          <a:p>
            <a:r>
              <a:rPr lang="en-US" sz="2700" b="1" dirty="0">
                <a:latin typeface="Arial"/>
                <a:cs typeface="Arial"/>
              </a:rPr>
              <a:t>don’t shoot?</a:t>
            </a:r>
            <a:endParaRPr lang="en-US" sz="2700" dirty="0">
              <a:latin typeface="Arial"/>
              <a:cs typeface="Arial"/>
            </a:endParaRPr>
          </a:p>
          <a:p>
            <a:endParaRPr lang="en-CA"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dog.jpg">
            <a:extLst>
              <a:ext uri="{FF2B5EF4-FFF2-40B4-BE49-F238E27FC236}">
                <a16:creationId xmlns:a16="http://schemas.microsoft.com/office/drawing/2014/main" id="{C7E7413B-A0F1-994E-81C1-61C0D283C58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5555"/>
          <a:stretch/>
        </p:blipFill>
        <p:spPr>
          <a:xfrm>
            <a:off x="0" y="0"/>
            <a:ext cx="5105400" cy="5143500"/>
          </a:xfrm>
          <a:prstGeom prst="rect">
            <a:avLst/>
          </a:prstGeom>
        </p:spPr>
      </p:pic>
      <p:sp>
        <p:nvSpPr>
          <p:cNvPr id="5" name="TextBox 4"/>
          <p:cNvSpPr txBox="1"/>
          <p:nvPr/>
        </p:nvSpPr>
        <p:spPr>
          <a:xfrm>
            <a:off x="5410200" y="365385"/>
            <a:ext cx="3352800" cy="2723823"/>
          </a:xfrm>
          <a:prstGeom prst="rect">
            <a:avLst/>
          </a:prstGeom>
          <a:noFill/>
        </p:spPr>
        <p:txBody>
          <a:bodyPr wrap="square" rtlCol="0">
            <a:spAutoFit/>
          </a:bodyPr>
          <a:lstStyle/>
          <a:p>
            <a:r>
              <a:rPr lang="en-US" sz="2700" b="1" dirty="0">
                <a:latin typeface="Arial" panose="020B0604020202020204" pitchFamily="34" charset="0"/>
                <a:cs typeface="Arial" panose="020B0604020202020204" pitchFamily="34" charset="0"/>
              </a:rPr>
              <a:t>Shoot! </a:t>
            </a:r>
            <a:endParaRPr lang="en-US" sz="2700"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You are allowed to use dogs while hunting waterfowl, whether it be for retrieving, flushing or both. As long as the shot is safe and the dog is out of the way you can take this shot.</a:t>
            </a:r>
          </a:p>
        </p:txBody>
      </p:sp>
      <p:sp>
        <p:nvSpPr>
          <p:cNvPr id="11" name="Rectangle 10">
            <a:extLst>
              <a:ext uri="{FF2B5EF4-FFF2-40B4-BE49-F238E27FC236}">
                <a16:creationId xmlns:a16="http://schemas.microsoft.com/office/drawing/2014/main" id="{251B283B-A6D3-2E41-AE6A-B7F46C1D1417}"/>
              </a:ext>
            </a:extLst>
          </p:cNvPr>
          <p:cNvSpPr/>
          <p:nvPr/>
        </p:nvSpPr>
        <p:spPr>
          <a:xfrm>
            <a:off x="3124200" y="4781550"/>
            <a:ext cx="1771650" cy="215444"/>
          </a:xfrm>
          <a:prstGeom prst="rect">
            <a:avLst/>
          </a:prstGeom>
        </p:spPr>
        <p:txBody>
          <a:bodyPr wrap="square">
            <a:spAutoFit/>
          </a:bodyPr>
          <a:lstStyle/>
          <a:p>
            <a:pPr algn="r"/>
            <a:r>
              <a:rPr lang="en-US" sz="800" dirty="0">
                <a:solidFill>
                  <a:srgbClr val="FFFFFF"/>
                </a:solidFill>
                <a:latin typeface="+mj-lt"/>
              </a:rPr>
              <a:t>©Chris Benson</a:t>
            </a:r>
            <a:endParaRPr lang="en-US" sz="800" dirty="0">
              <a:solidFill>
                <a:srgbClr val="FFFFFF"/>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1" descr="C:\Documents and Settings\duc1718\My Documents\My Pictures\(A) Mentored hunts\Family mentored hunt 2012\Single going down.JPG"/>
          <p:cNvPicPr>
            <a:picLocks noChangeAspect="1" noChangeArrowheads="1"/>
          </p:cNvPicPr>
          <p:nvPr/>
        </p:nvPicPr>
        <p:blipFill rotWithShape="1">
          <a:blip r:embed="rId3" cstate="print"/>
          <a:srcRect l="12613" t="12834" b="12500"/>
          <a:stretch/>
        </p:blipFill>
        <p:spPr bwMode="auto">
          <a:xfrm>
            <a:off x="0" y="0"/>
            <a:ext cx="9144000" cy="5143500"/>
          </a:xfrm>
          <a:prstGeom prst="rect">
            <a:avLst/>
          </a:prstGeom>
          <a:noFill/>
        </p:spPr>
      </p:pic>
      <p:sp>
        <p:nvSpPr>
          <p:cNvPr id="7" name="Rectangle 6"/>
          <p:cNvSpPr/>
          <p:nvPr/>
        </p:nvSpPr>
        <p:spPr>
          <a:xfrm>
            <a:off x="7010400" y="4705350"/>
            <a:ext cx="1771650" cy="215444"/>
          </a:xfrm>
          <a:prstGeom prst="rect">
            <a:avLst/>
          </a:prstGeom>
        </p:spPr>
        <p:txBody>
          <a:bodyPr wrap="square">
            <a:spAutoFit/>
          </a:bodyPr>
          <a:lstStyle/>
          <a:p>
            <a:pPr algn="r"/>
            <a:r>
              <a:rPr lang="en-US" sz="800" dirty="0">
                <a:solidFill>
                  <a:srgbClr val="FFFFFF"/>
                </a:solidFill>
                <a:latin typeface="+mj-lt"/>
              </a:rPr>
              <a:t>©Chris Benson</a:t>
            </a:r>
            <a:endParaRPr lang="en-US" sz="800" dirty="0">
              <a:solidFill>
                <a:srgbClr val="FFFFFF"/>
              </a:solidFill>
            </a:endParaRPr>
          </a:p>
        </p:txBody>
      </p:sp>
      <p:sp>
        <p:nvSpPr>
          <p:cNvPr id="2" name="TextBox 1"/>
          <p:cNvSpPr txBox="1"/>
          <p:nvPr/>
        </p:nvSpPr>
        <p:spPr>
          <a:xfrm>
            <a:off x="533400" y="400050"/>
            <a:ext cx="5410200" cy="2169825"/>
          </a:xfrm>
          <a:prstGeom prst="rect">
            <a:avLst/>
          </a:prstGeom>
          <a:noFill/>
        </p:spPr>
        <p:txBody>
          <a:bodyPr wrap="square" lIns="91440" tIns="45720" rIns="91440" bIns="45720" rtlCol="0" anchor="t">
            <a:spAutoFit/>
          </a:bodyPr>
          <a:lstStyle/>
          <a:p>
            <a:r>
              <a:rPr lang="en-US" dirty="0">
                <a:solidFill>
                  <a:srgbClr val="4A452A"/>
                </a:solidFill>
                <a:latin typeface="Arial"/>
                <a:cs typeface="Arial"/>
              </a:rPr>
              <a:t>As you go to retrieve a crippled goose your hunting partners start calling to another flock that look like they might decoy. The crippled goose gets up, flaps its wings and begins to fly away. </a:t>
            </a:r>
            <a:endParaRPr lang="en-US" dirty="0">
              <a:solidFill>
                <a:srgbClr val="4A452A"/>
              </a:solidFill>
              <a:latin typeface="Arial" panose="020B0604020202020204" pitchFamily="34" charset="0"/>
              <a:cs typeface="Arial" panose="020B0604020202020204" pitchFamily="34" charset="0"/>
            </a:endParaRPr>
          </a:p>
          <a:p>
            <a:endParaRPr lang="en-US" dirty="0">
              <a:solidFill>
                <a:srgbClr val="4A452A"/>
              </a:solidFill>
              <a:latin typeface="Arial" panose="020B0604020202020204" pitchFamily="34" charset="0"/>
              <a:cs typeface="Arial" panose="020B0604020202020204" pitchFamily="34" charset="0"/>
            </a:endParaRPr>
          </a:p>
          <a:p>
            <a:r>
              <a:rPr lang="en-US" sz="2700" b="1" dirty="0">
                <a:solidFill>
                  <a:srgbClr val="4A452A"/>
                </a:solidFill>
                <a:latin typeface="Arial" panose="020B0604020202020204" pitchFamily="34" charset="0"/>
                <a:cs typeface="Arial" panose="020B0604020202020204" pitchFamily="34" charset="0"/>
              </a:rPr>
              <a:t>Shoot or don’t shoot?</a:t>
            </a:r>
            <a:endParaRPr lang="en-US" sz="2700" dirty="0">
              <a:solidFill>
                <a:srgbClr val="4A452A"/>
              </a:solidFill>
              <a:latin typeface="Arial" panose="020B0604020202020204" pitchFamily="34" charset="0"/>
              <a:cs typeface="Arial" panose="020B0604020202020204" pitchFamily="34" charset="0"/>
            </a:endParaRPr>
          </a:p>
          <a:p>
            <a:endParaRPr lang="en-CA" dirty="0">
              <a:solidFill>
                <a:srgbClr val="4A452A"/>
              </a:solidFill>
              <a:latin typeface="Arial" panose="020B0604020202020204" pitchFamily="34" charset="0"/>
              <a:cs typeface="Arial" panose="020B060402020202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1" descr="C:\Documents and Settings\duc1718\My Documents\My Pictures\(A) Mentored hunts\Family mentored hunt 2012\Single going down.JPG">
            <a:extLst>
              <a:ext uri="{FF2B5EF4-FFF2-40B4-BE49-F238E27FC236}">
                <a16:creationId xmlns:a16="http://schemas.microsoft.com/office/drawing/2014/main" id="{1155442F-C1BA-3D4B-A02A-E217BCC1FAC0}"/>
              </a:ext>
            </a:extLst>
          </p:cNvPr>
          <p:cNvPicPr>
            <a:picLocks noChangeAspect="1" noChangeArrowheads="1"/>
          </p:cNvPicPr>
          <p:nvPr/>
        </p:nvPicPr>
        <p:blipFill rotWithShape="1">
          <a:blip r:embed="rId3" cstate="print"/>
          <a:srcRect l="12613" t="12834" b="12500"/>
          <a:stretch/>
        </p:blipFill>
        <p:spPr bwMode="auto">
          <a:xfrm>
            <a:off x="0" y="0"/>
            <a:ext cx="9144000" cy="5143500"/>
          </a:xfrm>
          <a:prstGeom prst="rect">
            <a:avLst/>
          </a:prstGeom>
          <a:noFill/>
        </p:spPr>
      </p:pic>
      <p:sp>
        <p:nvSpPr>
          <p:cNvPr id="5" name="TextBox 4"/>
          <p:cNvSpPr txBox="1"/>
          <p:nvPr/>
        </p:nvSpPr>
        <p:spPr>
          <a:xfrm>
            <a:off x="533400" y="326661"/>
            <a:ext cx="6705600" cy="1985159"/>
          </a:xfrm>
          <a:prstGeom prst="rect">
            <a:avLst/>
          </a:prstGeom>
          <a:noFill/>
        </p:spPr>
        <p:txBody>
          <a:bodyPr wrap="square" rtlCol="0">
            <a:spAutoFit/>
          </a:bodyPr>
          <a:lstStyle/>
          <a:p>
            <a:r>
              <a:rPr lang="en-US" sz="3300" b="1" dirty="0">
                <a:solidFill>
                  <a:srgbClr val="4A452A"/>
                </a:solidFill>
                <a:latin typeface="Arial" panose="020B0604020202020204" pitchFamily="34" charset="0"/>
                <a:cs typeface="Arial" panose="020B0604020202020204" pitchFamily="34" charset="0"/>
              </a:rPr>
              <a:t>Shoot! </a:t>
            </a:r>
            <a:endParaRPr lang="en-US" sz="3300" dirty="0">
              <a:solidFill>
                <a:srgbClr val="4A452A"/>
              </a:solidFill>
              <a:latin typeface="Arial" panose="020B0604020202020204" pitchFamily="34" charset="0"/>
              <a:cs typeface="Arial" panose="020B0604020202020204" pitchFamily="34" charset="0"/>
            </a:endParaRPr>
          </a:p>
          <a:p>
            <a:endParaRPr lang="en-US" dirty="0">
              <a:solidFill>
                <a:srgbClr val="4A452A"/>
              </a:solidFill>
              <a:latin typeface="Arial" panose="020B0604020202020204" pitchFamily="34" charset="0"/>
              <a:cs typeface="Arial" panose="020B0604020202020204" pitchFamily="34" charset="0"/>
            </a:endParaRPr>
          </a:p>
          <a:p>
            <a:r>
              <a:rPr lang="en-US" dirty="0">
                <a:solidFill>
                  <a:srgbClr val="4A452A"/>
                </a:solidFill>
                <a:latin typeface="Arial" panose="020B0604020202020204" pitchFamily="34" charset="0"/>
                <a:cs typeface="Arial" panose="020B0604020202020204" pitchFamily="34" charset="0"/>
              </a:rPr>
              <a:t>Even if shooting the crippled goose means that you will scare away the flock of geese, you are required by law and ethically responsible to immediately retrieve and humanely kill any crippled duck or goose as quickly as possible. </a:t>
            </a:r>
          </a:p>
        </p:txBody>
      </p:sp>
      <p:sp>
        <p:nvSpPr>
          <p:cNvPr id="9" name="Rectangle 8">
            <a:extLst>
              <a:ext uri="{FF2B5EF4-FFF2-40B4-BE49-F238E27FC236}">
                <a16:creationId xmlns:a16="http://schemas.microsoft.com/office/drawing/2014/main" id="{6A988972-57E2-3F4C-96E7-78C6DEB0F245}"/>
              </a:ext>
            </a:extLst>
          </p:cNvPr>
          <p:cNvSpPr/>
          <p:nvPr/>
        </p:nvSpPr>
        <p:spPr>
          <a:xfrm>
            <a:off x="7010400" y="4705350"/>
            <a:ext cx="1771650" cy="215444"/>
          </a:xfrm>
          <a:prstGeom prst="rect">
            <a:avLst/>
          </a:prstGeom>
        </p:spPr>
        <p:txBody>
          <a:bodyPr wrap="square">
            <a:spAutoFit/>
          </a:bodyPr>
          <a:lstStyle/>
          <a:p>
            <a:pPr algn="r"/>
            <a:r>
              <a:rPr lang="en-US" sz="800" dirty="0">
                <a:solidFill>
                  <a:srgbClr val="FFFFFF"/>
                </a:solidFill>
                <a:latin typeface="+mj-lt"/>
              </a:rPr>
              <a:t>©Chris Benson</a:t>
            </a:r>
            <a:endParaRPr lang="en-US" sz="800" dirty="0">
              <a:solidFill>
                <a:srgbClr val="FFFFFF"/>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boatdog.jpg">
            <a:extLst>
              <a:ext uri="{FF2B5EF4-FFF2-40B4-BE49-F238E27FC236}">
                <a16:creationId xmlns:a16="http://schemas.microsoft.com/office/drawing/2014/main" id="{723D3938-C43F-DE4A-8735-A22F050A045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5682" b="19167"/>
          <a:stretch/>
        </p:blipFill>
        <p:spPr>
          <a:xfrm>
            <a:off x="0" y="-10338"/>
            <a:ext cx="9144000" cy="5153838"/>
          </a:xfrm>
          <a:prstGeom prst="rect">
            <a:avLst/>
          </a:prstGeom>
        </p:spPr>
      </p:pic>
      <p:sp>
        <p:nvSpPr>
          <p:cNvPr id="2" name="TextBox 1"/>
          <p:cNvSpPr txBox="1"/>
          <p:nvPr/>
        </p:nvSpPr>
        <p:spPr>
          <a:xfrm>
            <a:off x="562566" y="361053"/>
            <a:ext cx="8219483" cy="1615827"/>
          </a:xfrm>
          <a:prstGeom prst="rect">
            <a:avLst/>
          </a:prstGeom>
          <a:noFill/>
        </p:spPr>
        <p:txBody>
          <a:bodyPr wrap="square" rtlCol="0">
            <a:spAutoFit/>
          </a:bodyPr>
          <a:lstStyle/>
          <a:p>
            <a:r>
              <a:rPr lang="en-US" dirty="0">
                <a:solidFill>
                  <a:srgbClr val="4A452A"/>
                </a:solidFill>
                <a:latin typeface="Arial" panose="020B0604020202020204" pitchFamily="34" charset="0"/>
                <a:cs typeface="Arial" panose="020B0604020202020204" pitchFamily="34" charset="0"/>
              </a:rPr>
              <a:t>While rowing through the marsh you hear a lot of quacking and think you see a couple of ducks hidden in the reeds. You load your shotgun and point it towards the sound ready for when any ducks flush up.</a:t>
            </a:r>
          </a:p>
          <a:p>
            <a:endParaRPr lang="en-US" dirty="0">
              <a:solidFill>
                <a:srgbClr val="4A452A"/>
              </a:solidFill>
              <a:latin typeface="Arial" panose="020B0604020202020204" pitchFamily="34" charset="0"/>
              <a:cs typeface="Arial" panose="020B0604020202020204" pitchFamily="34" charset="0"/>
            </a:endParaRPr>
          </a:p>
          <a:p>
            <a:r>
              <a:rPr lang="en-US" sz="2700" b="1" dirty="0">
                <a:solidFill>
                  <a:srgbClr val="4A452A"/>
                </a:solidFill>
                <a:latin typeface="Arial" panose="020B0604020202020204" pitchFamily="34" charset="0"/>
                <a:cs typeface="Arial" panose="020B0604020202020204" pitchFamily="34" charset="0"/>
              </a:rPr>
              <a:t>Shoot or don’t shoot?</a:t>
            </a:r>
            <a:endParaRPr lang="en-US" sz="2700" dirty="0">
              <a:solidFill>
                <a:srgbClr val="4A452A"/>
              </a:solidFill>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F8A59232-4440-3D48-B79D-0E57E27B1B87}"/>
              </a:ext>
            </a:extLst>
          </p:cNvPr>
          <p:cNvSpPr/>
          <p:nvPr/>
        </p:nvSpPr>
        <p:spPr>
          <a:xfrm>
            <a:off x="7010400" y="4629150"/>
            <a:ext cx="1771650" cy="215444"/>
          </a:xfrm>
          <a:prstGeom prst="rect">
            <a:avLst/>
          </a:prstGeom>
        </p:spPr>
        <p:txBody>
          <a:bodyPr wrap="square">
            <a:spAutoFit/>
          </a:bodyPr>
          <a:lstStyle/>
          <a:p>
            <a:pPr algn="r"/>
            <a:r>
              <a:rPr lang="en-US" sz="800" dirty="0">
                <a:solidFill>
                  <a:srgbClr val="FFFFFF"/>
                </a:solidFill>
                <a:latin typeface="+mj-lt"/>
              </a:rPr>
              <a:t>©James Gore</a:t>
            </a:r>
            <a:endParaRPr lang="en-US" sz="800" dirty="0">
              <a:solidFill>
                <a:srgbClr val="FFFFFF"/>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oatdog.jpg"/>
          <p:cNvPicPr>
            <a:picLocks noChangeAspect="1"/>
          </p:cNvPicPr>
          <p:nvPr/>
        </p:nvPicPr>
        <p:blipFill rotWithShape="1">
          <a:blip r:embed="rId3" cstate="print">
            <a:extLst>
              <a:ext uri="{28A0092B-C50C-407E-A947-70E740481C1C}">
                <a14:useLocalDpi xmlns:a14="http://schemas.microsoft.com/office/drawing/2010/main" val="0"/>
              </a:ext>
            </a:extLst>
          </a:blip>
          <a:srcRect t="5682" b="19167"/>
          <a:stretch/>
        </p:blipFill>
        <p:spPr>
          <a:xfrm>
            <a:off x="0" y="-10338"/>
            <a:ext cx="9144000" cy="5153838"/>
          </a:xfrm>
          <a:prstGeom prst="rect">
            <a:avLst/>
          </a:prstGeom>
        </p:spPr>
      </p:pic>
      <p:sp>
        <p:nvSpPr>
          <p:cNvPr id="6" name="Rectangle 5"/>
          <p:cNvSpPr/>
          <p:nvPr/>
        </p:nvSpPr>
        <p:spPr>
          <a:xfrm>
            <a:off x="7010400" y="4629150"/>
            <a:ext cx="1771650" cy="215444"/>
          </a:xfrm>
          <a:prstGeom prst="rect">
            <a:avLst/>
          </a:prstGeom>
        </p:spPr>
        <p:txBody>
          <a:bodyPr wrap="square">
            <a:spAutoFit/>
          </a:bodyPr>
          <a:lstStyle/>
          <a:p>
            <a:pPr algn="r"/>
            <a:r>
              <a:rPr lang="en-US" sz="800" dirty="0">
                <a:solidFill>
                  <a:srgbClr val="FFFFFF"/>
                </a:solidFill>
                <a:latin typeface="+mj-lt"/>
              </a:rPr>
              <a:t>©James Gore</a:t>
            </a:r>
            <a:endParaRPr lang="en-US" sz="800" dirty="0">
              <a:solidFill>
                <a:srgbClr val="FFFFFF"/>
              </a:solidFill>
            </a:endParaRPr>
          </a:p>
        </p:txBody>
      </p:sp>
      <p:sp>
        <p:nvSpPr>
          <p:cNvPr id="9" name="TextBox 8"/>
          <p:cNvSpPr txBox="1"/>
          <p:nvPr/>
        </p:nvSpPr>
        <p:spPr>
          <a:xfrm>
            <a:off x="533400" y="209550"/>
            <a:ext cx="8248650" cy="1985159"/>
          </a:xfrm>
          <a:prstGeom prst="rect">
            <a:avLst/>
          </a:prstGeom>
          <a:noFill/>
        </p:spPr>
        <p:txBody>
          <a:bodyPr wrap="square" lIns="91440" tIns="45720" rIns="91440" bIns="45720" rtlCol="0" anchor="t">
            <a:spAutoFit/>
          </a:bodyPr>
          <a:lstStyle/>
          <a:p>
            <a:r>
              <a:rPr lang="en-US" sz="3300" b="1" dirty="0">
                <a:solidFill>
                  <a:srgbClr val="4A452A"/>
                </a:solidFill>
                <a:latin typeface="Arial"/>
                <a:cs typeface="Arial"/>
              </a:rPr>
              <a:t>Don</a:t>
            </a:r>
            <a:r>
              <a:rPr lang="fr-FR" sz="3300" b="1" dirty="0">
                <a:solidFill>
                  <a:srgbClr val="4A452A"/>
                </a:solidFill>
                <a:latin typeface="Arial"/>
                <a:cs typeface="Arial"/>
              </a:rPr>
              <a:t>’</a:t>
            </a:r>
            <a:r>
              <a:rPr lang="en-US" sz="3300" b="1" dirty="0">
                <a:solidFill>
                  <a:srgbClr val="4A452A"/>
                </a:solidFill>
                <a:latin typeface="Arial"/>
                <a:cs typeface="Arial"/>
              </a:rPr>
              <a:t>t shoot! </a:t>
            </a:r>
            <a:endParaRPr lang="en-US" sz="3300" dirty="0">
              <a:solidFill>
                <a:srgbClr val="4A452A"/>
              </a:solidFill>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			           </a:t>
            </a:r>
          </a:p>
          <a:p>
            <a:r>
              <a:rPr lang="en-US" dirty="0">
                <a:solidFill>
                  <a:srgbClr val="4A452A"/>
                </a:solidFill>
                <a:latin typeface="Arial"/>
                <a:cs typeface="Arial"/>
              </a:rPr>
              <a:t>The ducks you see could be another hunter’s decoy spread and the quacking could be their duck calling. If that's the case, </a:t>
            </a:r>
            <a:r>
              <a:rPr lang="en-US" dirty="0" err="1">
                <a:solidFill>
                  <a:srgbClr val="4A452A"/>
                </a:solidFill>
                <a:latin typeface="Arial"/>
                <a:cs typeface="Arial"/>
              </a:rPr>
              <a:t>uou</a:t>
            </a:r>
            <a:r>
              <a:rPr lang="en-US" dirty="0">
                <a:solidFill>
                  <a:srgbClr val="4A452A"/>
                </a:solidFill>
                <a:latin typeface="Arial"/>
                <a:cs typeface="Arial"/>
              </a:rPr>
              <a:t> just pointed a loaded firearm at a person! You should never point your gun towards anything unless you are sure of your target and everything nearby.</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229350" y="4981917"/>
            <a:ext cx="1771650" cy="184666"/>
          </a:xfrm>
          <a:prstGeom prst="rect">
            <a:avLst/>
          </a:prstGeom>
        </p:spPr>
        <p:txBody>
          <a:bodyPr wrap="square">
            <a:spAutoFit/>
          </a:bodyPr>
          <a:lstStyle/>
          <a:p>
            <a:pPr algn="r"/>
            <a:r>
              <a:rPr lang="en-US" sz="600" dirty="0">
                <a:solidFill>
                  <a:srgbClr val="FFFFFF"/>
                </a:solidFill>
                <a:latin typeface="+mj-lt"/>
              </a:rPr>
              <a:t>©</a:t>
            </a:r>
            <a:r>
              <a:rPr lang="en-US" sz="600" dirty="0" err="1">
                <a:solidFill>
                  <a:srgbClr val="FFFFFF"/>
                </a:solidFill>
                <a:latin typeface="+mj-lt"/>
              </a:rPr>
              <a:t>Carri</a:t>
            </a:r>
            <a:r>
              <a:rPr lang="en-US" sz="600" dirty="0">
                <a:solidFill>
                  <a:srgbClr val="FFFFFF"/>
                </a:solidFill>
                <a:latin typeface="+mj-lt"/>
              </a:rPr>
              <a:t> </a:t>
            </a:r>
            <a:r>
              <a:rPr lang="en-US" sz="600" dirty="0" err="1">
                <a:solidFill>
                  <a:srgbClr val="FFFFFF"/>
                </a:solidFill>
                <a:latin typeface="+mj-lt"/>
              </a:rPr>
              <a:t>Duitsman</a:t>
            </a:r>
            <a:endParaRPr lang="en-US" sz="600" dirty="0">
              <a:solidFill>
                <a:srgbClr val="FFFFFF"/>
              </a:solidFill>
            </a:endParaRPr>
          </a:p>
        </p:txBody>
      </p:sp>
      <p:pic>
        <p:nvPicPr>
          <p:cNvPr id="8" name="Picture 4" descr="http://c2491652.r52.cf0.rackcdn.com/v3/large/180314101520.jpg"/>
          <p:cNvPicPr>
            <a:picLocks noChangeAspect="1" noChangeArrowheads="1"/>
          </p:cNvPicPr>
          <p:nvPr/>
        </p:nvPicPr>
        <p:blipFill rotWithShape="1">
          <a:blip r:embed="rId3" cstate="print"/>
          <a:srcRect l="25692" r="6126"/>
          <a:stretch/>
        </p:blipFill>
        <p:spPr bwMode="auto">
          <a:xfrm>
            <a:off x="3886200" y="0"/>
            <a:ext cx="5257800" cy="5143500"/>
          </a:xfrm>
          <a:prstGeom prst="rect">
            <a:avLst/>
          </a:prstGeom>
          <a:noFill/>
        </p:spPr>
      </p:pic>
      <p:sp>
        <p:nvSpPr>
          <p:cNvPr id="10" name="TextBox 9"/>
          <p:cNvSpPr txBox="1"/>
          <p:nvPr/>
        </p:nvSpPr>
        <p:spPr>
          <a:xfrm>
            <a:off x="514350" y="355392"/>
            <a:ext cx="3067050" cy="4662815"/>
          </a:xfrm>
          <a:prstGeom prst="rect">
            <a:avLst/>
          </a:prstGeom>
          <a:noFill/>
        </p:spPr>
        <p:txBody>
          <a:bodyPr wrap="square" lIns="91440" tIns="45720" rIns="91440" bIns="45720" rtlCol="0" anchor="t">
            <a:spAutoFit/>
          </a:bodyPr>
          <a:lstStyle/>
          <a:p>
            <a:r>
              <a:rPr lang="en-US" dirty="0"/>
              <a:t>While out on a duck hunt, </a:t>
            </a:r>
          </a:p>
          <a:p>
            <a:r>
              <a:rPr lang="en-US" dirty="0">
                <a:latin typeface="Arial"/>
                <a:cs typeface="Arial"/>
              </a:rPr>
              <a:t>your shotgun is loaded with 2 ¾ inch steel #4 shot. A good choice for decoying ducks. A pair of Canada geese unexpectedly come in from behind you, approaching your spread. You don’t have time to switch to a bigger goose load. </a:t>
            </a:r>
            <a:endParaRPr lang="en-US" dirty="0">
              <a:cs typeface="Arial"/>
            </a:endParaRPr>
          </a:p>
          <a:p>
            <a:endParaRPr lang="en-US" sz="2700" b="1" dirty="0">
              <a:latin typeface="Arial" panose="020B0604020202020204" pitchFamily="34" charset="0"/>
              <a:cs typeface="Arial" panose="020B0604020202020204" pitchFamily="34" charset="0"/>
            </a:endParaRPr>
          </a:p>
          <a:p>
            <a:r>
              <a:rPr lang="en-US" sz="2700" b="1" dirty="0">
                <a:latin typeface="Arial" panose="020B0604020202020204" pitchFamily="34" charset="0"/>
                <a:cs typeface="Arial" panose="020B0604020202020204" pitchFamily="34" charset="0"/>
              </a:rPr>
              <a:t>Shoot or don’t shoot?</a:t>
            </a:r>
            <a:endParaRPr lang="en-US" sz="2700" dirty="0">
              <a:latin typeface="Arial" panose="020B0604020202020204" pitchFamily="34" charset="0"/>
              <a:cs typeface="Arial" panose="020B0604020202020204" pitchFamily="34" charset="0"/>
            </a:endParaRPr>
          </a:p>
          <a:p>
            <a:endParaRPr lang="en-CA" dirty="0"/>
          </a:p>
        </p:txBody>
      </p:sp>
      <p:sp>
        <p:nvSpPr>
          <p:cNvPr id="11" name="Rectangle 10"/>
          <p:cNvSpPr/>
          <p:nvPr/>
        </p:nvSpPr>
        <p:spPr>
          <a:xfrm>
            <a:off x="7053126" y="4698347"/>
            <a:ext cx="1771650" cy="215444"/>
          </a:xfrm>
          <a:prstGeom prst="rect">
            <a:avLst/>
          </a:prstGeom>
        </p:spPr>
        <p:txBody>
          <a:bodyPr wrap="square">
            <a:spAutoFit/>
          </a:bodyPr>
          <a:lstStyle/>
          <a:p>
            <a:pPr algn="r"/>
            <a:r>
              <a:rPr lang="en-US" sz="800" dirty="0">
                <a:solidFill>
                  <a:srgbClr val="FFFFFF"/>
                </a:solidFill>
                <a:latin typeface="+mj-lt"/>
              </a:rPr>
              <a:t>©</a:t>
            </a:r>
            <a:r>
              <a:rPr lang="en-US" sz="800" dirty="0" err="1">
                <a:solidFill>
                  <a:srgbClr val="FFFFFF"/>
                </a:solidFill>
                <a:latin typeface="+mj-lt"/>
              </a:rPr>
              <a:t>Carri</a:t>
            </a:r>
            <a:r>
              <a:rPr lang="en-US" sz="800" dirty="0">
                <a:solidFill>
                  <a:srgbClr val="FFFFFF"/>
                </a:solidFill>
                <a:latin typeface="+mj-lt"/>
              </a:rPr>
              <a:t> </a:t>
            </a:r>
            <a:r>
              <a:rPr lang="en-US" sz="800" dirty="0" err="1">
                <a:solidFill>
                  <a:srgbClr val="FFFFFF"/>
                </a:solidFill>
                <a:latin typeface="+mj-lt"/>
              </a:rPr>
              <a:t>Duitsman</a:t>
            </a:r>
            <a:endParaRPr lang="en-US" sz="800" dirty="0">
              <a:solidFill>
                <a:srgbClr val="FFFFFF"/>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4" descr="http://c2491652.r52.cf0.rackcdn.com/v3/large/180314101520.jpg">
            <a:extLst>
              <a:ext uri="{FF2B5EF4-FFF2-40B4-BE49-F238E27FC236}">
                <a16:creationId xmlns:a16="http://schemas.microsoft.com/office/drawing/2014/main" id="{E568333B-9C1F-314A-A72F-C39CFD37EEDD}"/>
              </a:ext>
            </a:extLst>
          </p:cNvPr>
          <p:cNvPicPr>
            <a:picLocks noChangeAspect="1" noChangeArrowheads="1"/>
          </p:cNvPicPr>
          <p:nvPr/>
        </p:nvPicPr>
        <p:blipFill rotWithShape="1">
          <a:blip r:embed="rId3" cstate="print"/>
          <a:srcRect l="25692" r="6126"/>
          <a:stretch/>
        </p:blipFill>
        <p:spPr bwMode="auto">
          <a:xfrm>
            <a:off x="3886200" y="0"/>
            <a:ext cx="5257800" cy="5143500"/>
          </a:xfrm>
          <a:prstGeom prst="rect">
            <a:avLst/>
          </a:prstGeom>
          <a:noFill/>
        </p:spPr>
      </p:pic>
      <p:sp>
        <p:nvSpPr>
          <p:cNvPr id="15" name="Rectangle 14">
            <a:extLst>
              <a:ext uri="{FF2B5EF4-FFF2-40B4-BE49-F238E27FC236}">
                <a16:creationId xmlns:a16="http://schemas.microsoft.com/office/drawing/2014/main" id="{2BF336DE-A036-4641-86BB-EFD8792F09D5}"/>
              </a:ext>
            </a:extLst>
          </p:cNvPr>
          <p:cNvSpPr/>
          <p:nvPr/>
        </p:nvSpPr>
        <p:spPr>
          <a:xfrm>
            <a:off x="7053126" y="4698347"/>
            <a:ext cx="1771650" cy="215444"/>
          </a:xfrm>
          <a:prstGeom prst="rect">
            <a:avLst/>
          </a:prstGeom>
        </p:spPr>
        <p:txBody>
          <a:bodyPr wrap="square">
            <a:spAutoFit/>
          </a:bodyPr>
          <a:lstStyle/>
          <a:p>
            <a:pPr algn="r"/>
            <a:r>
              <a:rPr lang="en-US" sz="800" dirty="0">
                <a:solidFill>
                  <a:srgbClr val="FFFFFF"/>
                </a:solidFill>
                <a:latin typeface="+mj-lt"/>
              </a:rPr>
              <a:t>©</a:t>
            </a:r>
            <a:r>
              <a:rPr lang="en-US" sz="800" dirty="0" err="1">
                <a:solidFill>
                  <a:srgbClr val="FFFFFF"/>
                </a:solidFill>
                <a:latin typeface="+mj-lt"/>
              </a:rPr>
              <a:t>Carri</a:t>
            </a:r>
            <a:r>
              <a:rPr lang="en-US" sz="800" dirty="0">
                <a:solidFill>
                  <a:srgbClr val="FFFFFF"/>
                </a:solidFill>
                <a:latin typeface="+mj-lt"/>
              </a:rPr>
              <a:t> </a:t>
            </a:r>
            <a:r>
              <a:rPr lang="en-US" sz="800" dirty="0" err="1">
                <a:solidFill>
                  <a:srgbClr val="FFFFFF"/>
                </a:solidFill>
                <a:latin typeface="+mj-lt"/>
              </a:rPr>
              <a:t>Duitsman</a:t>
            </a:r>
            <a:endParaRPr lang="en-US" sz="800" dirty="0">
              <a:solidFill>
                <a:srgbClr val="FFFFFF"/>
              </a:solidFill>
            </a:endParaRPr>
          </a:p>
        </p:txBody>
      </p:sp>
      <p:sp>
        <p:nvSpPr>
          <p:cNvPr id="5" name="Rectangle 4">
            <a:extLst>
              <a:ext uri="{FF2B5EF4-FFF2-40B4-BE49-F238E27FC236}">
                <a16:creationId xmlns:a16="http://schemas.microsoft.com/office/drawing/2014/main" id="{C32DBCF1-C2B5-464A-BC80-90EFF6B58F9B}"/>
              </a:ext>
            </a:extLst>
          </p:cNvPr>
          <p:cNvSpPr/>
          <p:nvPr/>
        </p:nvSpPr>
        <p:spPr>
          <a:xfrm>
            <a:off x="550184" y="362887"/>
            <a:ext cx="3107416" cy="4478149"/>
          </a:xfrm>
          <a:prstGeom prst="rect">
            <a:avLst/>
          </a:prstGeom>
        </p:spPr>
        <p:txBody>
          <a:bodyPr wrap="square" lIns="91440" tIns="45720" rIns="91440" bIns="45720" anchor="t">
            <a:spAutoFit/>
          </a:bodyPr>
          <a:lstStyle/>
          <a:p>
            <a:r>
              <a:rPr lang="en-CA" sz="3300" b="1" dirty="0">
                <a:latin typeface="Arial" panose="020B0604020202020204" pitchFamily="34" charset="0"/>
                <a:cs typeface="Arial" panose="020B0604020202020204" pitchFamily="34" charset="0"/>
              </a:rPr>
              <a:t>S</a:t>
            </a:r>
            <a:r>
              <a:rPr lang="en-US" sz="3300" b="1" dirty="0">
                <a:latin typeface="Arial" panose="020B0604020202020204" pitchFamily="34" charset="0"/>
                <a:cs typeface="Arial" panose="020B0604020202020204" pitchFamily="34" charset="0"/>
              </a:rPr>
              <a:t>hoot! </a:t>
            </a:r>
            <a:endParaRPr lang="en-US" sz="3300"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While your duck load might not be a great goose load at longer ranges, at close range they will certainly be enough to kill a goose cleanly. </a:t>
            </a:r>
          </a:p>
          <a:p>
            <a:endParaRPr lang="en-US" dirty="0">
              <a:latin typeface="Arial" panose="020B0604020202020204" pitchFamily="34" charset="0"/>
              <a:cs typeface="Arial" panose="020B0604020202020204" pitchFamily="34" charset="0"/>
            </a:endParaRPr>
          </a:p>
          <a:p>
            <a:r>
              <a:rPr lang="en-US" dirty="0">
                <a:latin typeface="Arial"/>
                <a:cs typeface="Arial"/>
              </a:rPr>
              <a:t>Remember that taking ethical shots will help ensure you don't wound or injure waterfowl that you won't be able to retrieve.</a:t>
            </a:r>
          </a:p>
          <a:p>
            <a:endParaRPr lang="en-US" dirty="0">
              <a:latin typeface="Arial" panose="020B0604020202020204" pitchFamily="34" charset="0"/>
              <a:cs typeface="Arial" panose="020B0604020202020204"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M:\duc1718 - Chris Benson\Oak Hammock youth hunt\Youth and mentor in goose field.jpg"/>
          <p:cNvPicPr>
            <a:picLocks noChangeAspect="1" noChangeArrowheads="1"/>
          </p:cNvPicPr>
          <p:nvPr/>
        </p:nvPicPr>
        <p:blipFill rotWithShape="1">
          <a:blip r:embed="rId3">
            <a:extLst>
              <a:ext uri="{28A0092B-C50C-407E-A947-70E740481C1C}">
                <a14:useLocalDpi xmlns:a14="http://schemas.microsoft.com/office/drawing/2010/main" val="0"/>
              </a:ext>
            </a:extLst>
          </a:blip>
          <a:srcRect t="635" b="24365"/>
          <a:stretch/>
        </p:blipFill>
        <p:spPr bwMode="auto">
          <a:xfrm>
            <a:off x="1" y="0"/>
            <a:ext cx="9144000" cy="5143500"/>
          </a:xfrm>
          <a:prstGeom prst="rect">
            <a:avLst/>
          </a:prstGeom>
          <a:noFill/>
          <a:extLst>
            <a:ext uri="{909E8E84-426E-40dd-AFC4-6F175D3DCCD1}">
              <a14:hiddenFill xmlns="" xmlns:a14="http://schemas.microsoft.com/office/drawing/2010/main">
                <a:solidFill>
                  <a:srgbClr val="FFFFFF"/>
                </a:solidFill>
              </a14:hiddenFill>
            </a:ext>
          </a:extLst>
        </p:spPr>
      </p:pic>
      <p:sp>
        <p:nvSpPr>
          <p:cNvPr id="4" name="TextBox 3"/>
          <p:cNvSpPr txBox="1"/>
          <p:nvPr/>
        </p:nvSpPr>
        <p:spPr>
          <a:xfrm>
            <a:off x="507167" y="1371421"/>
            <a:ext cx="7722434" cy="923330"/>
          </a:xfrm>
          <a:prstGeom prst="rect">
            <a:avLst/>
          </a:prstGeom>
          <a:noFill/>
        </p:spPr>
        <p:txBody>
          <a:bodyPr wrap="square" rtlCol="0">
            <a:spAutoFit/>
          </a:bodyPr>
          <a:lstStyle/>
          <a:p>
            <a:r>
              <a:rPr lang="en-CA" dirty="0">
                <a:latin typeface="Arial" panose="020B0604020202020204" pitchFamily="34" charset="0"/>
                <a:cs typeface="Arial" panose="020B0604020202020204" pitchFamily="34" charset="0"/>
              </a:rPr>
              <a:t>You will learn more with every hunt. Your experiences and your time spent outdoors with other hunters will help you develop and demonstrate your choice to be a safe, ethical and conservation-minded hunter. </a:t>
            </a:r>
            <a:r>
              <a:rPr lang="en-CA" dirty="0"/>
              <a:t> </a:t>
            </a:r>
            <a:endParaRPr lang="en-US" sz="1650" dirty="0">
              <a:latin typeface="Bookman Old Style" pitchFamily="18" charset="0"/>
            </a:endParaRPr>
          </a:p>
        </p:txBody>
      </p:sp>
      <p:sp>
        <p:nvSpPr>
          <p:cNvPr id="6" name="TextBox 5"/>
          <p:cNvSpPr txBox="1"/>
          <p:nvPr/>
        </p:nvSpPr>
        <p:spPr>
          <a:xfrm>
            <a:off x="497173" y="666750"/>
            <a:ext cx="5715000" cy="507831"/>
          </a:xfrm>
          <a:prstGeom prst="rect">
            <a:avLst/>
          </a:prstGeom>
          <a:noFill/>
        </p:spPr>
        <p:txBody>
          <a:bodyPr wrap="square" rtlCol="0">
            <a:spAutoFit/>
          </a:bodyPr>
          <a:lstStyle/>
          <a:p>
            <a:r>
              <a:rPr lang="en-CA" sz="2700" b="1" dirty="0">
                <a:latin typeface="Arial" panose="020B0604020202020204" pitchFamily="34" charset="0"/>
                <a:cs typeface="Arial" panose="020B0604020202020204" pitchFamily="34" charset="0"/>
              </a:rPr>
              <a:t>This is just a start. </a:t>
            </a:r>
          </a:p>
        </p:txBody>
      </p:sp>
    </p:spTree>
    <p:extLst>
      <p:ext uri="{BB962C8B-B14F-4D97-AF65-F5344CB8AC3E}">
        <p14:creationId xmlns:p14="http://schemas.microsoft.com/office/powerpoint/2010/main" val="42061556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7" descr="WFH - Sunset&amp;rise1011"/>
          <p:cNvPicPr>
            <a:picLocks noChangeAspect="1" noChangeArrowheads="1"/>
          </p:cNvPicPr>
          <p:nvPr/>
        </p:nvPicPr>
        <p:blipFill rotWithShape="1">
          <a:blip r:embed="rId3" cstate="print"/>
          <a:srcRect l="18541" t="467" r="10920" b="40833"/>
          <a:stretch/>
        </p:blipFill>
        <p:spPr bwMode="auto">
          <a:xfrm>
            <a:off x="-169094" y="3687"/>
            <a:ext cx="9313093" cy="5231376"/>
          </a:xfrm>
          <a:prstGeom prst="rect">
            <a:avLst/>
          </a:prstGeom>
          <a:noFill/>
        </p:spPr>
      </p:pic>
      <p:sp>
        <p:nvSpPr>
          <p:cNvPr id="4" name="TextBox 3"/>
          <p:cNvSpPr txBox="1"/>
          <p:nvPr/>
        </p:nvSpPr>
        <p:spPr>
          <a:xfrm>
            <a:off x="563380" y="361950"/>
            <a:ext cx="6675620" cy="1338828"/>
          </a:xfrm>
          <a:prstGeom prst="rect">
            <a:avLst/>
          </a:prstGeom>
          <a:noFill/>
        </p:spPr>
        <p:txBody>
          <a:bodyPr wrap="square" rtlCol="0">
            <a:spAutoFit/>
          </a:bodyPr>
          <a:lstStyle/>
          <a:p>
            <a:r>
              <a:rPr lang="en-US" dirty="0">
                <a:solidFill>
                  <a:srgbClr val="FFFFFF"/>
                </a:solidFill>
                <a:latin typeface="Arial" panose="020B0604020202020204" pitchFamily="34" charset="0"/>
                <a:cs typeface="Arial" panose="020B0604020202020204" pitchFamily="34" charset="0"/>
              </a:rPr>
              <a:t>The sun has just set and you have two ducks left to fill a limit. This group of ducks swim into your decoys. </a:t>
            </a:r>
          </a:p>
          <a:p>
            <a:endParaRPr lang="en-US" dirty="0">
              <a:solidFill>
                <a:srgbClr val="FFFFFF"/>
              </a:solidFill>
              <a:latin typeface="Arial" panose="020B0604020202020204" pitchFamily="34" charset="0"/>
              <a:cs typeface="Arial" panose="020B0604020202020204" pitchFamily="34" charset="0"/>
            </a:endParaRPr>
          </a:p>
          <a:p>
            <a:r>
              <a:rPr lang="en-US" sz="2700" b="1" dirty="0">
                <a:solidFill>
                  <a:srgbClr val="FFFFFF"/>
                </a:solidFill>
                <a:latin typeface="Arial" panose="020B0604020202020204" pitchFamily="34" charset="0"/>
                <a:cs typeface="Arial" panose="020B0604020202020204" pitchFamily="34" charset="0"/>
              </a:rPr>
              <a:t>Shoot or don’t shoot?</a:t>
            </a:r>
            <a:endParaRPr lang="en-US" sz="2700" dirty="0">
              <a:solidFill>
                <a:srgbClr val="FFFFFF"/>
              </a:solidFill>
              <a:latin typeface="Arial" panose="020B0604020202020204" pitchFamily="34" charset="0"/>
              <a:cs typeface="Arial" panose="020B0604020202020204" pitchFamily="34" charset="0"/>
            </a:endParaRPr>
          </a:p>
        </p:txBody>
      </p:sp>
      <p:sp>
        <p:nvSpPr>
          <p:cNvPr id="7" name="Rectangle 6"/>
          <p:cNvSpPr/>
          <p:nvPr/>
        </p:nvSpPr>
        <p:spPr>
          <a:xfrm>
            <a:off x="7010400" y="4705350"/>
            <a:ext cx="1771650" cy="215444"/>
          </a:xfrm>
          <a:prstGeom prst="rect">
            <a:avLst/>
          </a:prstGeom>
        </p:spPr>
        <p:txBody>
          <a:bodyPr wrap="square">
            <a:spAutoFit/>
          </a:bodyPr>
          <a:lstStyle/>
          <a:p>
            <a:pPr algn="r"/>
            <a:r>
              <a:rPr lang="en-US" sz="800" dirty="0">
                <a:solidFill>
                  <a:srgbClr val="FFFFFF"/>
                </a:solidFill>
                <a:latin typeface="+mj-lt"/>
              </a:rPr>
              <a:t>©DUC</a:t>
            </a:r>
            <a:endParaRPr lang="en-US" sz="800" dirty="0">
              <a:solidFill>
                <a:srgbClr val="FFFFFF"/>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AE7FA195-9491-F64A-9878-237222ACA290}"/>
              </a:ext>
            </a:extLst>
          </p:cNvPr>
          <p:cNvSpPr txBox="1"/>
          <p:nvPr/>
        </p:nvSpPr>
        <p:spPr>
          <a:xfrm>
            <a:off x="247650" y="139839"/>
            <a:ext cx="2247900" cy="461665"/>
          </a:xfrm>
          <a:prstGeom prst="rect">
            <a:avLst/>
          </a:prstGeom>
          <a:noFill/>
        </p:spPr>
        <p:txBody>
          <a:bodyPr wrap="square" rtlCol="0">
            <a:spAutoFit/>
          </a:bodyPr>
          <a:lstStyle/>
          <a:p>
            <a:r>
              <a:rPr lang="en-CA" sz="2400" b="1" dirty="0">
                <a:latin typeface="Arial" panose="020B0604020202020204" pitchFamily="34" charset="0"/>
                <a:cs typeface="Arial" panose="020B0604020202020204" pitchFamily="34" charset="0"/>
              </a:rPr>
              <a:t>Supported by:</a:t>
            </a:r>
          </a:p>
        </p:txBody>
      </p:sp>
      <p:sp>
        <p:nvSpPr>
          <p:cNvPr id="18" name="TextBox 17">
            <a:extLst>
              <a:ext uri="{FF2B5EF4-FFF2-40B4-BE49-F238E27FC236}">
                <a16:creationId xmlns:a16="http://schemas.microsoft.com/office/drawing/2014/main" id="{68B287B4-372F-C048-BF76-8FE5CB677844}"/>
              </a:ext>
            </a:extLst>
          </p:cNvPr>
          <p:cNvSpPr txBox="1"/>
          <p:nvPr/>
        </p:nvSpPr>
        <p:spPr>
          <a:xfrm>
            <a:off x="105175" y="4525060"/>
            <a:ext cx="4071938" cy="461665"/>
          </a:xfrm>
          <a:prstGeom prst="rect">
            <a:avLst/>
          </a:prstGeom>
          <a:solidFill>
            <a:srgbClr val="FFFFFF"/>
          </a:solidFill>
        </p:spPr>
        <p:txBody>
          <a:bodyPr wrap="square" rtlCol="0">
            <a:spAutoFit/>
          </a:bodyPr>
          <a:lstStyle/>
          <a:p>
            <a:pPr marL="61913" indent="-61913"/>
            <a:r>
              <a:rPr lang="en-US" sz="1200" dirty="0">
                <a:latin typeface="+mn-lt"/>
              </a:rPr>
              <a:t>	This project was undertaken with the financial support of:</a:t>
            </a:r>
          </a:p>
          <a:p>
            <a:pPr marL="61913" indent="-61913"/>
            <a:r>
              <a:rPr lang="en-US" sz="1200" dirty="0">
                <a:latin typeface="+mn-lt"/>
                <a:cs typeface="Arial" panose="020B0604020202020204" pitchFamily="34" charset="0"/>
              </a:rPr>
              <a:t>	Ce </a:t>
            </a:r>
            <a:r>
              <a:rPr lang="en-US" sz="1200" dirty="0" err="1">
                <a:latin typeface="+mn-lt"/>
                <a:cs typeface="Arial" panose="020B0604020202020204" pitchFamily="34" charset="0"/>
              </a:rPr>
              <a:t>projet</a:t>
            </a:r>
            <a:r>
              <a:rPr lang="en-US" sz="1200" dirty="0">
                <a:latin typeface="+mn-lt"/>
                <a:cs typeface="Arial" panose="020B0604020202020204" pitchFamily="34" charset="0"/>
              </a:rPr>
              <a:t> a </a:t>
            </a:r>
            <a:r>
              <a:rPr lang="en-US" sz="1200" dirty="0" err="1">
                <a:latin typeface="+mn-lt"/>
                <a:cs typeface="Arial" panose="020B0604020202020204" pitchFamily="34" charset="0"/>
              </a:rPr>
              <a:t>été</a:t>
            </a:r>
            <a:r>
              <a:rPr lang="en-US" sz="1200" dirty="0">
                <a:latin typeface="+mn-lt"/>
                <a:cs typeface="Arial" panose="020B0604020202020204" pitchFamily="34" charset="0"/>
              </a:rPr>
              <a:t> </a:t>
            </a:r>
            <a:r>
              <a:rPr lang="en-US" sz="1200" dirty="0" err="1">
                <a:latin typeface="+mn-lt"/>
                <a:cs typeface="Arial" panose="020B0604020202020204" pitchFamily="34" charset="0"/>
              </a:rPr>
              <a:t>réalisé</a:t>
            </a:r>
            <a:r>
              <a:rPr lang="en-US" sz="1200" dirty="0">
                <a:latin typeface="+mn-lt"/>
                <a:cs typeface="Arial" panose="020B0604020202020204" pitchFamily="34" charset="0"/>
              </a:rPr>
              <a:t> avec </a:t>
            </a:r>
            <a:r>
              <a:rPr lang="en-US" sz="1200" dirty="0" err="1">
                <a:latin typeface="+mn-lt"/>
                <a:cs typeface="Arial" panose="020B0604020202020204" pitchFamily="34" charset="0"/>
              </a:rPr>
              <a:t>l’appui</a:t>
            </a:r>
            <a:r>
              <a:rPr lang="en-US" sz="1200" dirty="0">
                <a:latin typeface="+mn-lt"/>
                <a:cs typeface="Arial" panose="020B0604020202020204" pitchFamily="34" charset="0"/>
              </a:rPr>
              <a:t> financier de:</a:t>
            </a:r>
            <a:endParaRPr lang="en-CA" sz="1200" dirty="0">
              <a:latin typeface="+mn-lt"/>
              <a:cs typeface="Arial" panose="020B0604020202020204" pitchFamily="34" charset="0"/>
            </a:endParaRPr>
          </a:p>
        </p:txBody>
      </p:sp>
      <p:pic>
        <p:nvPicPr>
          <p:cNvPr id="19" name="Picture 18">
            <a:extLst>
              <a:ext uri="{FF2B5EF4-FFF2-40B4-BE49-F238E27FC236}">
                <a16:creationId xmlns:a16="http://schemas.microsoft.com/office/drawing/2014/main" id="{FA8E7F69-A775-8C48-AFB9-E751EB47B4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38600" y="4544238"/>
            <a:ext cx="3588945" cy="356321"/>
          </a:xfrm>
          <a:prstGeom prst="rect">
            <a:avLst/>
          </a:prstGeom>
          <a:solidFill>
            <a:srgbClr val="FFFFFF"/>
          </a:solidFill>
        </p:spPr>
      </p:pic>
      <p:sp>
        <p:nvSpPr>
          <p:cNvPr id="20" name="TextBox 19">
            <a:extLst>
              <a:ext uri="{FF2B5EF4-FFF2-40B4-BE49-F238E27FC236}">
                <a16:creationId xmlns:a16="http://schemas.microsoft.com/office/drawing/2014/main" id="{5A990C1D-B76F-6B4A-9821-2B67FEEDD3AC}"/>
              </a:ext>
            </a:extLst>
          </p:cNvPr>
          <p:cNvSpPr txBox="1"/>
          <p:nvPr/>
        </p:nvSpPr>
        <p:spPr>
          <a:xfrm>
            <a:off x="244996" y="3499919"/>
            <a:ext cx="8899004" cy="492443"/>
          </a:xfrm>
          <a:prstGeom prst="rect">
            <a:avLst/>
          </a:prstGeom>
          <a:noFill/>
        </p:spPr>
        <p:txBody>
          <a:bodyPr wrap="square" rtlCol="0">
            <a:spAutoFit/>
          </a:bodyPr>
          <a:lstStyle/>
          <a:p>
            <a:r>
              <a:rPr lang="en-US" sz="2600" b="1" dirty="0">
                <a:latin typeface="Arial" panose="020B0604020202020204" pitchFamily="34" charset="0"/>
                <a:cs typeface="Arial" panose="020B0604020202020204" pitchFamily="34" charset="0"/>
              </a:rPr>
              <a:t>Without habitat . . . there is no wildlife. It’s that simple!</a:t>
            </a:r>
            <a:endParaRPr lang="en-CA" sz="2600" dirty="0">
              <a:latin typeface="Arial" panose="020B0604020202020204" pitchFamily="34" charset="0"/>
              <a:cs typeface="Arial" panose="020B0604020202020204" pitchFamily="34" charset="0"/>
            </a:endParaRPr>
          </a:p>
        </p:txBody>
      </p:sp>
      <p:sp>
        <p:nvSpPr>
          <p:cNvPr id="22" name="TextBox 21">
            <a:extLst>
              <a:ext uri="{FF2B5EF4-FFF2-40B4-BE49-F238E27FC236}">
                <a16:creationId xmlns:a16="http://schemas.microsoft.com/office/drawing/2014/main" id="{B7D1C194-6F64-4841-9C19-768436487F97}"/>
              </a:ext>
            </a:extLst>
          </p:cNvPr>
          <p:cNvSpPr txBox="1"/>
          <p:nvPr/>
        </p:nvSpPr>
        <p:spPr>
          <a:xfrm>
            <a:off x="2269603" y="647423"/>
            <a:ext cx="6610350" cy="1815882"/>
          </a:xfrm>
          <a:prstGeom prst="rect">
            <a:avLst/>
          </a:prstGeom>
          <a:noFill/>
        </p:spPr>
        <p:txBody>
          <a:bodyPr wrap="square" rtlCol="0">
            <a:spAutoFit/>
          </a:bodyPr>
          <a:lstStyle/>
          <a:p>
            <a:pPr>
              <a:tabLst>
                <a:tab pos="2357438" algn="l"/>
              </a:tabLst>
            </a:pPr>
            <a:r>
              <a:rPr lang="en-US" sz="1600" dirty="0"/>
              <a:t>Since 1985, Wildlife Habitat Canada, a national, non-profit, charitable conservation organization, has invested over $50 million to support hundreds of conservation projects on private and public lands across Canada, through its granting program. Wildlife Habitat Canada works through partnerships with communities, landowners, governments, non-government organizations and industry to conserve, enhance and restore wildlife habitat. </a:t>
            </a:r>
          </a:p>
        </p:txBody>
      </p:sp>
      <p:pic>
        <p:nvPicPr>
          <p:cNvPr id="24" name="Picture 23">
            <a:extLst>
              <a:ext uri="{FF2B5EF4-FFF2-40B4-BE49-F238E27FC236}">
                <a16:creationId xmlns:a16="http://schemas.microsoft.com/office/drawing/2014/main" id="{72DB9DA9-4B0F-9848-9B6C-269C19ADEA0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3455" y="805136"/>
            <a:ext cx="1767689" cy="1141571"/>
          </a:xfrm>
          <a:prstGeom prst="rect">
            <a:avLst/>
          </a:prstGeom>
        </p:spPr>
      </p:pic>
      <p:sp>
        <p:nvSpPr>
          <p:cNvPr id="25" name="Rectangle 24">
            <a:extLst>
              <a:ext uri="{FF2B5EF4-FFF2-40B4-BE49-F238E27FC236}">
                <a16:creationId xmlns:a16="http://schemas.microsoft.com/office/drawing/2014/main" id="{23506D44-DA25-FA4C-B33B-CAE3518B14F5}"/>
              </a:ext>
            </a:extLst>
          </p:cNvPr>
          <p:cNvSpPr/>
          <p:nvPr/>
        </p:nvSpPr>
        <p:spPr>
          <a:xfrm>
            <a:off x="2269603" y="2444175"/>
            <a:ext cx="6400800" cy="584775"/>
          </a:xfrm>
          <a:prstGeom prst="rect">
            <a:avLst/>
          </a:prstGeom>
        </p:spPr>
        <p:txBody>
          <a:bodyPr wrap="square">
            <a:spAutoFit/>
          </a:bodyPr>
          <a:lstStyle/>
          <a:p>
            <a:pPr>
              <a:spcBef>
                <a:spcPts val="900"/>
              </a:spcBef>
            </a:pPr>
            <a:r>
              <a:rPr lang="en-US" sz="1600" dirty="0">
                <a:latin typeface="Arial" panose="020B0604020202020204" pitchFamily="34" charset="0"/>
                <a:cs typeface="Arial" panose="020B0604020202020204" pitchFamily="34" charset="0"/>
              </a:rPr>
              <a:t>To learn more about the projects that Wildlife Habitat Canada has funded or to see our annual report, please visit </a:t>
            </a:r>
            <a:r>
              <a:rPr lang="en-US" sz="1600" dirty="0">
                <a:latin typeface="Arial" panose="020B0604020202020204" pitchFamily="34" charset="0"/>
                <a:cs typeface="Arial" panose="020B0604020202020204" pitchFamily="34" charset="0"/>
                <a:hlinkClick r:id="rId5"/>
              </a:rPr>
              <a:t>www.whc.org</a:t>
            </a:r>
            <a:r>
              <a:rPr lang="en-US" sz="1600"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3703420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A8D06054-21AB-AC4B-917D-2C0331EC7E90}"/>
              </a:ext>
            </a:extLst>
          </p:cNvPr>
          <p:cNvSpPr txBox="1"/>
          <p:nvPr/>
        </p:nvSpPr>
        <p:spPr>
          <a:xfrm>
            <a:off x="273842" y="641981"/>
            <a:ext cx="8489157" cy="1131079"/>
          </a:xfrm>
          <a:prstGeom prst="rect">
            <a:avLst/>
          </a:prstGeom>
          <a:noFill/>
        </p:spPr>
        <p:txBody>
          <a:bodyPr wrap="square" rtlCol="0">
            <a:spAutoFit/>
          </a:bodyPr>
          <a:lstStyle/>
          <a:p>
            <a:pPr>
              <a:spcAft>
                <a:spcPts val="900"/>
              </a:spcAft>
            </a:pPr>
            <a:r>
              <a:rPr lang="en-US" sz="1200" dirty="0"/>
              <a:t>Chris Benson and Ted Barney for their dedication in creating this show and sharing their waterfowling expertise with others. We would also like to thank staff from Ducks Unlimited Canada and the Institute for Wetland and Waterfowl Research for providing their expertise.</a:t>
            </a:r>
          </a:p>
          <a:p>
            <a:r>
              <a:rPr lang="en-US" sz="1200" dirty="0"/>
              <a:t>Special thank you to Ducks Unlimited, Inc. and the numerous individuals who contributed many of the images that were used in this project.</a:t>
            </a:r>
            <a:endParaRPr lang="en-CA" sz="1200" dirty="0"/>
          </a:p>
        </p:txBody>
      </p:sp>
      <p:sp>
        <p:nvSpPr>
          <p:cNvPr id="19" name="TextBox 18">
            <a:extLst>
              <a:ext uri="{FF2B5EF4-FFF2-40B4-BE49-F238E27FC236}">
                <a16:creationId xmlns:a16="http://schemas.microsoft.com/office/drawing/2014/main" id="{FD3994EC-8DA6-D245-976B-112283AB5F86}"/>
              </a:ext>
            </a:extLst>
          </p:cNvPr>
          <p:cNvSpPr txBox="1"/>
          <p:nvPr/>
        </p:nvSpPr>
        <p:spPr>
          <a:xfrm>
            <a:off x="228600" y="180316"/>
            <a:ext cx="6448425" cy="461665"/>
          </a:xfrm>
          <a:prstGeom prst="rect">
            <a:avLst/>
          </a:prstGeom>
          <a:noFill/>
        </p:spPr>
        <p:txBody>
          <a:bodyPr wrap="square" rtlCol="0">
            <a:spAutoFit/>
          </a:bodyPr>
          <a:lstStyle/>
          <a:p>
            <a:r>
              <a:rPr lang="en-CA" sz="2400" b="1" dirty="0">
                <a:latin typeface="Arial" panose="020B0604020202020204" pitchFamily="34" charset="0"/>
                <a:cs typeface="Arial" panose="020B0604020202020204" pitchFamily="34" charset="0"/>
              </a:rPr>
              <a:t>Special Thanks to:</a:t>
            </a:r>
          </a:p>
        </p:txBody>
      </p:sp>
      <p:sp>
        <p:nvSpPr>
          <p:cNvPr id="21" name="TextBox 20">
            <a:extLst>
              <a:ext uri="{FF2B5EF4-FFF2-40B4-BE49-F238E27FC236}">
                <a16:creationId xmlns:a16="http://schemas.microsoft.com/office/drawing/2014/main" id="{0580B54E-1536-D441-AD0F-5BDA67CBFDDC}"/>
              </a:ext>
            </a:extLst>
          </p:cNvPr>
          <p:cNvSpPr txBox="1"/>
          <p:nvPr/>
        </p:nvSpPr>
        <p:spPr>
          <a:xfrm>
            <a:off x="6677025" y="3367003"/>
            <a:ext cx="1771650" cy="1061829"/>
          </a:xfrm>
          <a:prstGeom prst="rect">
            <a:avLst/>
          </a:prstGeom>
          <a:noFill/>
        </p:spPr>
        <p:txBody>
          <a:bodyPr wrap="square" rtlCol="0">
            <a:spAutoFit/>
          </a:bodyPr>
          <a:lstStyle/>
          <a:p>
            <a:r>
              <a:rPr lang="en-US" sz="1050" b="1" dirty="0">
                <a:latin typeface="Arial" panose="020B0604020202020204" pitchFamily="34" charset="0"/>
                <a:cs typeface="Arial" panose="020B0604020202020204" pitchFamily="34" charset="0"/>
              </a:rPr>
              <a:t>Ducks Unlimited, Inc.</a:t>
            </a:r>
            <a:br>
              <a:rPr lang="en-US" sz="1050" b="1" dirty="0">
                <a:latin typeface="Arial" panose="020B0604020202020204" pitchFamily="34" charset="0"/>
                <a:cs typeface="Arial" panose="020B0604020202020204" pitchFamily="34" charset="0"/>
              </a:rPr>
            </a:br>
            <a:r>
              <a:rPr lang="en-US" sz="1050" dirty="0">
                <a:latin typeface="Arial" panose="020B0604020202020204" pitchFamily="34" charset="0"/>
                <a:cs typeface="Arial" panose="020B0604020202020204" pitchFamily="34" charset="0"/>
              </a:rPr>
              <a:t>One Waterfowl Way</a:t>
            </a:r>
            <a:br>
              <a:rPr lang="en-US" sz="1050" dirty="0">
                <a:latin typeface="Arial" panose="020B0604020202020204" pitchFamily="34" charset="0"/>
                <a:cs typeface="Arial" panose="020B0604020202020204" pitchFamily="34" charset="0"/>
              </a:rPr>
            </a:br>
            <a:r>
              <a:rPr lang="en-US" sz="1050" dirty="0">
                <a:latin typeface="Arial" panose="020B0604020202020204" pitchFamily="34" charset="0"/>
                <a:cs typeface="Arial" panose="020B0604020202020204" pitchFamily="34" charset="0"/>
              </a:rPr>
              <a:t>Memphis, TN, USA 38120</a:t>
            </a:r>
            <a:br>
              <a:rPr lang="en-US" sz="1050" dirty="0">
                <a:latin typeface="Arial" panose="020B0604020202020204" pitchFamily="34" charset="0"/>
                <a:cs typeface="Arial" panose="020B0604020202020204" pitchFamily="34" charset="0"/>
              </a:rPr>
            </a:br>
            <a:endParaRPr lang="en-US" sz="1050" dirty="0">
              <a:latin typeface="Arial" panose="020B0604020202020204" pitchFamily="34" charset="0"/>
              <a:cs typeface="Arial" panose="020B0604020202020204" pitchFamily="34" charset="0"/>
            </a:endParaRPr>
          </a:p>
          <a:p>
            <a:r>
              <a:rPr lang="en-US" sz="1050" dirty="0">
                <a:latin typeface="Arial" panose="020B0604020202020204" pitchFamily="34" charset="0"/>
                <a:cs typeface="Arial" panose="020B0604020202020204" pitchFamily="34" charset="0"/>
              </a:rPr>
              <a:t>1-800-45DUCKS</a:t>
            </a:r>
          </a:p>
          <a:p>
            <a:r>
              <a:rPr lang="en-US" sz="1050" dirty="0">
                <a:latin typeface="Arial" panose="020B0604020202020204" pitchFamily="34" charset="0"/>
                <a:cs typeface="Arial" panose="020B0604020202020204" pitchFamily="34" charset="0"/>
                <a:hlinkClick r:id="rId3"/>
              </a:rPr>
              <a:t>www.ducks.org</a:t>
            </a:r>
            <a:endParaRPr lang="en-US" sz="1050" dirty="0">
              <a:latin typeface="Arial" panose="020B0604020202020204" pitchFamily="34" charset="0"/>
              <a:cs typeface="Arial" panose="020B0604020202020204" pitchFamily="34" charset="0"/>
            </a:endParaRPr>
          </a:p>
        </p:txBody>
      </p:sp>
      <p:pic>
        <p:nvPicPr>
          <p:cNvPr id="22" name="Picture 21" descr="DUI vertical logo 356.eps">
            <a:extLst>
              <a:ext uri="{FF2B5EF4-FFF2-40B4-BE49-F238E27FC236}">
                <a16:creationId xmlns:a16="http://schemas.microsoft.com/office/drawing/2014/main" id="{8EE0B45D-4993-3343-9A31-7B77BDF4C03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34200" y="2319303"/>
            <a:ext cx="1040258" cy="771525"/>
          </a:xfrm>
          <a:prstGeom prst="rect">
            <a:avLst/>
          </a:prstGeom>
        </p:spPr>
      </p:pic>
      <p:sp>
        <p:nvSpPr>
          <p:cNvPr id="24" name="TextBox 23">
            <a:extLst>
              <a:ext uri="{FF2B5EF4-FFF2-40B4-BE49-F238E27FC236}">
                <a16:creationId xmlns:a16="http://schemas.microsoft.com/office/drawing/2014/main" id="{ED5D7552-511A-3D4A-9C64-0267005F7530}"/>
              </a:ext>
            </a:extLst>
          </p:cNvPr>
          <p:cNvSpPr txBox="1"/>
          <p:nvPr/>
        </p:nvSpPr>
        <p:spPr>
          <a:xfrm>
            <a:off x="3442202" y="3367003"/>
            <a:ext cx="2114552" cy="900246"/>
          </a:xfrm>
          <a:prstGeom prst="rect">
            <a:avLst/>
          </a:prstGeom>
          <a:noFill/>
        </p:spPr>
        <p:txBody>
          <a:bodyPr wrap="square" rtlCol="0">
            <a:spAutoFit/>
          </a:bodyPr>
          <a:lstStyle/>
          <a:p>
            <a:r>
              <a:rPr lang="en-US" sz="1050" b="1" dirty="0">
                <a:latin typeface="Arial" panose="020B0604020202020204" pitchFamily="34" charset="0"/>
                <a:cs typeface="Arial" panose="020B0604020202020204" pitchFamily="34" charset="0"/>
              </a:rPr>
              <a:t>Long Point Waterfowl</a:t>
            </a:r>
          </a:p>
          <a:p>
            <a:r>
              <a:rPr lang="fr-FR" sz="1050" dirty="0">
                <a:latin typeface="Arial" panose="020B0604020202020204" pitchFamily="34" charset="0"/>
                <a:cs typeface="Arial" panose="020B0604020202020204" pitchFamily="34" charset="0"/>
              </a:rPr>
              <a:t>P.O. Box 160, 115 Front Street </a:t>
            </a:r>
          </a:p>
          <a:p>
            <a:r>
              <a:rPr lang="fr-FR" sz="1050" dirty="0">
                <a:latin typeface="Arial" panose="020B0604020202020204" pitchFamily="34" charset="0"/>
                <a:cs typeface="Arial" panose="020B0604020202020204" pitchFamily="34" charset="0"/>
              </a:rPr>
              <a:t>Port </a:t>
            </a:r>
            <a:r>
              <a:rPr lang="fr-FR" sz="1050" dirty="0" err="1">
                <a:latin typeface="Arial" panose="020B0604020202020204" pitchFamily="34" charset="0"/>
                <a:cs typeface="Arial" panose="020B0604020202020204" pitchFamily="34" charset="0"/>
              </a:rPr>
              <a:t>Rowan</a:t>
            </a:r>
            <a:r>
              <a:rPr lang="fr-FR" sz="1050" dirty="0">
                <a:latin typeface="Arial" panose="020B0604020202020204" pitchFamily="34" charset="0"/>
                <a:cs typeface="Arial" panose="020B0604020202020204" pitchFamily="34" charset="0"/>
              </a:rPr>
              <a:t>, ON  N0E 1M0</a:t>
            </a:r>
            <a:endParaRPr lang="en-US" sz="1050" dirty="0">
              <a:latin typeface="Arial" panose="020B0604020202020204" pitchFamily="34" charset="0"/>
              <a:cs typeface="Arial" panose="020B0604020202020204" pitchFamily="34" charset="0"/>
            </a:endParaRPr>
          </a:p>
          <a:p>
            <a:endParaRPr lang="en-US" sz="1050" dirty="0">
              <a:latin typeface="Arial" panose="020B0604020202020204" pitchFamily="34" charset="0"/>
              <a:cs typeface="Arial" panose="020B0604020202020204" pitchFamily="34" charset="0"/>
            </a:endParaRPr>
          </a:p>
          <a:p>
            <a:r>
              <a:rPr lang="en-US" sz="1050" dirty="0">
                <a:latin typeface="Arial" panose="020B0604020202020204" pitchFamily="34" charset="0"/>
                <a:cs typeface="Arial" panose="020B0604020202020204" pitchFamily="34" charset="0"/>
                <a:hlinkClick r:id="rId5"/>
              </a:rPr>
              <a:t>longpointwaterfowl.org</a:t>
            </a:r>
            <a:endParaRPr lang="en-US" sz="1050" dirty="0">
              <a:latin typeface="Arial" panose="020B0604020202020204" pitchFamily="34" charset="0"/>
              <a:cs typeface="Arial" panose="020B0604020202020204" pitchFamily="34" charset="0"/>
            </a:endParaRPr>
          </a:p>
        </p:txBody>
      </p:sp>
      <p:pic>
        <p:nvPicPr>
          <p:cNvPr id="25" name="Picture 2">
            <a:extLst>
              <a:ext uri="{FF2B5EF4-FFF2-40B4-BE49-F238E27FC236}">
                <a16:creationId xmlns:a16="http://schemas.microsoft.com/office/drawing/2014/main" id="{29530D2F-E2C0-0546-A304-B61657524F9A}"/>
              </a:ext>
            </a:extLst>
          </p:cNvPr>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3574360" y="2146962"/>
            <a:ext cx="1488281" cy="1116211"/>
          </a:xfrm>
          <a:prstGeom prst="rect">
            <a:avLst/>
          </a:prstGeom>
          <a:noFill/>
          <a:ln w="9525">
            <a:noFill/>
            <a:miter lim="800000"/>
            <a:headEnd/>
            <a:tailEnd/>
          </a:ln>
          <a:effectLst/>
        </p:spPr>
      </p:pic>
      <p:grpSp>
        <p:nvGrpSpPr>
          <p:cNvPr id="2" name="Group 1">
            <a:extLst>
              <a:ext uri="{FF2B5EF4-FFF2-40B4-BE49-F238E27FC236}">
                <a16:creationId xmlns:a16="http://schemas.microsoft.com/office/drawing/2014/main" id="{CC124D8C-88BC-B449-833E-084637C21081}"/>
              </a:ext>
            </a:extLst>
          </p:cNvPr>
          <p:cNvGrpSpPr/>
          <p:nvPr/>
        </p:nvGrpSpPr>
        <p:grpSpPr>
          <a:xfrm>
            <a:off x="371475" y="2319303"/>
            <a:ext cx="1885950" cy="2109529"/>
            <a:chOff x="371475" y="2319303"/>
            <a:chExt cx="1885950" cy="2109529"/>
          </a:xfrm>
        </p:grpSpPr>
        <p:sp>
          <p:nvSpPr>
            <p:cNvPr id="23" name="TextBox 22">
              <a:extLst>
                <a:ext uri="{FF2B5EF4-FFF2-40B4-BE49-F238E27FC236}">
                  <a16:creationId xmlns:a16="http://schemas.microsoft.com/office/drawing/2014/main" id="{89D3AFA9-11F0-9D4A-B313-BBEC24C3B736}"/>
                </a:ext>
              </a:extLst>
            </p:cNvPr>
            <p:cNvSpPr txBox="1"/>
            <p:nvPr/>
          </p:nvSpPr>
          <p:spPr>
            <a:xfrm>
              <a:off x="371475" y="3367003"/>
              <a:ext cx="1885950" cy="1061829"/>
            </a:xfrm>
            <a:prstGeom prst="rect">
              <a:avLst/>
            </a:prstGeom>
            <a:noFill/>
          </p:spPr>
          <p:txBody>
            <a:bodyPr wrap="square" rtlCol="0">
              <a:spAutoFit/>
            </a:bodyPr>
            <a:lstStyle/>
            <a:p>
              <a:r>
                <a:rPr lang="en-US" sz="1050" b="1" dirty="0">
                  <a:latin typeface="Arial" panose="020B0604020202020204" pitchFamily="34" charset="0"/>
                  <a:cs typeface="Arial" panose="020B0604020202020204" pitchFamily="34" charset="0"/>
                </a:rPr>
                <a:t>Ducks Unlimited Canada</a:t>
              </a:r>
              <a:br>
                <a:rPr lang="en-US" sz="1050" b="1" dirty="0">
                  <a:latin typeface="Arial" panose="020B0604020202020204" pitchFamily="34" charset="0"/>
                  <a:cs typeface="Arial" panose="020B0604020202020204" pitchFamily="34" charset="0"/>
                </a:rPr>
              </a:br>
              <a:r>
                <a:rPr lang="en-US" sz="1050" dirty="0">
                  <a:latin typeface="Arial" panose="020B0604020202020204" pitchFamily="34" charset="0"/>
                  <a:cs typeface="Arial" panose="020B0604020202020204" pitchFamily="34" charset="0"/>
                </a:rPr>
                <a:t>P.O. Box 1160</a:t>
              </a:r>
              <a:br>
                <a:rPr lang="en-US" sz="1050" dirty="0">
                  <a:latin typeface="Arial" panose="020B0604020202020204" pitchFamily="34" charset="0"/>
                  <a:cs typeface="Arial" panose="020B0604020202020204" pitchFamily="34" charset="0"/>
                </a:rPr>
              </a:br>
              <a:r>
                <a:rPr lang="en-US" sz="1050" dirty="0">
                  <a:latin typeface="Arial" panose="020B0604020202020204" pitchFamily="34" charset="0"/>
                  <a:cs typeface="Arial" panose="020B0604020202020204" pitchFamily="34" charset="0"/>
                </a:rPr>
                <a:t>Stonewall, MB  R0C 2Z0</a:t>
              </a:r>
            </a:p>
            <a:p>
              <a:endParaRPr lang="en-US" sz="1050" dirty="0">
                <a:latin typeface="Arial" panose="020B0604020202020204" pitchFamily="34" charset="0"/>
                <a:cs typeface="Arial" panose="020B0604020202020204" pitchFamily="34" charset="0"/>
              </a:endParaRPr>
            </a:p>
            <a:p>
              <a:r>
                <a:rPr lang="en-US" sz="1050" dirty="0">
                  <a:latin typeface="Arial" panose="020B0604020202020204" pitchFamily="34" charset="0"/>
                  <a:cs typeface="Arial" panose="020B0604020202020204" pitchFamily="34" charset="0"/>
                </a:rPr>
                <a:t>1-800-665-DUCK (3825)</a:t>
              </a:r>
            </a:p>
            <a:p>
              <a:r>
                <a:rPr lang="en-US" sz="1050" dirty="0">
                  <a:latin typeface="Arial" panose="020B0604020202020204" pitchFamily="34" charset="0"/>
                  <a:cs typeface="Arial" panose="020B0604020202020204" pitchFamily="34" charset="0"/>
                  <a:hlinkClick r:id="rId7"/>
                </a:rPr>
                <a:t>ducks.ca</a:t>
              </a:r>
              <a:endParaRPr lang="en-US" sz="1050" dirty="0">
                <a:latin typeface="Arial" panose="020B0604020202020204" pitchFamily="34" charset="0"/>
                <a:cs typeface="Arial" panose="020B0604020202020204" pitchFamily="34" charset="0"/>
              </a:endParaRPr>
            </a:p>
          </p:txBody>
        </p:sp>
        <p:pic>
          <p:nvPicPr>
            <p:cNvPr id="26" name="Picture 25">
              <a:extLst>
                <a:ext uri="{FF2B5EF4-FFF2-40B4-BE49-F238E27FC236}">
                  <a16:creationId xmlns:a16="http://schemas.microsoft.com/office/drawing/2014/main" id="{E3C5C801-3C40-4449-907E-98BEFC0BAAF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6617" y="2319303"/>
              <a:ext cx="1085850" cy="878391"/>
            </a:xfrm>
            <a:prstGeom prst="rect">
              <a:avLst/>
            </a:prstGeom>
          </p:spPr>
        </p:pic>
      </p:grpSp>
    </p:spTree>
    <p:extLst>
      <p:ext uri="{BB962C8B-B14F-4D97-AF65-F5344CB8AC3E}">
        <p14:creationId xmlns:p14="http://schemas.microsoft.com/office/powerpoint/2010/main" val="8793171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7" descr="WFH - Sunset&amp;rise1011">
            <a:extLst>
              <a:ext uri="{FF2B5EF4-FFF2-40B4-BE49-F238E27FC236}">
                <a16:creationId xmlns:a16="http://schemas.microsoft.com/office/drawing/2014/main" id="{2597D516-44DE-A54D-A781-7A068B9C8DAC}"/>
              </a:ext>
            </a:extLst>
          </p:cNvPr>
          <p:cNvPicPr>
            <a:picLocks noChangeAspect="1" noChangeArrowheads="1"/>
          </p:cNvPicPr>
          <p:nvPr/>
        </p:nvPicPr>
        <p:blipFill rotWithShape="1">
          <a:blip r:embed="rId3" cstate="print"/>
          <a:srcRect l="18541" t="467" r="10920" b="40833"/>
          <a:stretch/>
        </p:blipFill>
        <p:spPr bwMode="auto">
          <a:xfrm>
            <a:off x="-169094" y="3687"/>
            <a:ext cx="9313093" cy="5231376"/>
          </a:xfrm>
          <a:prstGeom prst="rect">
            <a:avLst/>
          </a:prstGeom>
          <a:noFill/>
        </p:spPr>
      </p:pic>
      <p:sp>
        <p:nvSpPr>
          <p:cNvPr id="3" name="TextBox 2"/>
          <p:cNvSpPr txBox="1"/>
          <p:nvPr/>
        </p:nvSpPr>
        <p:spPr>
          <a:xfrm>
            <a:off x="522156" y="350395"/>
            <a:ext cx="7936043" cy="1431161"/>
          </a:xfrm>
          <a:prstGeom prst="rect">
            <a:avLst/>
          </a:prstGeom>
          <a:noFill/>
        </p:spPr>
        <p:txBody>
          <a:bodyPr wrap="square" lIns="91440" tIns="45720" rIns="91440" bIns="45720" rtlCol="0" anchor="t">
            <a:spAutoFit/>
          </a:bodyPr>
          <a:lstStyle/>
          <a:p>
            <a:r>
              <a:rPr lang="en-US" sz="3300" b="1" dirty="0">
                <a:solidFill>
                  <a:srgbClr val="FFFFFF"/>
                </a:solidFill>
                <a:latin typeface="Arial" panose="020B0604020202020204" pitchFamily="34" charset="0"/>
                <a:cs typeface="Arial" panose="020B0604020202020204" pitchFamily="34" charset="0"/>
              </a:rPr>
              <a:t>Don’t shoot! </a:t>
            </a:r>
            <a:endParaRPr lang="en-US" sz="3300" dirty="0">
              <a:solidFill>
                <a:srgbClr val="FFFFFF"/>
              </a:solidFill>
              <a:latin typeface="Arial" panose="020B0604020202020204" pitchFamily="34" charset="0"/>
              <a:cs typeface="Arial" panose="020B0604020202020204" pitchFamily="34" charset="0"/>
            </a:endParaRPr>
          </a:p>
          <a:p>
            <a:endParaRPr lang="en-US" dirty="0">
              <a:solidFill>
                <a:srgbClr val="FFFFFF"/>
              </a:solidFill>
              <a:latin typeface="Arial" panose="020B0604020202020204" pitchFamily="34" charset="0"/>
              <a:cs typeface="Arial" panose="020B0604020202020204" pitchFamily="34" charset="0"/>
            </a:endParaRPr>
          </a:p>
          <a:p>
            <a:r>
              <a:rPr lang="en-US" dirty="0">
                <a:solidFill>
                  <a:srgbClr val="FFFFFF"/>
                </a:solidFill>
                <a:latin typeface="Arial"/>
                <a:cs typeface="Arial"/>
              </a:rPr>
              <a:t>The ducks are grouped too close together and you might hit a third duck and be over your daily limit.</a:t>
            </a:r>
          </a:p>
        </p:txBody>
      </p:sp>
      <p:sp>
        <p:nvSpPr>
          <p:cNvPr id="9" name="Rectangle 8">
            <a:extLst>
              <a:ext uri="{FF2B5EF4-FFF2-40B4-BE49-F238E27FC236}">
                <a16:creationId xmlns:a16="http://schemas.microsoft.com/office/drawing/2014/main" id="{0A810BEA-8F04-164A-9E21-B60B776DEB2A}"/>
              </a:ext>
            </a:extLst>
          </p:cNvPr>
          <p:cNvSpPr/>
          <p:nvPr/>
        </p:nvSpPr>
        <p:spPr>
          <a:xfrm>
            <a:off x="7010400" y="4705350"/>
            <a:ext cx="1771650" cy="215444"/>
          </a:xfrm>
          <a:prstGeom prst="rect">
            <a:avLst/>
          </a:prstGeom>
        </p:spPr>
        <p:txBody>
          <a:bodyPr wrap="square">
            <a:spAutoFit/>
          </a:bodyPr>
          <a:lstStyle/>
          <a:p>
            <a:pPr algn="r"/>
            <a:r>
              <a:rPr lang="en-US" sz="800" dirty="0">
                <a:solidFill>
                  <a:srgbClr val="FFFFFF"/>
                </a:solidFill>
                <a:latin typeface="+mj-lt"/>
              </a:rPr>
              <a:t>©DUC</a:t>
            </a:r>
            <a:endParaRPr lang="en-US" sz="800" dirty="0">
              <a:solidFill>
                <a:srgbClr val="FFFFFF"/>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Motorboat.jpg"/>
          <p:cNvPicPr>
            <a:picLocks noChangeAspect="1"/>
          </p:cNvPicPr>
          <p:nvPr/>
        </p:nvPicPr>
        <p:blipFill rotWithShape="1">
          <a:blip r:embed="rId3" cstate="print"/>
          <a:srcRect l="1224" t="9992" r="779" b="17096"/>
          <a:stretch/>
        </p:blipFill>
        <p:spPr>
          <a:xfrm>
            <a:off x="-73459" y="0"/>
            <a:ext cx="9217459" cy="5143500"/>
          </a:xfrm>
          <a:prstGeom prst="rect">
            <a:avLst/>
          </a:prstGeom>
        </p:spPr>
      </p:pic>
      <p:grpSp>
        <p:nvGrpSpPr>
          <p:cNvPr id="2" name="Group 1"/>
          <p:cNvGrpSpPr/>
          <p:nvPr/>
        </p:nvGrpSpPr>
        <p:grpSpPr>
          <a:xfrm>
            <a:off x="442834" y="301555"/>
            <a:ext cx="8167766" cy="1802721"/>
            <a:chOff x="-933554" y="402073"/>
            <a:chExt cx="10890355" cy="2403628"/>
          </a:xfrm>
        </p:grpSpPr>
        <p:sp>
          <p:nvSpPr>
            <p:cNvPr id="3" name="TextBox 2"/>
            <p:cNvSpPr txBox="1"/>
            <p:nvPr/>
          </p:nvSpPr>
          <p:spPr>
            <a:xfrm>
              <a:off x="-914399" y="402073"/>
              <a:ext cx="10871200" cy="1600439"/>
            </a:xfrm>
            <a:prstGeom prst="rect">
              <a:avLst/>
            </a:prstGeom>
            <a:noFill/>
          </p:spPr>
          <p:txBody>
            <a:bodyPr wrap="square" rtlCol="0">
              <a:spAutoFit/>
            </a:bodyPr>
            <a:lstStyle/>
            <a:p>
              <a:r>
                <a:rPr lang="en-US" dirty="0">
                  <a:solidFill>
                    <a:srgbClr val="4A452A"/>
                  </a:solidFill>
                  <a:latin typeface="Arial" panose="020B0604020202020204" pitchFamily="34" charset="0"/>
                  <a:cs typeface="Arial" panose="020B0604020202020204" pitchFamily="34" charset="0"/>
                </a:rPr>
                <a:t>You and your hunting partners are heading out for an evening duck hunt along the river. You have chosen to take a motorboat to get there more quickly. As you round a bend you spot a flock of ducks. The boat operator slows down and tells you to load your shotgun and to shoot when they flush.</a:t>
              </a:r>
              <a:endParaRPr lang="en-CA" dirty="0">
                <a:solidFill>
                  <a:srgbClr val="4A452A"/>
                </a:solidFill>
                <a:latin typeface="Arial" panose="020B0604020202020204" pitchFamily="34" charset="0"/>
                <a:cs typeface="Arial" panose="020B0604020202020204" pitchFamily="34" charset="0"/>
              </a:endParaRPr>
            </a:p>
          </p:txBody>
        </p:sp>
        <p:sp>
          <p:nvSpPr>
            <p:cNvPr id="7" name="Rectangle 6"/>
            <p:cNvSpPr/>
            <p:nvPr/>
          </p:nvSpPr>
          <p:spPr>
            <a:xfrm>
              <a:off x="-933554" y="2128593"/>
              <a:ext cx="7334355" cy="677108"/>
            </a:xfrm>
            <a:prstGeom prst="rect">
              <a:avLst/>
            </a:prstGeom>
          </p:spPr>
          <p:txBody>
            <a:bodyPr wrap="square">
              <a:spAutoFit/>
            </a:bodyPr>
            <a:lstStyle/>
            <a:p>
              <a:r>
                <a:rPr lang="en-US" sz="2700" b="1" dirty="0">
                  <a:solidFill>
                    <a:srgbClr val="4A452A"/>
                  </a:solidFill>
                  <a:latin typeface="Arial" panose="020B0604020202020204" pitchFamily="34" charset="0"/>
                  <a:cs typeface="Arial" panose="020B0604020202020204" pitchFamily="34" charset="0"/>
                </a:rPr>
                <a:t>Shoot or don’t shoot?</a:t>
              </a:r>
            </a:p>
          </p:txBody>
        </p:sp>
      </p:grpSp>
      <p:sp>
        <p:nvSpPr>
          <p:cNvPr id="10" name="Rectangle 9">
            <a:extLst>
              <a:ext uri="{FF2B5EF4-FFF2-40B4-BE49-F238E27FC236}">
                <a16:creationId xmlns:a16="http://schemas.microsoft.com/office/drawing/2014/main" id="{B0A9EAC6-3195-4B41-9954-AB765A150716}"/>
              </a:ext>
            </a:extLst>
          </p:cNvPr>
          <p:cNvSpPr/>
          <p:nvPr/>
        </p:nvSpPr>
        <p:spPr>
          <a:xfrm>
            <a:off x="7067550" y="4705350"/>
            <a:ext cx="1771650" cy="215444"/>
          </a:xfrm>
          <a:prstGeom prst="rect">
            <a:avLst/>
          </a:prstGeom>
        </p:spPr>
        <p:txBody>
          <a:bodyPr wrap="square">
            <a:spAutoFit/>
          </a:bodyPr>
          <a:lstStyle/>
          <a:p>
            <a:pPr algn="r"/>
            <a:r>
              <a:rPr lang="en-US" sz="800" dirty="0">
                <a:solidFill>
                  <a:srgbClr val="FFFFFF"/>
                </a:solidFill>
                <a:latin typeface="+mj-lt"/>
              </a:rPr>
              <a:t>©Eric Reuter</a:t>
            </a:r>
            <a:endParaRPr lang="en-US" sz="800" dirty="0">
              <a:solidFill>
                <a:srgbClr val="FFFFFF"/>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Motorboat.jpg">
            <a:extLst>
              <a:ext uri="{FF2B5EF4-FFF2-40B4-BE49-F238E27FC236}">
                <a16:creationId xmlns:a16="http://schemas.microsoft.com/office/drawing/2014/main" id="{44C13ED2-60DE-0849-A93E-BB8DCFCB7666}"/>
              </a:ext>
            </a:extLst>
          </p:cNvPr>
          <p:cNvPicPr>
            <a:picLocks noChangeAspect="1"/>
          </p:cNvPicPr>
          <p:nvPr/>
        </p:nvPicPr>
        <p:blipFill rotWithShape="1">
          <a:blip r:embed="rId3" cstate="print"/>
          <a:srcRect l="1224" t="9992" r="779" b="17096"/>
          <a:stretch/>
        </p:blipFill>
        <p:spPr>
          <a:xfrm>
            <a:off x="-73459" y="0"/>
            <a:ext cx="9217459" cy="5143500"/>
          </a:xfrm>
          <a:prstGeom prst="rect">
            <a:avLst/>
          </a:prstGeom>
        </p:spPr>
      </p:pic>
      <p:sp>
        <p:nvSpPr>
          <p:cNvPr id="8" name="Rectangle 7"/>
          <p:cNvSpPr/>
          <p:nvPr/>
        </p:nvSpPr>
        <p:spPr>
          <a:xfrm>
            <a:off x="7067550" y="4705350"/>
            <a:ext cx="1771650" cy="215444"/>
          </a:xfrm>
          <a:prstGeom prst="rect">
            <a:avLst/>
          </a:prstGeom>
        </p:spPr>
        <p:txBody>
          <a:bodyPr wrap="square">
            <a:spAutoFit/>
          </a:bodyPr>
          <a:lstStyle/>
          <a:p>
            <a:pPr algn="r"/>
            <a:r>
              <a:rPr lang="en-US" sz="800" dirty="0">
                <a:solidFill>
                  <a:srgbClr val="FFFFFF"/>
                </a:solidFill>
                <a:latin typeface="+mj-lt"/>
              </a:rPr>
              <a:t>©Eric Reuter</a:t>
            </a:r>
            <a:endParaRPr lang="en-US" sz="800" dirty="0">
              <a:solidFill>
                <a:srgbClr val="FFFFFF"/>
              </a:solidFill>
            </a:endParaRPr>
          </a:p>
        </p:txBody>
      </p:sp>
      <p:grpSp>
        <p:nvGrpSpPr>
          <p:cNvPr id="2" name="Group 1"/>
          <p:cNvGrpSpPr/>
          <p:nvPr/>
        </p:nvGrpSpPr>
        <p:grpSpPr>
          <a:xfrm>
            <a:off x="513413" y="285750"/>
            <a:ext cx="8325787" cy="1246496"/>
            <a:chOff x="-839449" y="381000"/>
            <a:chExt cx="11101048" cy="1661994"/>
          </a:xfrm>
        </p:grpSpPr>
        <p:sp>
          <p:nvSpPr>
            <p:cNvPr id="3" name="TextBox 2"/>
            <p:cNvSpPr txBox="1"/>
            <p:nvPr/>
          </p:nvSpPr>
          <p:spPr>
            <a:xfrm>
              <a:off x="-839449" y="1181219"/>
              <a:ext cx="11101048" cy="861775"/>
            </a:xfrm>
            <a:prstGeom prst="rect">
              <a:avLst/>
            </a:prstGeom>
            <a:noFill/>
          </p:spPr>
          <p:txBody>
            <a:bodyPr wrap="square" lIns="91440" tIns="45720" rIns="91440" bIns="45720" rtlCol="0" anchor="t">
              <a:spAutoFit/>
            </a:bodyPr>
            <a:lstStyle/>
            <a:p>
              <a:r>
                <a:rPr lang="en-US" dirty="0">
                  <a:solidFill>
                    <a:srgbClr val="4A452A"/>
                  </a:solidFill>
                  <a:latin typeface="Arial"/>
                  <a:cs typeface="Arial"/>
                </a:rPr>
                <a:t>A hunter may not have a loaded firearm or shoot from a vehicle while it is in motion, propelled by any other means than human power. </a:t>
              </a:r>
              <a:r>
                <a:rPr lang="en-US">
                  <a:solidFill>
                    <a:srgbClr val="4A452A"/>
                  </a:solidFill>
                  <a:latin typeface="Arial"/>
                  <a:cs typeface="Arial"/>
                </a:rPr>
                <a:t> </a:t>
              </a:r>
              <a:endParaRPr lang="en-US">
                <a:solidFill>
                  <a:srgbClr val="4A452A"/>
                </a:solidFill>
                <a:latin typeface="Arial" panose="020B0604020202020204" pitchFamily="34" charset="0"/>
                <a:cs typeface="Arial" panose="020B0604020202020204" pitchFamily="34" charset="0"/>
              </a:endParaRPr>
            </a:p>
          </p:txBody>
        </p:sp>
        <p:sp>
          <p:nvSpPr>
            <p:cNvPr id="5" name="Rectangle 4"/>
            <p:cNvSpPr/>
            <p:nvPr/>
          </p:nvSpPr>
          <p:spPr>
            <a:xfrm>
              <a:off x="-839449" y="381000"/>
              <a:ext cx="3721532" cy="800218"/>
            </a:xfrm>
            <a:prstGeom prst="rect">
              <a:avLst/>
            </a:prstGeom>
          </p:spPr>
          <p:txBody>
            <a:bodyPr wrap="none">
              <a:spAutoFit/>
            </a:bodyPr>
            <a:lstStyle/>
            <a:p>
              <a:r>
                <a:rPr lang="en-US" sz="3300" b="1" dirty="0">
                  <a:solidFill>
                    <a:srgbClr val="4A452A"/>
                  </a:solidFill>
                  <a:latin typeface="Arial" panose="020B0604020202020204" pitchFamily="34" charset="0"/>
                  <a:cs typeface="Arial" panose="020B0604020202020204" pitchFamily="34" charset="0"/>
                </a:rPr>
                <a:t>Don’t shoot! </a:t>
              </a: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uckboat.jpg"/>
          <p:cNvPicPr>
            <a:picLocks noChangeAspect="1"/>
          </p:cNvPicPr>
          <p:nvPr/>
        </p:nvPicPr>
        <p:blipFill rotWithShape="1">
          <a:blip r:embed="rId3" cstate="print">
            <a:extLst>
              <a:ext uri="{28A0092B-C50C-407E-A947-70E740481C1C}">
                <a14:useLocalDpi xmlns:a14="http://schemas.microsoft.com/office/drawing/2010/main" val="0"/>
              </a:ext>
            </a:extLst>
          </a:blip>
          <a:srcRect t="12500" b="12500"/>
          <a:stretch/>
        </p:blipFill>
        <p:spPr>
          <a:xfrm rot="21540000">
            <a:off x="-354468" y="-165903"/>
            <a:ext cx="9733872" cy="5475303"/>
          </a:xfrm>
          <a:prstGeom prst="rect">
            <a:avLst/>
          </a:prstGeom>
        </p:spPr>
      </p:pic>
      <p:sp>
        <p:nvSpPr>
          <p:cNvPr id="13" name="Rectangle 12"/>
          <p:cNvSpPr/>
          <p:nvPr/>
        </p:nvSpPr>
        <p:spPr>
          <a:xfrm>
            <a:off x="1485900" y="2800350"/>
            <a:ext cx="6110288" cy="369332"/>
          </a:xfrm>
          <a:prstGeom prst="rect">
            <a:avLst/>
          </a:prstGeom>
        </p:spPr>
        <p:txBody>
          <a:bodyPr wrap="square">
            <a:spAutoFit/>
          </a:bodyPr>
          <a:lstStyle/>
          <a:p>
            <a:r>
              <a:rPr lang="en-US" dirty="0">
                <a:solidFill>
                  <a:srgbClr val="FFFFFF"/>
                </a:solidFill>
                <a:latin typeface="Bookman Old Style" pitchFamily="18" charset="0"/>
              </a:rPr>
              <a:t> </a:t>
            </a:r>
            <a:endParaRPr lang="en-US" b="1" dirty="0">
              <a:solidFill>
                <a:srgbClr val="FFFFFF"/>
              </a:solidFill>
              <a:latin typeface="Bookman Old Style" pitchFamily="18" charset="0"/>
            </a:endParaRPr>
          </a:p>
        </p:txBody>
      </p:sp>
      <p:sp>
        <p:nvSpPr>
          <p:cNvPr id="6" name="Rectangle 5"/>
          <p:cNvSpPr/>
          <p:nvPr/>
        </p:nvSpPr>
        <p:spPr>
          <a:xfrm>
            <a:off x="7115175" y="4766533"/>
            <a:ext cx="1771650" cy="215444"/>
          </a:xfrm>
          <a:prstGeom prst="rect">
            <a:avLst/>
          </a:prstGeom>
        </p:spPr>
        <p:txBody>
          <a:bodyPr wrap="square">
            <a:spAutoFit/>
          </a:bodyPr>
          <a:lstStyle/>
          <a:p>
            <a:pPr algn="r"/>
            <a:r>
              <a:rPr lang="en-US" sz="800" dirty="0">
                <a:solidFill>
                  <a:srgbClr val="FFFFFF"/>
                </a:solidFill>
                <a:latin typeface="+mj-lt"/>
              </a:rPr>
              <a:t>©DUC</a:t>
            </a:r>
            <a:endParaRPr lang="en-US" sz="800" dirty="0">
              <a:solidFill>
                <a:srgbClr val="FFFFFF"/>
              </a:solidFill>
            </a:endParaRPr>
          </a:p>
        </p:txBody>
      </p:sp>
      <p:grpSp>
        <p:nvGrpSpPr>
          <p:cNvPr id="4" name="Group 3"/>
          <p:cNvGrpSpPr/>
          <p:nvPr/>
        </p:nvGrpSpPr>
        <p:grpSpPr>
          <a:xfrm>
            <a:off x="609600" y="3028949"/>
            <a:ext cx="7924800" cy="1574632"/>
            <a:chOff x="457200" y="4038599"/>
            <a:chExt cx="10566399" cy="2099509"/>
          </a:xfrm>
        </p:grpSpPr>
        <p:sp>
          <p:nvSpPr>
            <p:cNvPr id="5" name="Rectangle 4"/>
            <p:cNvSpPr/>
            <p:nvPr/>
          </p:nvSpPr>
          <p:spPr>
            <a:xfrm>
              <a:off x="457200" y="5461000"/>
              <a:ext cx="6311899" cy="677108"/>
            </a:xfrm>
            <a:prstGeom prst="rect">
              <a:avLst/>
            </a:prstGeom>
          </p:spPr>
          <p:txBody>
            <a:bodyPr wrap="square">
              <a:spAutoFit/>
            </a:bodyPr>
            <a:lstStyle/>
            <a:p>
              <a:r>
                <a:rPr lang="en-US" sz="2700" b="1" dirty="0">
                  <a:solidFill>
                    <a:srgbClr val="FFFFFF"/>
                  </a:solidFill>
                  <a:latin typeface="Arial" panose="020B0604020202020204" pitchFamily="34" charset="0"/>
                  <a:cs typeface="Arial" panose="020B0604020202020204" pitchFamily="34" charset="0"/>
                </a:rPr>
                <a:t>Shoot or don’t shoot?</a:t>
              </a:r>
              <a:endParaRPr lang="en-US" sz="2700" dirty="0">
                <a:solidFill>
                  <a:srgbClr val="FFFFFF"/>
                </a:solidFill>
                <a:latin typeface="Arial" panose="020B0604020202020204" pitchFamily="34" charset="0"/>
                <a:cs typeface="Arial" panose="020B0604020202020204" pitchFamily="34" charset="0"/>
              </a:endParaRPr>
            </a:p>
          </p:txBody>
        </p:sp>
        <p:sp>
          <p:nvSpPr>
            <p:cNvPr id="3" name="TextBox 2"/>
            <p:cNvSpPr txBox="1"/>
            <p:nvPr/>
          </p:nvSpPr>
          <p:spPr>
            <a:xfrm>
              <a:off x="457200" y="4038599"/>
              <a:ext cx="10566399" cy="1231106"/>
            </a:xfrm>
            <a:prstGeom prst="rect">
              <a:avLst/>
            </a:prstGeom>
            <a:noFill/>
          </p:spPr>
          <p:txBody>
            <a:bodyPr wrap="square" lIns="91440" tIns="45720" rIns="91440" bIns="45720" rtlCol="0" anchor="t">
              <a:spAutoFit/>
            </a:bodyPr>
            <a:lstStyle/>
            <a:p>
              <a:r>
                <a:rPr lang="en-US" dirty="0">
                  <a:solidFill>
                    <a:srgbClr val="FFFFFF"/>
                  </a:solidFill>
                  <a:latin typeface="Arial"/>
                  <a:cs typeface="Arial"/>
                </a:rPr>
                <a:t>While out on a duck hunt you see a pair of American black ducks flying towards your decoys! You have never seen this species before and are not sure if they're common in your area.</a:t>
              </a:r>
              <a:endParaRPr lang="en-US" dirty="0">
                <a:solidFill>
                  <a:srgbClr val="FFFFFF"/>
                </a:solidFill>
                <a:cs typeface="Arial"/>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duckboat.jpg">
            <a:extLst>
              <a:ext uri="{FF2B5EF4-FFF2-40B4-BE49-F238E27FC236}">
                <a16:creationId xmlns:a16="http://schemas.microsoft.com/office/drawing/2014/main" id="{102FF818-E3E5-2A44-8E74-E75F662FCE5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2500" b="12500"/>
          <a:stretch/>
        </p:blipFill>
        <p:spPr>
          <a:xfrm rot="21540000">
            <a:off x="-354468" y="-165903"/>
            <a:ext cx="9733872" cy="5475303"/>
          </a:xfrm>
          <a:prstGeom prst="rect">
            <a:avLst/>
          </a:prstGeom>
        </p:spPr>
      </p:pic>
      <p:sp>
        <p:nvSpPr>
          <p:cNvPr id="3" name="Rectangle 2"/>
          <p:cNvSpPr/>
          <p:nvPr/>
        </p:nvSpPr>
        <p:spPr>
          <a:xfrm>
            <a:off x="1314450" y="3200400"/>
            <a:ext cx="6115050" cy="369332"/>
          </a:xfrm>
          <a:prstGeom prst="rect">
            <a:avLst/>
          </a:prstGeom>
        </p:spPr>
        <p:txBody>
          <a:bodyPr wrap="square">
            <a:spAutoFit/>
          </a:bodyPr>
          <a:lstStyle/>
          <a:p>
            <a:r>
              <a:rPr lang="en-US" b="1" dirty="0">
                <a:solidFill>
                  <a:schemeClr val="bg1"/>
                </a:solidFill>
                <a:latin typeface="Bookman Old Style" pitchFamily="18" charset="0"/>
              </a:rPr>
              <a:t>		</a:t>
            </a:r>
          </a:p>
        </p:txBody>
      </p:sp>
      <p:grpSp>
        <p:nvGrpSpPr>
          <p:cNvPr id="9" name="Group 8"/>
          <p:cNvGrpSpPr/>
          <p:nvPr/>
        </p:nvGrpSpPr>
        <p:grpSpPr>
          <a:xfrm>
            <a:off x="569577" y="2641640"/>
            <a:ext cx="8117223" cy="2211520"/>
            <a:chOff x="517892" y="2985066"/>
            <a:chExt cx="10822964" cy="2948692"/>
          </a:xfrm>
        </p:grpSpPr>
        <p:sp>
          <p:nvSpPr>
            <p:cNvPr id="10" name="Rectangle 9"/>
            <p:cNvSpPr/>
            <p:nvPr/>
          </p:nvSpPr>
          <p:spPr>
            <a:xfrm>
              <a:off x="577850" y="3963988"/>
              <a:ext cx="10763006" cy="1969770"/>
            </a:xfrm>
            <a:prstGeom prst="rect">
              <a:avLst/>
            </a:prstGeom>
          </p:spPr>
          <p:txBody>
            <a:bodyPr wrap="square" lIns="91440" tIns="45720" rIns="91440" bIns="45720" anchor="t">
              <a:spAutoFit/>
            </a:bodyPr>
            <a:lstStyle/>
            <a:p>
              <a:r>
                <a:rPr lang="en-US" dirty="0">
                  <a:solidFill>
                    <a:srgbClr val="FFFFFF"/>
                  </a:solidFill>
                  <a:latin typeface="Arial"/>
                  <a:cs typeface="Arial"/>
                </a:rPr>
                <a:t>You may not have seen them before, but they are a legal game bird. Make sure you know the legal species to hunt and the bag limits (number of birds) for each. </a:t>
              </a:r>
              <a:endParaRPr lang="en-US" dirty="0">
                <a:solidFill>
                  <a:srgbClr val="FFFFFF"/>
                </a:solidFill>
                <a:latin typeface="Arial" panose="020B0604020202020204" pitchFamily="34" charset="0"/>
                <a:cs typeface="Arial" panose="020B0604020202020204" pitchFamily="34" charset="0"/>
              </a:endParaRPr>
            </a:p>
            <a:p>
              <a:endParaRPr lang="en-US" dirty="0">
                <a:solidFill>
                  <a:srgbClr val="FFFFFF"/>
                </a:solidFill>
                <a:latin typeface="Arial" panose="020B0604020202020204" pitchFamily="34" charset="0"/>
                <a:cs typeface="Arial" panose="020B0604020202020204" pitchFamily="34" charset="0"/>
              </a:endParaRPr>
            </a:p>
            <a:p>
              <a:r>
                <a:rPr lang="en-US" u="sng" dirty="0">
                  <a:solidFill>
                    <a:srgbClr val="FFFFFF"/>
                  </a:solidFill>
                  <a:latin typeface="Arial" panose="020B0604020202020204" pitchFamily="34" charset="0"/>
                  <a:cs typeface="Arial" panose="020B0604020202020204" pitchFamily="34" charset="0"/>
                </a:rPr>
                <a:t>REMINDER:</a:t>
              </a:r>
              <a:r>
                <a:rPr lang="en-US" dirty="0">
                  <a:solidFill>
                    <a:srgbClr val="FFFFFF"/>
                  </a:solidFill>
                  <a:latin typeface="Arial" panose="020B0604020202020204" pitchFamily="34" charset="0"/>
                  <a:cs typeface="Arial" panose="020B0604020202020204" pitchFamily="34" charset="0"/>
                </a:rPr>
                <a:t> Check your game regulations each year.</a:t>
              </a:r>
              <a:r>
                <a:rPr lang="en-US" dirty="0">
                  <a:solidFill>
                    <a:srgbClr val="FFFFFF"/>
                  </a:solidFill>
                  <a:latin typeface="Bookman Old Style" pitchFamily="18" charset="0"/>
                </a:rPr>
                <a:t>	</a:t>
              </a:r>
            </a:p>
          </p:txBody>
        </p:sp>
        <p:sp>
          <p:nvSpPr>
            <p:cNvPr id="13" name="Rectangle 12"/>
            <p:cNvSpPr/>
            <p:nvPr/>
          </p:nvSpPr>
          <p:spPr>
            <a:xfrm>
              <a:off x="517892" y="2985066"/>
              <a:ext cx="4974988" cy="800218"/>
            </a:xfrm>
            <a:prstGeom prst="rect">
              <a:avLst/>
            </a:prstGeom>
          </p:spPr>
          <p:txBody>
            <a:bodyPr wrap="square">
              <a:spAutoFit/>
            </a:bodyPr>
            <a:lstStyle/>
            <a:p>
              <a:r>
                <a:rPr lang="en-US" sz="3300" b="1" dirty="0">
                  <a:solidFill>
                    <a:srgbClr val="FFFFFF"/>
                  </a:solidFill>
                  <a:latin typeface="Arial" panose="020B0604020202020204" pitchFamily="34" charset="0"/>
                  <a:cs typeface="Arial" panose="020B0604020202020204" pitchFamily="34" charset="0"/>
                </a:rPr>
                <a:t>Shoot – maybe! </a:t>
              </a:r>
              <a:endParaRPr lang="en-US" sz="3300" dirty="0">
                <a:solidFill>
                  <a:srgbClr val="FFFFFF"/>
                </a:solidFill>
                <a:latin typeface="Arial" panose="020B0604020202020204" pitchFamily="34" charset="0"/>
                <a:cs typeface="Arial" panose="020B0604020202020204" pitchFamily="34" charset="0"/>
              </a:endParaRPr>
            </a:p>
          </p:txBody>
        </p:sp>
      </p:grpSp>
      <p:sp>
        <p:nvSpPr>
          <p:cNvPr id="14" name="Rectangle 13">
            <a:extLst>
              <a:ext uri="{FF2B5EF4-FFF2-40B4-BE49-F238E27FC236}">
                <a16:creationId xmlns:a16="http://schemas.microsoft.com/office/drawing/2014/main" id="{5E5AA3ED-3266-8445-BD68-E0CE2C154B29}"/>
              </a:ext>
            </a:extLst>
          </p:cNvPr>
          <p:cNvSpPr/>
          <p:nvPr/>
        </p:nvSpPr>
        <p:spPr>
          <a:xfrm>
            <a:off x="7115175" y="4766533"/>
            <a:ext cx="1771650" cy="215444"/>
          </a:xfrm>
          <a:prstGeom prst="rect">
            <a:avLst/>
          </a:prstGeom>
        </p:spPr>
        <p:txBody>
          <a:bodyPr wrap="square">
            <a:spAutoFit/>
          </a:bodyPr>
          <a:lstStyle/>
          <a:p>
            <a:pPr algn="r"/>
            <a:r>
              <a:rPr lang="en-US" sz="800" dirty="0">
                <a:solidFill>
                  <a:srgbClr val="FFFFFF"/>
                </a:solidFill>
                <a:latin typeface="+mj-lt"/>
              </a:rPr>
              <a:t>©DUC</a:t>
            </a:r>
            <a:endParaRPr lang="en-US" sz="800" dirty="0">
              <a:solidFill>
                <a:srgbClr val="FFFFFF"/>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0" y="2741"/>
            <a:ext cx="9144000" cy="5166241"/>
            <a:chOff x="-1523999" y="0"/>
            <a:chExt cx="12191999" cy="6888321"/>
          </a:xfrm>
        </p:grpSpPr>
        <p:sp>
          <p:nvSpPr>
            <p:cNvPr id="7" name="Rectangle 6"/>
            <p:cNvSpPr/>
            <p:nvPr/>
          </p:nvSpPr>
          <p:spPr>
            <a:xfrm>
              <a:off x="6769100" y="6642100"/>
              <a:ext cx="2362200" cy="246221"/>
            </a:xfrm>
            <a:prstGeom prst="rect">
              <a:avLst/>
            </a:prstGeom>
          </p:spPr>
          <p:txBody>
            <a:bodyPr wrap="square">
              <a:spAutoFit/>
            </a:bodyPr>
            <a:lstStyle/>
            <a:p>
              <a:pPr algn="r"/>
              <a:r>
                <a:rPr lang="en-US" sz="600" dirty="0">
                  <a:solidFill>
                    <a:srgbClr val="FFFFFF"/>
                  </a:solidFill>
                  <a:latin typeface="+mj-lt"/>
                </a:rPr>
                <a:t>©Cecil Calloway</a:t>
              </a:r>
              <a:endParaRPr lang="en-US" sz="600" dirty="0">
                <a:solidFill>
                  <a:srgbClr val="FFFFFF"/>
                </a:solidFill>
              </a:endParaRPr>
            </a:p>
          </p:txBody>
        </p:sp>
        <p:grpSp>
          <p:nvGrpSpPr>
            <p:cNvPr id="13" name="Group 12"/>
            <p:cNvGrpSpPr/>
            <p:nvPr/>
          </p:nvGrpSpPr>
          <p:grpSpPr>
            <a:xfrm>
              <a:off x="-1523999" y="0"/>
              <a:ext cx="12191999" cy="6888321"/>
              <a:chOff x="-1523999" y="0"/>
              <a:chExt cx="12191999" cy="6888321"/>
            </a:xfrm>
          </p:grpSpPr>
          <p:pic>
            <p:nvPicPr>
              <p:cNvPr id="8" name="Picture 7" descr="duck copy.jpg"/>
              <p:cNvPicPr>
                <a:picLocks noChangeAspect="1"/>
              </p:cNvPicPr>
              <p:nvPr/>
            </p:nvPicPr>
            <p:blipFill rotWithShape="1">
              <a:blip r:embed="rId3" cstate="print">
                <a:extLst>
                  <a:ext uri="{28A0092B-C50C-407E-A947-70E740481C1C}">
                    <a14:useLocalDpi xmlns:a14="http://schemas.microsoft.com/office/drawing/2010/main" val="0"/>
                  </a:ext>
                </a:extLst>
              </a:blip>
              <a:srcRect l="3176" t="17105" r="1527" b="11529"/>
              <a:stretch/>
            </p:blipFill>
            <p:spPr>
              <a:xfrm>
                <a:off x="-1523999" y="0"/>
                <a:ext cx="12191999" cy="6888321"/>
              </a:xfrm>
              <a:prstGeom prst="rect">
                <a:avLst/>
              </a:prstGeom>
            </p:spPr>
          </p:pic>
          <p:sp>
            <p:nvSpPr>
              <p:cNvPr id="6" name="Rectangle 5"/>
              <p:cNvSpPr/>
              <p:nvPr/>
            </p:nvSpPr>
            <p:spPr>
              <a:xfrm>
                <a:off x="5201227" y="4749005"/>
                <a:ext cx="5111172" cy="677108"/>
              </a:xfrm>
              <a:prstGeom prst="rect">
                <a:avLst/>
              </a:prstGeom>
            </p:spPr>
            <p:txBody>
              <a:bodyPr wrap="square">
                <a:spAutoFit/>
              </a:bodyPr>
              <a:lstStyle/>
              <a:p>
                <a:pPr algn="r"/>
                <a:r>
                  <a:rPr lang="en-US" sz="2700" b="1" dirty="0">
                    <a:solidFill>
                      <a:srgbClr val="FFFFFF"/>
                    </a:solidFill>
                    <a:latin typeface="Arial" panose="020B0604020202020204" pitchFamily="34" charset="0"/>
                    <a:cs typeface="Arial" panose="020B0604020202020204" pitchFamily="34" charset="0"/>
                  </a:rPr>
                  <a:t>Shoot or don’t shoot?</a:t>
                </a:r>
                <a:endParaRPr lang="en-US" sz="2700" dirty="0">
                  <a:solidFill>
                    <a:srgbClr val="FFFFFF"/>
                  </a:solidFill>
                  <a:latin typeface="Arial" panose="020B0604020202020204" pitchFamily="34" charset="0"/>
                  <a:cs typeface="Arial" panose="020B0604020202020204" pitchFamily="34" charset="0"/>
                </a:endParaRPr>
              </a:p>
            </p:txBody>
          </p:sp>
          <p:sp>
            <p:nvSpPr>
              <p:cNvPr id="9" name="TextBox 8"/>
              <p:cNvSpPr txBox="1"/>
              <p:nvPr/>
            </p:nvSpPr>
            <p:spPr>
              <a:xfrm>
                <a:off x="4064001" y="2943383"/>
                <a:ext cx="6248398" cy="1600439"/>
              </a:xfrm>
              <a:prstGeom prst="rect">
                <a:avLst/>
              </a:prstGeom>
              <a:noFill/>
            </p:spPr>
            <p:txBody>
              <a:bodyPr wrap="square" rtlCol="0">
                <a:spAutoFit/>
              </a:bodyPr>
              <a:lstStyle/>
              <a:p>
                <a:pPr algn="r"/>
                <a:r>
                  <a:rPr lang="en-US" dirty="0">
                    <a:solidFill>
                      <a:srgbClr val="FFFFFF"/>
                    </a:solidFill>
                  </a:rPr>
                  <a:t>      Your partner brings out his smart phone and plays a sound file of another buddy trying out his new duck call. The ducks hear the call and fly towards your decoys.</a:t>
                </a:r>
                <a:endParaRPr lang="en-CA" dirty="0">
                  <a:solidFill>
                    <a:srgbClr val="FFFFFF"/>
                  </a:solidFill>
                </a:endParaRPr>
              </a:p>
            </p:txBody>
          </p:sp>
          <p:sp>
            <p:nvSpPr>
              <p:cNvPr id="10" name="TextBox 9"/>
              <p:cNvSpPr txBox="1"/>
              <p:nvPr/>
            </p:nvSpPr>
            <p:spPr>
              <a:xfrm>
                <a:off x="4927599" y="1412119"/>
                <a:ext cx="5384800" cy="1231107"/>
              </a:xfrm>
              <a:prstGeom prst="rect">
                <a:avLst/>
              </a:prstGeom>
              <a:noFill/>
            </p:spPr>
            <p:txBody>
              <a:bodyPr wrap="square" rtlCol="0">
                <a:spAutoFit/>
              </a:bodyPr>
              <a:lstStyle/>
              <a:p>
                <a:pPr algn="r"/>
                <a:r>
                  <a:rPr lang="en-US" dirty="0">
                    <a:solidFill>
                      <a:srgbClr val="FFFFFF"/>
                    </a:solidFill>
                  </a:rPr>
                  <a:t>You and your partner are hunting American black ducks. </a:t>
                </a:r>
              </a:p>
              <a:p>
                <a:pPr algn="r"/>
                <a:r>
                  <a:rPr lang="en-US" dirty="0">
                    <a:solidFill>
                      <a:srgbClr val="FFFFFF"/>
                    </a:solidFill>
                  </a:rPr>
                  <a:t>You see a small flock In the distance.  </a:t>
                </a:r>
                <a:endParaRPr lang="en-CA" dirty="0">
                  <a:solidFill>
                    <a:srgbClr val="FFFFFF"/>
                  </a:solidFill>
                </a:endParaRPr>
              </a:p>
            </p:txBody>
          </p:sp>
          <p:sp>
            <p:nvSpPr>
              <p:cNvPr id="11" name="Rectangle 10"/>
              <p:cNvSpPr/>
              <p:nvPr/>
            </p:nvSpPr>
            <p:spPr>
              <a:xfrm>
                <a:off x="8153400" y="6395878"/>
                <a:ext cx="2362200" cy="287259"/>
              </a:xfrm>
              <a:prstGeom prst="rect">
                <a:avLst/>
              </a:prstGeom>
            </p:spPr>
            <p:txBody>
              <a:bodyPr wrap="square">
                <a:spAutoFit/>
              </a:bodyPr>
              <a:lstStyle/>
              <a:p>
                <a:pPr algn="r"/>
                <a:r>
                  <a:rPr lang="en-US" sz="800" dirty="0">
                    <a:solidFill>
                      <a:srgbClr val="FFFFFF"/>
                    </a:solidFill>
                    <a:latin typeface="+mj-lt"/>
                  </a:rPr>
                  <a:t>©Cecil Calloway</a:t>
                </a:r>
                <a:endParaRPr lang="en-US" sz="800" dirty="0">
                  <a:solidFill>
                    <a:srgbClr val="FFFFFF"/>
                  </a:solidFill>
                </a:endParaRPr>
              </a:p>
            </p:txBody>
          </p:sp>
        </p:grpSp>
      </p:grpSp>
    </p:spTree>
    <p:extLst>
      <p:ext uri="{BB962C8B-B14F-4D97-AF65-F5344CB8AC3E}">
        <p14:creationId xmlns:p14="http://schemas.microsoft.com/office/powerpoint/2010/main" val="1572178077"/>
      </p:ext>
    </p:extLst>
  </p:cSld>
  <p:clrMapOvr>
    <a:masterClrMapping/>
  </p:clrMapOvr>
</p:sld>
</file>

<file path=ppt/theme/theme1.xml><?xml version="1.0" encoding="utf-8"?>
<a:theme xmlns:a="http://schemas.openxmlformats.org/drawingml/2006/main" name="Custom Design">
  <a:themeElements>
    <a:clrScheme name="Travelogue">
      <a:dk1>
        <a:sysClr val="windowText" lastClr="000000"/>
      </a:dk1>
      <a:lt1>
        <a:srgbClr val="EAC968"/>
      </a:lt1>
      <a:dk2>
        <a:srgbClr val="2A2515"/>
      </a:dk2>
      <a:lt2>
        <a:srgbClr val="82682C"/>
      </a:lt2>
      <a:accent1>
        <a:srgbClr val="B74D21"/>
      </a:accent1>
      <a:accent2>
        <a:srgbClr val="A32323"/>
      </a:accent2>
      <a:accent3>
        <a:srgbClr val="4576A3"/>
      </a:accent3>
      <a:accent4>
        <a:srgbClr val="615D9A"/>
      </a:accent4>
      <a:accent5>
        <a:srgbClr val="67924B"/>
      </a:accent5>
      <a:accent6>
        <a:srgbClr val="BF7B1B"/>
      </a:accent6>
      <a:hlink>
        <a:srgbClr val="99350B"/>
      </a:hlink>
      <a:folHlink>
        <a:srgbClr val="78514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Custom Design">
  <a:themeElements>
    <a:clrScheme name="Travelogue">
      <a:dk1>
        <a:sysClr val="windowText" lastClr="000000"/>
      </a:dk1>
      <a:lt1>
        <a:srgbClr val="EAC968"/>
      </a:lt1>
      <a:dk2>
        <a:srgbClr val="2A2515"/>
      </a:dk2>
      <a:lt2>
        <a:srgbClr val="82682C"/>
      </a:lt2>
      <a:accent1>
        <a:srgbClr val="B74D21"/>
      </a:accent1>
      <a:accent2>
        <a:srgbClr val="A32323"/>
      </a:accent2>
      <a:accent3>
        <a:srgbClr val="4576A3"/>
      </a:accent3>
      <a:accent4>
        <a:srgbClr val="615D9A"/>
      </a:accent4>
      <a:accent5>
        <a:srgbClr val="67924B"/>
      </a:accent5>
      <a:accent6>
        <a:srgbClr val="BF7B1B"/>
      </a:accent6>
      <a:hlink>
        <a:srgbClr val="99350B"/>
      </a:hlink>
      <a:folHlink>
        <a:srgbClr val="78514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Custom Design">
  <a:themeElements>
    <a:clrScheme name="Travelogue">
      <a:dk1>
        <a:sysClr val="windowText" lastClr="000000"/>
      </a:dk1>
      <a:lt1>
        <a:srgbClr val="EAC968"/>
      </a:lt1>
      <a:dk2>
        <a:srgbClr val="2A2515"/>
      </a:dk2>
      <a:lt2>
        <a:srgbClr val="82682C"/>
      </a:lt2>
      <a:accent1>
        <a:srgbClr val="B74D21"/>
      </a:accent1>
      <a:accent2>
        <a:srgbClr val="A32323"/>
      </a:accent2>
      <a:accent3>
        <a:srgbClr val="4576A3"/>
      </a:accent3>
      <a:accent4>
        <a:srgbClr val="615D9A"/>
      </a:accent4>
      <a:accent5>
        <a:srgbClr val="67924B"/>
      </a:accent5>
      <a:accent6>
        <a:srgbClr val="BF7B1B"/>
      </a:accent6>
      <a:hlink>
        <a:srgbClr val="99350B"/>
      </a:hlink>
      <a:folHlink>
        <a:srgbClr val="78514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12757</TotalTime>
  <Words>1939</Words>
  <Application>Microsoft Office PowerPoint</Application>
  <PresentationFormat>On-screen Show (16:9)</PresentationFormat>
  <Paragraphs>228</Paragraphs>
  <Slides>31</Slides>
  <Notes>29</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31</vt:i4>
      </vt:variant>
    </vt:vector>
  </HeadingPairs>
  <TitlesOfParts>
    <vt:vector size="37" baseType="lpstr">
      <vt:lpstr>Arial</vt:lpstr>
      <vt:lpstr>Bookman Old Style</vt:lpstr>
      <vt:lpstr>Calibri</vt:lpstr>
      <vt:lpstr>Custom Design</vt:lpstr>
      <vt:lpstr>1_Custom Design</vt:lpstr>
      <vt:lpstr>2_Custom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Bird Studies Canada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tbarney;Chris Benson</dc:creator>
  <cp:lastModifiedBy>Mariane Bolla</cp:lastModifiedBy>
  <cp:revision>1104</cp:revision>
  <cp:lastPrinted>2016-03-05T01:05:48Z</cp:lastPrinted>
  <dcterms:created xsi:type="dcterms:W3CDTF">2007-09-24T18:42:13Z</dcterms:created>
  <dcterms:modified xsi:type="dcterms:W3CDTF">2021-09-16T19:36:23Z</dcterms:modified>
</cp:coreProperties>
</file>