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4.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6.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8.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9.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10.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11.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13.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4.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15.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notesSlides/notesSlide16.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17.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18.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19.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20.xml" ContentType="application/vnd.openxmlformats-officedocument.presentationml.notesSlide+xml"/>
  <Override PartName="/ppt/comments/modernComment_1F1_636B7075.xml" ContentType="application/vnd.ms-powerpoint.comment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notesSlides/notesSlide21.xml" ContentType="application/vnd.openxmlformats-officedocument.presentationml.notesSlid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22.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notesSlides/notesSlide23.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24.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25.xml" ContentType="application/vnd.openxmlformats-officedocument.presentationml.notesSlide+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26.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27.xml" ContentType="application/vnd.openxmlformats-officedocument.presentationml.notesSlide+xml"/>
  <Override PartName="/ppt/tags/tag396.xml" ContentType="application/vnd.openxmlformats-officedocument.presentationml.tags+xml"/>
  <Override PartName="/ppt/tags/tag397.xml" ContentType="application/vnd.openxmlformats-officedocument.presentationml.tags+xml"/>
  <Override PartName="/ppt/notesSlides/notesSlide28.xml" ContentType="application/vnd.openxmlformats-officedocument.presentationml.notesSlide+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notesSlides/notesSlide29.xml" ContentType="application/vnd.openxmlformats-officedocument.presentationml.notesSlide+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0" r:id="rId5"/>
  </p:sldMasterIdLst>
  <p:notesMasterIdLst>
    <p:notesMasterId r:id="rId36"/>
  </p:notesMasterIdLst>
  <p:sldIdLst>
    <p:sldId id="316" r:id="rId6"/>
    <p:sldId id="548" r:id="rId7"/>
    <p:sldId id="513" r:id="rId8"/>
    <p:sldId id="543" r:id="rId9"/>
    <p:sldId id="458" r:id="rId10"/>
    <p:sldId id="381" r:id="rId11"/>
    <p:sldId id="555" r:id="rId12"/>
    <p:sldId id="354" r:id="rId13"/>
    <p:sldId id="415" r:id="rId14"/>
    <p:sldId id="558" r:id="rId15"/>
    <p:sldId id="547" r:id="rId16"/>
    <p:sldId id="483" r:id="rId17"/>
    <p:sldId id="506" r:id="rId18"/>
    <p:sldId id="544" r:id="rId19"/>
    <p:sldId id="468" r:id="rId20"/>
    <p:sldId id="551" r:id="rId21"/>
    <p:sldId id="550" r:id="rId22"/>
    <p:sldId id="420" r:id="rId23"/>
    <p:sldId id="421" r:id="rId24"/>
    <p:sldId id="497" r:id="rId25"/>
    <p:sldId id="474" r:id="rId26"/>
    <p:sldId id="538" r:id="rId27"/>
    <p:sldId id="539" r:id="rId28"/>
    <p:sldId id="553" r:id="rId29"/>
    <p:sldId id="554" r:id="rId30"/>
    <p:sldId id="411" r:id="rId31"/>
    <p:sldId id="559" r:id="rId32"/>
    <p:sldId id="560" r:id="rId33"/>
    <p:sldId id="549" r:id="rId34"/>
    <p:sldId id="542" r:id="rId35"/>
  </p:sldIdLst>
  <p:sldSz cx="12192000" cy="6858000"/>
  <p:notesSz cx="6858000" cy="9144000"/>
  <p:embeddedFontLst>
    <p:embeddedFont>
      <p:font typeface="Branding Black" panose="00000A00000000000000" charset="0"/>
      <p:bold r:id="rId37"/>
    </p:embeddedFont>
    <p:embeddedFont>
      <p:font typeface="Branding BlackItalic" panose="00000A00000000000000" charset="0"/>
      <p:bold r:id="rId38"/>
    </p:embeddedFont>
    <p:embeddedFont>
      <p:font typeface="Branding BoldItalic" panose="00000800000000000000" charset="0"/>
      <p:bold r:id="rId39"/>
    </p:embeddedFont>
    <p:embeddedFont>
      <p:font typeface="Branding MediumItalic" panose="00000600000000000000" charset="0"/>
      <p:regular r:id="rId40"/>
    </p:embeddedFont>
    <p:embeddedFont>
      <p:font typeface="Branding SemiBold" panose="00000700000000000000" charset="0"/>
      <p:regular r:id="rId41"/>
      <p:bold r:id="rId42"/>
    </p:embeddedFont>
    <p:embeddedFont>
      <p:font typeface="Branding SemiBoldItalic" panose="00000700000000000000" charset="0"/>
      <p:regular r:id="rId43"/>
      <p:bold r:id="rId44"/>
    </p:embeddedFon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EC719369-C435-033B-F452-29F11E20E7E6}" name="Guest User" initials="GU" userId="S::urn:spo:anon#db6fa4665a5631de5f85f46ece4b89fc60c3b3fbd8739c49a221e644fc3815f3::" providerId="AD"/>
  <p188:author id="{CD858AA3-D1A1-5C05-B66E-2BE549506736}" name="Kristine Tapley" initials="KT" userId="S::k_tapley@ducks.ca::b5c0a384-7e38-4dff-aa64-996cbc3f6705" providerId="AD"/>
  <p188:author id="{A26DD0C2-FD65-E05A-0242-A12B5202DC32}" name="Paul Thoroughgood" initials="PT" userId="S::p_thoroughgood@ducks.ca::1d055be1-4e4f-4471-be8f-97c8744edc54" providerId="AD"/>
  <p188:author id="{20282AE7-2DD6-B501-4745-6228DF131379}" name="Jessica Needham" initials="JN" userId="S::j_needham@ducks.ca::34b88a6d-5679-479b-8a75-37f993f309d9" providerId="AD"/>
  <p188:author id="{C9F2B5EA-BD21-047C-3265-2C5ECAA0EB78}" name="Kat" initials="KK" userId="Ka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42"/>
    <a:srgbClr val="006666"/>
    <a:srgbClr val="783E63"/>
    <a:srgbClr val="FFFFFF"/>
    <a:srgbClr val="FF3399"/>
    <a:srgbClr val="B73A71"/>
    <a:srgbClr val="009999"/>
    <a:srgbClr val="FFFFCC"/>
    <a:srgbClr val="B1ACA6"/>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705A1D-857F-4545-D529-E2E2FAFEB06F}" v="8" dt="2023-08-15T18:44:46.490"/>
    <p1510:client id="{A0B2F0B6-5064-92BE-4269-633BEA38E988}" v="25" dt="2023-08-23T18:05:35.316"/>
    <p1510:client id="{FD97984B-F868-A666-7FB4-B2051A186213}" v="3" dt="2023-08-23T18:05:49.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919" autoAdjust="0"/>
  </p:normalViewPr>
  <p:slideViewPr>
    <p:cSldViewPr snapToGrid="0">
      <p:cViewPr varScale="1">
        <p:scale>
          <a:sx n="73" d="100"/>
          <a:sy n="73" d="100"/>
        </p:scale>
        <p:origin x="1392" y="66"/>
      </p:cViewPr>
      <p:guideLst/>
    </p:cSldViewPr>
  </p:slideViewPr>
  <p:notesTextViewPr>
    <p:cViewPr>
      <p:scale>
        <a:sx n="1" d="1"/>
        <a:sy n="1" d="1"/>
      </p:scale>
      <p:origin x="0" y="0"/>
    </p:cViewPr>
  </p:notesTextViewPr>
  <p:notesViewPr>
    <p:cSldViewPr snapToGrid="0">
      <p:cViewPr varScale="1">
        <p:scale>
          <a:sx n="62" d="100"/>
          <a:sy n="62" d="100"/>
        </p:scale>
        <p:origin x="3226" y="-31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7.fntdata"/><Relationship Id="rId48" Type="http://schemas.openxmlformats.org/officeDocument/2006/relationships/font" Target="fonts/font12.fntdata"/><Relationship Id="rId56"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microsoft.com/office/2018/10/relationships/authors" Targe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Needham" userId="S::j_needham@ducks.ca::34b88a6d-5679-479b-8a75-37f993f309d9" providerId="AD" clId="Web-{A0B2F0B6-5064-92BE-4269-633BEA38E988}"/>
    <pc:docChg chg="modSld sldOrd">
      <pc:chgData name="Jessica Needham" userId="S::j_needham@ducks.ca::34b88a6d-5679-479b-8a75-37f993f309d9" providerId="AD" clId="Web-{A0B2F0B6-5064-92BE-4269-633BEA38E988}" dt="2023-08-23T18:05:35.316" v="5"/>
      <pc:docMkLst>
        <pc:docMk/>
      </pc:docMkLst>
      <pc:sldChg chg="ord">
        <pc:chgData name="Jessica Needham" userId="S::j_needham@ducks.ca::34b88a6d-5679-479b-8a75-37f993f309d9" providerId="AD" clId="Web-{A0B2F0B6-5064-92BE-4269-633BEA38E988}" dt="2023-08-23T18:05:35.316" v="5"/>
        <pc:sldMkLst>
          <pc:docMk/>
          <pc:sldMk cId="1999713959" sldId="316"/>
        </pc:sldMkLst>
      </pc:sldChg>
      <pc:sldChg chg="addSp delSp modSp">
        <pc:chgData name="Jessica Needham" userId="S::j_needham@ducks.ca::34b88a6d-5679-479b-8a75-37f993f309d9" providerId="AD" clId="Web-{A0B2F0B6-5064-92BE-4269-633BEA38E988}" dt="2023-08-23T18:05:26.050" v="3"/>
        <pc:sldMkLst>
          <pc:docMk/>
          <pc:sldMk cId="2196652869" sldId="548"/>
        </pc:sldMkLst>
        <pc:picChg chg="add del mod">
          <ac:chgData name="Jessica Needham" userId="S::j_needham@ducks.ca::34b88a6d-5679-479b-8a75-37f993f309d9" providerId="AD" clId="Web-{A0B2F0B6-5064-92BE-4269-633BEA38E988}" dt="2023-08-23T18:05:26.050" v="3"/>
          <ac:picMkLst>
            <pc:docMk/>
            <pc:sldMk cId="2196652869" sldId="548"/>
            <ac:picMk id="3" creationId="{B049662A-816C-99EA-8C47-FDDDC403AA24}"/>
          </ac:picMkLst>
        </pc:picChg>
      </pc:sldChg>
    </pc:docChg>
  </pc:docChgLst>
  <pc:docChgLst>
    <pc:chgData name="Jessica Needham" userId="S::j_needham@ducks.ca::34b88a6d-5679-479b-8a75-37f993f309d9" providerId="AD" clId="Web-{94705A1D-857F-4545-D529-E2E2FAFEB06F}"/>
    <pc:docChg chg="modSld">
      <pc:chgData name="Jessica Needham" userId="S::j_needham@ducks.ca::34b88a6d-5679-479b-8a75-37f993f309d9" providerId="AD" clId="Web-{94705A1D-857F-4545-D529-E2E2FAFEB06F}" dt="2023-08-15T18:44:46.490" v="6"/>
      <pc:docMkLst>
        <pc:docMk/>
      </pc:docMkLst>
      <pc:sldChg chg="addSp delSp modSp">
        <pc:chgData name="Jessica Needham" userId="S::j_needham@ducks.ca::34b88a6d-5679-479b-8a75-37f993f309d9" providerId="AD" clId="Web-{94705A1D-857F-4545-D529-E2E2FAFEB06F}" dt="2023-08-15T18:44:46.490" v="6"/>
        <pc:sldMkLst>
          <pc:docMk/>
          <pc:sldMk cId="2114983939" sldId="513"/>
        </pc:sldMkLst>
        <pc:spChg chg="mod">
          <ac:chgData name="Jessica Needham" userId="S::j_needham@ducks.ca::34b88a6d-5679-479b-8a75-37f993f309d9" providerId="AD" clId="Web-{94705A1D-857F-4545-D529-E2E2FAFEB06F}" dt="2023-08-15T18:43:48.661" v="0" actId="20577"/>
          <ac:spMkLst>
            <pc:docMk/>
            <pc:sldMk cId="2114983939" sldId="513"/>
            <ac:spMk id="5" creationId="{0D77B0F5-14A4-C94F-9360-AAC36600ED95}"/>
          </ac:spMkLst>
        </pc:spChg>
        <pc:picChg chg="add del mod ord">
          <ac:chgData name="Jessica Needham" userId="S::j_needham@ducks.ca::34b88a6d-5679-479b-8a75-37f993f309d9" providerId="AD" clId="Web-{94705A1D-857F-4545-D529-E2E2FAFEB06F}" dt="2023-08-15T18:44:46.490" v="6"/>
          <ac:picMkLst>
            <pc:docMk/>
            <pc:sldMk cId="2114983939" sldId="513"/>
            <ac:picMk id="6" creationId="{2393B02A-C17B-408E-C12C-7467CBEACDBA}"/>
          </ac:picMkLst>
        </pc:picChg>
      </pc:sldChg>
    </pc:docChg>
  </pc:docChgLst>
  <pc:docChgLst>
    <pc:chgData name="Jessica Needham" userId="S::j_needham@ducks.ca::34b88a6d-5679-479b-8a75-37f993f309d9" providerId="AD" clId="Web-{FD97984B-F868-A666-7FB4-B2051A186213}"/>
    <pc:docChg chg="modSld">
      <pc:chgData name="Jessica Needham" userId="S::j_needham@ducks.ca::34b88a6d-5679-479b-8a75-37f993f309d9" providerId="AD" clId="Web-{FD97984B-F868-A666-7FB4-B2051A186213}" dt="2023-08-23T18:05:49.449" v="2"/>
      <pc:docMkLst>
        <pc:docMk/>
      </pc:docMkLst>
      <pc:sldChg chg="addSp modSp">
        <pc:chgData name="Jessica Needham" userId="S::j_needham@ducks.ca::34b88a6d-5679-479b-8a75-37f993f309d9" providerId="AD" clId="Web-{FD97984B-F868-A666-7FB4-B2051A186213}" dt="2023-08-23T18:05:48.199" v="1" actId="1076"/>
        <pc:sldMkLst>
          <pc:docMk/>
          <pc:sldMk cId="1999713959" sldId="316"/>
        </pc:sldMkLst>
        <pc:picChg chg="add mod">
          <ac:chgData name="Jessica Needham" userId="S::j_needham@ducks.ca::34b88a6d-5679-479b-8a75-37f993f309d9" providerId="AD" clId="Web-{FD97984B-F868-A666-7FB4-B2051A186213}" dt="2023-08-23T18:05:48.199" v="1" actId="1076"/>
          <ac:picMkLst>
            <pc:docMk/>
            <pc:sldMk cId="1999713959" sldId="316"/>
            <ac:picMk id="2" creationId="{F8FC79E8-6165-FC21-9B79-ED2D3B3DAEC9}"/>
          </ac:picMkLst>
        </pc:picChg>
      </pc:sldChg>
      <pc:sldChg chg="addSp">
        <pc:chgData name="Jessica Needham" userId="S::j_needham@ducks.ca::34b88a6d-5679-479b-8a75-37f993f309d9" providerId="AD" clId="Web-{FD97984B-F868-A666-7FB4-B2051A186213}" dt="2023-08-23T18:05:49.449" v="2"/>
        <pc:sldMkLst>
          <pc:docMk/>
          <pc:sldMk cId="2196652869" sldId="548"/>
        </pc:sldMkLst>
        <pc:picChg chg="add">
          <ac:chgData name="Jessica Needham" userId="S::j_needham@ducks.ca::34b88a6d-5679-479b-8a75-37f993f309d9" providerId="AD" clId="Web-{FD97984B-F868-A666-7FB4-B2051A186213}" dt="2023-08-23T18:05:49.449" v="2"/>
          <ac:picMkLst>
            <pc:docMk/>
            <pc:sldMk cId="2196652869" sldId="548"/>
            <ac:picMk id="4" creationId="{A31D6E1A-F604-B638-C009-CCE6E047A808}"/>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993366">
                <a:alpha val="69804"/>
              </a:srgbClr>
            </a:solidFill>
          </c:spPr>
          <c:dPt>
            <c:idx val="0"/>
            <c:bubble3D val="0"/>
            <c:spPr>
              <a:solidFill>
                <a:srgbClr val="B73A71"/>
              </a:solidFill>
              <a:ln>
                <a:noFill/>
              </a:ln>
              <a:effectLst/>
            </c:spPr>
            <c:extLst>
              <c:ext xmlns:c16="http://schemas.microsoft.com/office/drawing/2014/chart" uri="{C3380CC4-5D6E-409C-BE32-E72D297353CC}">
                <c16:uniqueId val="{00000001-5565-4C44-85B2-2A39D1066958}"/>
              </c:ext>
            </c:extLst>
          </c:dPt>
          <c:dPt>
            <c:idx val="1"/>
            <c:bubble3D val="0"/>
            <c:explosion val="10"/>
            <c:spPr>
              <a:solidFill>
                <a:srgbClr val="783E63"/>
              </a:solidFill>
              <a:ln>
                <a:noFill/>
              </a:ln>
              <a:effectLst/>
            </c:spPr>
            <c:extLst>
              <c:ext xmlns:c16="http://schemas.microsoft.com/office/drawing/2014/chart" uri="{C3380CC4-5D6E-409C-BE32-E72D297353CC}">
                <c16:uniqueId val="{00000003-5565-4C44-85B2-2A39D1066958}"/>
              </c:ext>
            </c:extLst>
          </c:dPt>
          <c:dPt>
            <c:idx val="2"/>
            <c:bubble3D val="0"/>
            <c:spPr>
              <a:solidFill>
                <a:srgbClr val="993366">
                  <a:alpha val="69804"/>
                </a:srgbClr>
              </a:solidFill>
              <a:ln>
                <a:noFill/>
              </a:ln>
              <a:effectLst/>
            </c:spPr>
            <c:extLst>
              <c:ext xmlns:c16="http://schemas.microsoft.com/office/drawing/2014/chart" uri="{C3380CC4-5D6E-409C-BE32-E72D297353CC}">
                <c16:uniqueId val="{00000005-5565-4C44-85B2-2A39D1066958}"/>
              </c:ext>
            </c:extLst>
          </c:dPt>
          <c:dPt>
            <c:idx val="3"/>
            <c:bubble3D val="0"/>
            <c:spPr>
              <a:solidFill>
                <a:srgbClr val="993366">
                  <a:alpha val="69804"/>
                </a:srgbClr>
              </a:solidFill>
              <a:ln>
                <a:noFill/>
              </a:ln>
              <a:effectLst/>
            </c:spPr>
            <c:extLst>
              <c:ext xmlns:c16="http://schemas.microsoft.com/office/drawing/2014/chart" uri="{C3380CC4-5D6E-409C-BE32-E72D297353CC}">
                <c16:uniqueId val="{00000007-5565-4C44-85B2-2A39D1066958}"/>
              </c:ext>
            </c:extLst>
          </c:dPt>
          <c:dLbls>
            <c:delete val="1"/>
          </c:dLbls>
          <c:cat>
            <c:strRef>
              <c:f>Sheet1!$A$2:$A$5</c:f>
              <c:strCache>
                <c:ptCount val="2"/>
                <c:pt idx="0">
                  <c:v>1st Qtr</c:v>
                </c:pt>
                <c:pt idx="1">
                  <c:v>2nd Qtr</c:v>
                </c:pt>
              </c:strCache>
            </c:strRef>
          </c:cat>
          <c:val>
            <c:numRef>
              <c:f>Sheet1!$B$2:$B$5</c:f>
              <c:numCache>
                <c:formatCode>General</c:formatCode>
                <c:ptCount val="4"/>
                <c:pt idx="0">
                  <c:v>80</c:v>
                </c:pt>
                <c:pt idx="1">
                  <c:v>20</c:v>
                </c:pt>
              </c:numCache>
            </c:numRef>
          </c:val>
          <c:extLst>
            <c:ext xmlns:c16="http://schemas.microsoft.com/office/drawing/2014/chart" uri="{C3380CC4-5D6E-409C-BE32-E72D297353CC}">
              <c16:uniqueId val="{00000008-5565-4C44-85B2-2A39D1066958}"/>
            </c:ext>
          </c:extLst>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B73A71"/>
            </a:solidFill>
          </c:spPr>
          <c:dPt>
            <c:idx val="0"/>
            <c:bubble3D val="0"/>
            <c:explosion val="12"/>
            <c:spPr>
              <a:solidFill>
                <a:srgbClr val="B73A71"/>
              </a:solidFill>
              <a:ln>
                <a:noFill/>
              </a:ln>
              <a:effectLst/>
            </c:spPr>
            <c:extLst>
              <c:ext xmlns:c16="http://schemas.microsoft.com/office/drawing/2014/chart" uri="{C3380CC4-5D6E-409C-BE32-E72D297353CC}">
                <c16:uniqueId val="{00000001-034A-48D0-9A03-9CFAD1513214}"/>
              </c:ext>
            </c:extLst>
          </c:dPt>
          <c:dPt>
            <c:idx val="1"/>
            <c:bubble3D val="0"/>
            <c:spPr>
              <a:solidFill>
                <a:srgbClr val="783E63"/>
              </a:solidFill>
              <a:ln>
                <a:noFill/>
              </a:ln>
              <a:effectLst/>
            </c:spPr>
            <c:extLst>
              <c:ext xmlns:c16="http://schemas.microsoft.com/office/drawing/2014/chart" uri="{C3380CC4-5D6E-409C-BE32-E72D297353CC}">
                <c16:uniqueId val="{00000002-034A-48D0-9A03-9CFAD1513214}"/>
              </c:ext>
            </c:extLst>
          </c:dPt>
          <c:dPt>
            <c:idx val="2"/>
            <c:bubble3D val="0"/>
            <c:spPr>
              <a:solidFill>
                <a:srgbClr val="B73A71"/>
              </a:solidFill>
              <a:ln>
                <a:noFill/>
              </a:ln>
              <a:effectLst/>
            </c:spPr>
            <c:extLst>
              <c:ext xmlns:c16="http://schemas.microsoft.com/office/drawing/2014/chart" uri="{C3380CC4-5D6E-409C-BE32-E72D297353CC}">
                <c16:uniqueId val="{00000005-B6CA-492E-9CAD-32D97A61BF1B}"/>
              </c:ext>
            </c:extLst>
          </c:dPt>
          <c:dPt>
            <c:idx val="3"/>
            <c:bubble3D val="0"/>
            <c:spPr>
              <a:solidFill>
                <a:srgbClr val="B73A71"/>
              </a:solidFill>
              <a:ln>
                <a:noFill/>
              </a:ln>
              <a:effectLst/>
            </c:spPr>
            <c:extLst>
              <c:ext xmlns:c16="http://schemas.microsoft.com/office/drawing/2014/chart" uri="{C3380CC4-5D6E-409C-BE32-E72D297353CC}">
                <c16:uniqueId val="{00000007-B6CA-492E-9CAD-32D97A61BF1B}"/>
              </c:ext>
            </c:extLst>
          </c:dPt>
          <c:dLbls>
            <c:delete val="1"/>
          </c:dLbls>
          <c:cat>
            <c:strRef>
              <c:f>Sheet1!$A$2:$A$5</c:f>
              <c:strCache>
                <c:ptCount val="2"/>
                <c:pt idx="0">
                  <c:v>1st Qtr</c:v>
                </c:pt>
                <c:pt idx="1">
                  <c:v>2nd Qtr</c:v>
                </c:pt>
              </c:strCache>
            </c:strRef>
          </c:cat>
          <c:val>
            <c:numRef>
              <c:f>Sheet1!$B$2:$B$5</c:f>
              <c:numCache>
                <c:formatCode>General</c:formatCode>
                <c:ptCount val="4"/>
                <c:pt idx="0">
                  <c:v>6.3</c:v>
                </c:pt>
                <c:pt idx="1">
                  <c:v>93.7</c:v>
                </c:pt>
              </c:numCache>
            </c:numRef>
          </c:val>
          <c:extLst>
            <c:ext xmlns:c16="http://schemas.microsoft.com/office/drawing/2014/chart" uri="{C3380CC4-5D6E-409C-BE32-E72D297353CC}">
              <c16:uniqueId val="{00000000-034A-48D0-9A03-9CFAD1513214}"/>
            </c:ext>
          </c:extLst>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omments/modernComment_1F1_636B7075.xml><?xml version="1.0" encoding="utf-8"?>
<p188:cmLst xmlns:a="http://schemas.openxmlformats.org/drawingml/2006/main" xmlns:r="http://schemas.openxmlformats.org/officeDocument/2006/relationships" xmlns:p188="http://schemas.microsoft.com/office/powerpoint/2018/8/main">
  <p188:cm id="{D8B58041-2807-4C7A-8F52-FB96C09A99D7}" authorId="{C9F2B5EA-BD21-047C-3265-2C5ECAA0EB78}" created="2023-07-26T16:00:25.821">
    <ac:txMkLst xmlns:ac="http://schemas.microsoft.com/office/drawing/2013/main/command">
      <pc:docMk xmlns:pc="http://schemas.microsoft.com/office/powerpoint/2013/main/command"/>
      <pc:sldMk xmlns:pc="http://schemas.microsoft.com/office/powerpoint/2013/main/command" cId="1667985525" sldId="497"/>
      <ac:spMk id="4" creationId="{11D6908E-7B99-45BB-FA94-70163E280D9F}"/>
      <ac:txMk cp="0" len="54">
        <ac:context len="55" hash="2210767315"/>
      </ac:txMk>
    </ac:txMkLst>
    <p188:pos x="4081990" y="358413"/>
    <p188:txBody>
      <a:bodyPr/>
      <a:lstStyle/>
      <a:p>
        <a:r>
          <a:rPr lang="en-CA"/>
          <a:t>This is illegible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C02E52-AEB5-40B0-BDA1-89C806AB62E6}" type="datetimeFigureOut">
              <a:rPr lang="en-CA" smtClean="0"/>
              <a:t>2023-08-23</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7B990-32D2-424B-B863-490B29350DFB}" type="slidenum">
              <a:rPr lang="en-CA" smtClean="0"/>
              <a:t>‹#›</a:t>
            </a:fld>
            <a:endParaRPr lang="en-CA"/>
          </a:p>
        </p:txBody>
      </p:sp>
    </p:spTree>
    <p:extLst>
      <p:ext uri="{BB962C8B-B14F-4D97-AF65-F5344CB8AC3E}">
        <p14:creationId xmlns:p14="http://schemas.microsoft.com/office/powerpoint/2010/main" val="3635282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agriculture.canada.ca/en/canadas-agriculture-sectors/overview-canadas-agriculture-and-agri-food-sector"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agriculture.canada.ca/fr/secteur/apercu"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native-land.ca/resources/teachers-guid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thecanadianencyclopedia.ca/fr/article/terres-federales-politique-sur-le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research.wri.org/wrr-food"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2023 © Canards Illimités Canada : Cette présentation est destinée à l'usage des enseignants, des ambassadeurs de Canards Illimités Canada (CIC) et d'autres affiliés ou associés à des fins éducatives uniquement. Veuillez respecter les photographes qui ont généreusement offert l'utilisation de leurs images et ne pas dupliquer ou désassembler cette présentation autrement que pour l'usage recommandé. Pour plus d'informations, veuillez consulter notre site Web à l'adresse suivante : </a:t>
            </a:r>
            <a:r>
              <a:rPr lang="fr-CA" sz="1800" u="none" strike="noStrike" dirty="0">
                <a:effectLst/>
                <a:latin typeface="Calibri" panose="020F0502020204030204" pitchFamily="34" charset="0"/>
                <a:ea typeface="Times New Roman" panose="02020603050405020304" pitchFamily="18" charset="0"/>
                <a:cs typeface="Times New Roman" panose="02020603050405020304" pitchFamily="18" charset="0"/>
                <a:hlinkClick r:id="rId3"/>
              </a:rPr>
              <a:t>https://www.ducks.ca/our-work/education/</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 Ou, pour plus d'informations ou pour accéder aux images à d'autres fins, veuillez contacter CIC Éducation au courriel suivant : education@ducks.ca.</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Veuillez lire les notes sous chaque diapositive pour avoir un aperçu du matériel pédagogique et des instructions relatives aux activités. CIC Éducation a compilé des recherches approfondies sur la façon dont l'agriculture peut jouer un rôle clé dans la conservation de nos prairies indigènes tout en nous assurant que nous enseignons aux jeunes l'importance de ces écosystèmes en misant sur une approche et une perspective globale. Cette présentation PowerPoint a un ordre et un déroulement spécifique, veuillez vous assurer de le suivre.</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Conçu pour les élèves du 3e secondaire et plus. Ce PowerPoint fait partie du dossier de ressources sur les prairies et l’agriculture. N’oubliez pas de consulter les ressources complémentaires ici : </a:t>
            </a:r>
            <a:r>
              <a:rPr lang="fr-CA" sz="1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insert live </a:t>
            </a:r>
            <a:r>
              <a:rPr lang="fr-CA" sz="1800" dirty="0" err="1">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link</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Avis : Discuter de l'histoire coloniale du Canada et de ses impacts actuels avec des jeunes peut être stressant et pourrait susciter de l'inconfort. Il est important d'aborder les sentiments d’inconfort et de rassurer les élèves qu'il est normal de les éprouver.</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D'une région à l'autre au Canada, les formes d'agriculture durable et les façons dont les écosystèmes étaient utilisés, variaient en fonction de la géographie et des ressources disponibles.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Sur la côte ouest, les Premières Nations prenaient le rôle d'ingénieurs de l'écosystème, créant des jardins de palourdes qui avaient une importance culturelle. Il s'agissait de défricher et de terrasser les plages et de construire des murs de roches dans les zones intertidales, créant ainsi un habitat où les palourdes pouvaient être récoltées. Ces jardins augmentaient la productivité des palourdes, amélioraient l'habitat et fournissaient une source de nourriture fiable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Pour y parvenir, ils devaient gérer l'habitat pour les palourdes, ce qui incluait la gestion des niveaux d'oxygène et la distance des rayons de soleil pour augmenter leurs récoltes ! C'est comme l'agriculture, où nous devons créer de meilleures conditions de vie pour tous les éléments afin d'améliorer leur santé et leur productivité.</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C'était l'une des façons dont les peuples autochtones géraient durablement les ressources naturelles dans l'environnement. Jusqu'à récemment, les jardins de palourdes étaient inconnus de la science occidentale. Ça a été une occasion pour la science occidentale d’apprendre sur les connaissances traditionnelles qui profitent aux gens et aux systèmes naturels.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1036733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Dans les prairies tempérées des Prairies canadiennes, ces ressources naturelles étaient gérées de façon durable grâce au feu. Nous avons déjà parlé du feu et de son rôle important dans la formation de l'écosystème des prairies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prairies étaient également gérées par les peuples autochtones à l'aide du feu. Le feu fut traditionnellement utilisé pour aider à défricher la terre pour l'agriculture, améliorer le pâturage et le fourrage pour les espèces qu'ils chassaient, et pour diriger la migration de ces espèces. Traditionnellement, les peuples autochtones de cette région étaient des chasseurs de bisons.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gestion du feu a également été utilisée pour reproduire le rôle des bisons et gérer l'écosystème des prairies dans un contexte agricole ! Tout comme les bisons étaient des ingénieurs de l'écosystème dont les modes de pâturage contribuaient à améliorer la biodiversité dans les prairies, la gestion du feu était utilisée de façon similaire !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cs typeface="Times New Roman" panose="02020603050405020304" pitchFamily="18" charset="0"/>
              </a:rPr>
              <a:t>Sur la photo en haut à droite, on peut voir Eugene Ross, un aîné de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Wipazoka</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Wakpa</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Oyate</a:t>
            </a:r>
            <a:r>
              <a:rPr lang="fr-CA" sz="1800" dirty="0">
                <a:effectLst/>
                <a:latin typeface="Calibri" panose="020F0502020204030204" pitchFamily="34" charset="0"/>
                <a:ea typeface="Calibri" panose="020F0502020204030204" pitchFamily="34" charset="0"/>
                <a:cs typeface="Times New Roman" panose="02020603050405020304" pitchFamily="18" charset="0"/>
              </a:rPr>
              <a:t>, autrement connu sous le nom de la Sioux Valley Dakota Nation, récolter de la sauge près de chez lui. Les peuples autochtones connaissent le bon moment pour le brûlage en observant les indices dans l'écosystème.</a:t>
            </a:r>
            <a:endParaRPr lang="en-US" sz="1800"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11</a:t>
            </a:fld>
            <a:endParaRPr lang="en-CA" dirty="0"/>
          </a:p>
        </p:txBody>
      </p:sp>
    </p:spTree>
    <p:extLst>
      <p:ext uri="{BB962C8B-B14F-4D97-AF65-F5344CB8AC3E}">
        <p14:creationId xmlns:p14="http://schemas.microsoft.com/office/powerpoint/2010/main" val="2302605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0" dirty="0">
                <a:effectLst/>
                <a:latin typeface="Calibri" panose="020F0502020204030204" pitchFamily="34" charset="0"/>
                <a:ea typeface="Calibri" panose="020F0502020204030204" pitchFamily="34" charset="0"/>
                <a:cs typeface="Times New Roman" panose="02020603050405020304" pitchFamily="18" charset="0"/>
              </a:rPr>
              <a:t>Actuellement (en </a:t>
            </a:r>
            <a:r>
              <a:rPr lang="fr-CA" sz="1800" dirty="0">
                <a:effectLst/>
                <a:latin typeface="Calibri" panose="020F0502020204030204" pitchFamily="34" charset="0"/>
                <a:ea typeface="Calibri" panose="020F0502020204030204" pitchFamily="34" charset="0"/>
                <a:cs typeface="Times New Roman" panose="02020603050405020304" pitchFamily="18" charset="0"/>
              </a:rPr>
              <a:t>2022), le Canada compte plus de 180 000 exploitations agricoles qui couvrent 62,2 millions d'hectares de terres (soit environ 6,3 % de la superficie totale du Canada). Une grande partie de ces terres se trouvent dans les Prairies canadiennes qui comprennent l'Alberta, la Saskatchewan et le Manitoba. En effet, c'est dans les Prairies que l'on trouve plus de 80 % des terres agricoles du Canada ! </a:t>
            </a: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fr-CA" sz="1800" dirty="0">
                <a:effectLst/>
                <a:latin typeface="Calibri" panose="020F0502020204030204" pitchFamily="34" charset="0"/>
                <a:ea typeface="Calibri" panose="020F0502020204030204" pitchFamily="34" charset="0"/>
                <a:cs typeface="Times New Roman" panose="02020603050405020304" pitchFamily="18" charset="0"/>
              </a:rPr>
              <a:t> Gouvernement du Canada. 2022. </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Aperçu du secteur agricole et agroalimentaire canadien</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Agriculture et Agroalimentaire Canada. Récupéré de </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https://agriculture.canada.ca/en/canadas-agriculture-sectors/overview-canadas-agriculture-and-agri-food-sector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https://agriculture.canada.ca/fr/secteur/apercu</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1485292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Mais nous savons, grâce au module 1, que les Prairies canadiennes n'ont pas toujours eu cette allure ! La terre ici n'a pas toujours été utilisée pour l'agriculture à une si grande échelle. Auparavant, on y trouvait de grandes étendues de prairies intactes, des millions de bisons qui parcouraient les plaines et des peuples autochtones qui géraient la terre par la récolte et l'agriculture. Le paysage a subi une transformation considérable au cours des deux derniers siècles ; pour avoir un meilleur avenir, nous devons comprendre le passé et la façon dont il pourrait façonner cet avenir. </a:t>
            </a:r>
            <a:r>
              <a:rPr lang="en-CA" sz="1800" b="0" i="0" u="none" strike="noStrike" dirty="0">
                <a:solidFill>
                  <a:srgbClr val="444444"/>
                </a:solidFill>
                <a:effectLst/>
                <a:latin typeface="Calibri" panose="020F0502020204030204" pitchFamily="34" charset="0"/>
              </a:rPr>
              <a:t>​</a:t>
            </a:r>
            <a:r>
              <a:rPr lang="en-CA" sz="1800" b="0" i="0" dirty="0">
                <a:solidFill>
                  <a:srgbClr val="444444"/>
                </a:solidFill>
                <a:effectLst/>
                <a:latin typeface="Calibri" panose="020F0502020204030204" pitchFamily="34" charset="0"/>
              </a:rPr>
              <a:t>​</a:t>
            </a:r>
            <a:endParaRPr lang="en-CA" b="0" i="0" dirty="0">
              <a:solidFill>
                <a:srgbClr val="444444"/>
              </a:solidFill>
              <a:effectLst/>
              <a:latin typeface="Calibri" panose="020F0502020204030204" pitchFamily="34" charset="0"/>
            </a:endParaRPr>
          </a:p>
          <a:p>
            <a:endParaRPr lang="en-CA"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1913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Prairies ont une longue histoire d'agriculture autochtone utilisant des connaissances agricoles bien antérieures aux pratiques agricoles modernes que nous connaissons aujourd'hui. Les premières traces d'agriculture dans certaines régions des Prairies remontent aux années 1400, ce qui montre que les peuples autochtones vivaient et cultivaient la région bien avant l'arrivée des colons européens.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679347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Lorsque les colons européens sont arrivés en Amérique du Nord, ils ont dépeint le continent comme ayant une « nature sauvage vierge ». Cependant, comme nous venons de l’apprendre, le paysage avait été géré pendant des siècles auparavant par les peuples autochtones.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façon dont le paysage était traditionnellement géré ici en Amérique du Nord était très différente de l'idée que les colons avaient de la gestion et de la culture de la terre. Ces différentes perceptions culturelles sont également apparentes dans la façon de chacun de nommer l'Amérique du Nord.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peuples autochtones appellent l'Amérique du Nord l'Île de la Tortue, car elle représente la carapace de la tortue entourée d'océans. Elle symbolise la créature vivante et évoque le lien profond et le respect pour la terre qui est partagée par tous.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C'est très différent du terme Terra nullius donné à l'Amérique du Nord par les Européens, qui signifie une terre vide et sans habitants. Les colons considéraient l'Amérique du Nord comme un endroit sauvage et indompté qui devait être maîtrisé. Ces différences de points de vue ont créé de nombreux défis lorsque la colonisation européenne s'est intensifiée au dix-neuvième siècle.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15</a:t>
            </a:fld>
            <a:endParaRPr lang="en-CA"/>
          </a:p>
        </p:txBody>
      </p:sp>
    </p:spTree>
    <p:extLst>
      <p:ext uri="{BB962C8B-B14F-4D97-AF65-F5344CB8AC3E}">
        <p14:creationId xmlns:p14="http://schemas.microsoft.com/office/powerpoint/2010/main" val="4208189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Avant le contact avec les colons, les peuples autochtones étaient les gardiens de l'Île de la Tortue. Il n'y avait pas de frontières géopolitiques comme celles que nous connaissons aujourd'hui au Canada.</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En 1867, le Canada fut formé en tant que pays et la colonisation des Prairies s'est intensifiée dans les décennies suivantes, après 1872 (Loi des terres fédérales). Des cantons ont été créés, ce qui a considérablement remodelé notre carte du Canada avec de nombreuses frontières géopolitiques.</a:t>
            </a: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Mais les peuples autochtones vivaient de cette terre bien avant l'arrivée des colons, regorgeant de diversité des peuples et de cultures autochtones à travers les Amériques. Nous devons nous efforcer d'en apprendre davantage sur les terres où nous vivons et sur son histoire.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Une façon d'y parvenir est la reconnaissance du territoire. C’est une façon de sensibiliser les gens dans leur quotidien à la présence autochtone et à leurs droits fonciers.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Prenez un moment avec votre classe pour visiter le site native-land.ca et trouver sur quel territoire vous vous trouvez. En explorant cette carte, vous pourrez montrer aux élèves la complexité et la diversité des peuples et des Nations autochtones du Canada.]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Tiré de Native-Land.ca : Comment reconnaît-on un territoire ? Souvent, les reconnaissances de territoire sont concises, du genre : « Je souhaite reconnaître que nous sommes sur le territoire traditionnel des (nom de la Nation) ». Certaines personnes mentionnent également le nom d'un traité local. Certains peuvent apprendre la langue et prononcer quelques mots dans cette langue.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Si vous voulez ajouter plus de détails, réfléchissez à certaines questions telles que : Pourquoi faites-vous cette reconnaissance ? Quel est le lien avec le travail que vous faites ? Quelle est votre relation avec le territoire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fr-CA" sz="1800" dirty="0">
                <a:effectLst/>
                <a:latin typeface="Calibri" panose="020F0502020204030204" pitchFamily="34" charset="0"/>
                <a:ea typeface="Calibri" panose="020F0502020204030204" pitchFamily="34" charset="0"/>
                <a:cs typeface="Times New Roman" panose="02020603050405020304" pitchFamily="18" charset="0"/>
              </a:rPr>
              <a:t>Pour plus de ressources sur la carte et la reconnaissance du territoire, veuillez consulter le site Native-Land.ca ou le guide de l'enseignant suivant </a:t>
            </a:r>
            <a:r>
              <a:rPr lang="fr-CA" sz="1800" u="none" strike="noStrik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https://native-land.ca/resources/teachers-guide/. </a:t>
            </a:r>
            <a:endParaRPr lang="en-CA"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CA" sz="1100"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16</a:t>
            </a:fld>
            <a:endParaRPr lang="en-CA"/>
          </a:p>
        </p:txBody>
      </p:sp>
    </p:spTree>
    <p:extLst>
      <p:ext uri="{BB962C8B-B14F-4D97-AF65-F5344CB8AC3E}">
        <p14:creationId xmlns:p14="http://schemas.microsoft.com/office/powerpoint/2010/main" val="1367524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Peu après la création du « Canada » en tant que pays, </a:t>
            </a:r>
            <a:r>
              <a:rPr lang="fr-CA" sz="18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la Loi des terres fédérales de 1872</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créée par le gouvernement fédéral, a permis aux terres de l’Ouest d’être vendues pour la culture de blé, le développement du chemin de fer, et l’établissement des propriétés familiales afin d'encourager la colonisation.</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Cela s'est fait sans consulter les peuples autochtones qui vivaient sur ces terres et qui ont rapidement perdu leur accès à la terre, à la capacité à gérer et à vivre sur ces terres, à leur culture, leur spiritualité et leur lien avec la terre.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800"/>
              </a:spcAft>
            </a:pPr>
            <a:endParaRPr lang="en-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endParaRPr>
          </a:p>
          <a:p>
            <a:pPr marL="0" marR="0">
              <a:spcBef>
                <a:spcPts val="0"/>
              </a:spcBef>
              <a:spcAft>
                <a:spcPts val="800"/>
              </a:spcAft>
            </a:pPr>
            <a:r>
              <a:rPr lang="en-CA"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https://www.thecanadianencyclopedia.ca/fr/article/terres-federales-politique-sur-les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17</a:t>
            </a:fld>
            <a:endParaRPr lang="en-CA"/>
          </a:p>
        </p:txBody>
      </p:sp>
    </p:spTree>
    <p:extLst>
      <p:ext uri="{BB962C8B-B14F-4D97-AF65-F5344CB8AC3E}">
        <p14:creationId xmlns:p14="http://schemas.microsoft.com/office/powerpoint/2010/main" val="4005144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Au début, la colonisation des Prairies fut lente, mais </a:t>
            </a:r>
            <a:r>
              <a:rPr lang="fr-CA" sz="1800" dirty="0">
                <a:effectLst/>
                <a:latin typeface="Calibri" panose="020F0502020204030204" pitchFamily="34" charset="0"/>
                <a:ea typeface="Calibri" panose="020F0502020204030204" pitchFamily="34" charset="0"/>
                <a:cs typeface="Times New Roman" panose="02020603050405020304" pitchFamily="18" charset="0"/>
              </a:rPr>
              <a:t>une série de lois fédérales sur les terres ont permis aux pionniers de tenter l'agriculture dans les Prairies.  De vastes campagnes ont été menées pour encourager les colons immigrants à se rendre dans l'Ouest dans le cadre du mouvement de la « civilisation de l'Ouest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r>
              <a:rPr lang="fr-CA" sz="1800" dirty="0">
                <a:effectLst/>
                <a:latin typeface="Calibri" panose="020F0502020204030204" pitchFamily="34" charset="0"/>
                <a:ea typeface="Calibri" panose="020F0502020204030204" pitchFamily="34" charset="0"/>
                <a:cs typeface="Times New Roman" panose="02020603050405020304" pitchFamily="18" charset="0"/>
              </a:rPr>
              <a:t>Des milliers d'hectares de Prairies canadiennes ont été labourés, les milieux humides drainés et les arbres abattus afin de créer des terres productives pour le blé et l'avoine. L'arrivée des colons a radicalement changé tous les aspects de la vie des Autochtones, limitant leurs déplacements, épuisant leurs ressources et réprimant leurs pratiques culturelles et leurs traditions. </a:t>
            </a:r>
            <a:endParaRPr lang="en-CA" sz="1100"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1352010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populations autochtones ont également été fortement touchées par la disparition des bisons, qui étaient des espèces importantes sur le plan culturel et des sources importantes de nourriture, de vêtements et d</a:t>
            </a:r>
            <a:r>
              <a:rPr lang="fr-FR" sz="1800" dirty="0">
                <a:effectLst/>
                <a:latin typeface="Calibri" panose="020F0502020204030204" pitchFamily="34" charset="0"/>
                <a:ea typeface="Calibri" panose="020F0502020204030204" pitchFamily="34" charset="0"/>
                <a:cs typeface="Times New Roman" panose="02020603050405020304" pitchFamily="18" charset="0"/>
              </a:rPr>
              <a:t>e matériaux utilisés pour bâtir</a:t>
            </a:r>
            <a:r>
              <a:rPr lang="fr-CA" sz="1800" dirty="0">
                <a:effectLst/>
                <a:latin typeface="Calibri" panose="020F0502020204030204" pitchFamily="34" charset="0"/>
                <a:ea typeface="Calibri" panose="020F0502020204030204" pitchFamily="34" charset="0"/>
                <a:cs typeface="Times New Roman" panose="02020603050405020304" pitchFamily="18" charset="0"/>
              </a:rPr>
              <a:t>. Avant l'arrivée des colons, on estime à 30 millions le nombre de bisons des plaines au Canada, que l'on trouvait dans les Prairies canadiennes. Après 1870 et suite la colonisation rapide de l'Ouest canadien, la population de bisons des plaines a commencé à décliner rapidement. En 1879, on comptait moins de 1 000 bisons des plaines et, peu après 1888, on estimait qu'ils avaient totalement disparu du Canada (on ne les trouve plus ici). </a:t>
            </a:r>
            <a:endParaRPr lang="en-US"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19</a:t>
            </a:fld>
            <a:endParaRPr lang="en-CA"/>
          </a:p>
        </p:txBody>
      </p:sp>
    </p:spTree>
    <p:extLst>
      <p:ext uri="{BB962C8B-B14F-4D97-AF65-F5344CB8AC3E}">
        <p14:creationId xmlns:p14="http://schemas.microsoft.com/office/powerpoint/2010/main" val="1610081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colonisation des Prairies canadiennes a donné lieu à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Perte des prairies = perte de la couche arable riche en nutriments </a:t>
            </a:r>
            <a:r>
              <a:rPr lang="fr-CA" sz="1800" dirty="0">
                <a:effectLst/>
                <a:latin typeface="Calibri" panose="020F0502020204030204" pitchFamily="34" charset="0"/>
                <a:ea typeface="Calibri" panose="020F0502020204030204" pitchFamily="34" charset="0"/>
                <a:cs typeface="Times New Roman" panose="02020603050405020304" pitchFamily="18" charset="0"/>
              </a:rPr>
              <a:t>: La perte des herbes de prairie à racines profondes, combinée au labourage excessif des terres agricoles, a entraîné l'érosion des sols riches dans les champs et la disparition de la couche arable fertile qui était autrefois si importante pour la culture des plantes.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Perte des milieux humides = perte des sources d'eau </a:t>
            </a:r>
            <a:r>
              <a:rPr lang="fr-CA" sz="1800" dirty="0">
                <a:effectLst/>
                <a:latin typeface="Calibri" panose="020F0502020204030204" pitchFamily="34" charset="0"/>
                <a:ea typeface="Calibri" panose="020F0502020204030204" pitchFamily="34" charset="0"/>
                <a:cs typeface="Times New Roman" panose="02020603050405020304" pitchFamily="18" charset="0"/>
              </a:rPr>
              <a:t>: Si l'on combine cette perte de milieux humides avec des précipitations limitées au début des années 1900, de graves sécheresses ont commencé à frapper les grandes plaines.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Perte d'une espèce clé de voûte : le bison </a:t>
            </a:r>
            <a:r>
              <a:rPr lang="fr-CA" sz="1800" dirty="0">
                <a:effectLst/>
                <a:latin typeface="Calibri" panose="020F0502020204030204" pitchFamily="34" charset="0"/>
                <a:ea typeface="Calibri" panose="020F0502020204030204" pitchFamily="34" charset="0"/>
                <a:cs typeface="Times New Roman" panose="02020603050405020304" pitchFamily="18" charset="0"/>
              </a:rPr>
              <a:t>= Perte d'un ingénieur de l'écosystème qui aidait autrefois à gérer les terres et à maintenir un écosystème sain et équilibré.</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Perte des connaissances écologiques traditionnelles = perte de notre lien avec la terre et les relations au sein de l'écosystème, et de notre compréhension de ces éléments</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spcAft>
                <a:spcPts val="800"/>
              </a:spcAft>
              <a:buFont typeface="+mj-lt"/>
              <a:buNone/>
            </a:pPr>
            <a:endParaRPr lang="en-CA"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20</a:t>
            </a:fld>
            <a:endParaRPr lang="en-CA"/>
          </a:p>
        </p:txBody>
      </p:sp>
    </p:spTree>
    <p:extLst>
      <p:ext uri="{BB962C8B-B14F-4D97-AF65-F5344CB8AC3E}">
        <p14:creationId xmlns:p14="http://schemas.microsoft.com/office/powerpoint/2010/main" val="3315589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 nouveau</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développement par les colons des Prairies canadiennes a converti les prairies et les milieux humides en cultures. Bien que cela ait été un succès au départ, la perte de ces écosystèmes clés a entraîné la disparition de nombreux services écosystémiques essentiels et de ressources limitées nécessaires au succès à long terme.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6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perte de ces services et ressources écosystémiques peut entraîner de nombreux problèmes potentiels pour nos écosystèmes naturels et agricoles. Le </a:t>
            </a:r>
            <a:r>
              <a:rPr lang="fr-CA" sz="1800" b="1" dirty="0">
                <a:effectLst/>
                <a:latin typeface="Calibri" panose="020F0502020204030204" pitchFamily="34" charset="0"/>
                <a:ea typeface="Calibri" panose="020F0502020204030204" pitchFamily="34" charset="0"/>
                <a:cs typeface="Times New Roman" panose="02020603050405020304" pitchFamily="18" charset="0"/>
              </a:rPr>
              <a:t>«</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b="1" dirty="0" err="1">
                <a:effectLst/>
                <a:latin typeface="Calibri" panose="020F0502020204030204" pitchFamily="34" charset="0"/>
                <a:ea typeface="Calibri" panose="020F0502020204030204" pitchFamily="34" charset="0"/>
                <a:cs typeface="Times New Roman" panose="02020603050405020304" pitchFamily="18" charset="0"/>
              </a:rPr>
              <a:t>Dust</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Bowl », une longue période de sécheresse qui a provoqué des tempêtes de poussière dans les Prairies canadiennes et a endommagé les écosystèmes et l'agriculture, </a:t>
            </a:r>
            <a:r>
              <a:rPr lang="fr-CA" sz="1800" dirty="0">
                <a:effectLst/>
                <a:latin typeface="Calibri" panose="020F0502020204030204" pitchFamily="34" charset="0"/>
                <a:ea typeface="Calibri" panose="020F0502020204030204" pitchFamily="34" charset="0"/>
                <a:cs typeface="Times New Roman" panose="02020603050405020304" pitchFamily="18" charset="0"/>
              </a:rPr>
              <a:t>est un exemple extrême de certains des impacts écologiques négatifs résultant de l'exploitation de ces ressources limitées.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mj-lt"/>
              <a:buNone/>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21</a:t>
            </a:fld>
            <a:endParaRPr lang="en-CA"/>
          </a:p>
        </p:txBody>
      </p:sp>
    </p:spTree>
    <p:extLst>
      <p:ext uri="{BB962C8B-B14F-4D97-AF65-F5344CB8AC3E}">
        <p14:creationId xmlns:p14="http://schemas.microsoft.com/office/powerpoint/2010/main" val="2663925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perte généralisée des milieux humides et des prairies, qui a exacerbé les effets du «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Dust</a:t>
            </a:r>
            <a:r>
              <a:rPr lang="fr-CA" sz="1800" dirty="0">
                <a:effectLst/>
                <a:latin typeface="Calibri" panose="020F0502020204030204" pitchFamily="34" charset="0"/>
                <a:ea typeface="Calibri" panose="020F0502020204030204" pitchFamily="34" charset="0"/>
                <a:cs typeface="Times New Roman" panose="02020603050405020304" pitchFamily="18" charset="0"/>
              </a:rPr>
              <a:t> Bowl », a également entraîné la perte de nombreuses populations de sauvagine (canards, oies et autres oiseaux aquatiques) et d'espèces sauvages. CIC a été créé en 1938 par des chasseurs de sauvagine pour </a:t>
            </a:r>
            <a:r>
              <a:rPr lang="fr-FR" sz="1800" dirty="0">
                <a:effectLst/>
                <a:latin typeface="Calibri" panose="020F0502020204030204" pitchFamily="34" charset="0"/>
                <a:ea typeface="Calibri" panose="020F0502020204030204" pitchFamily="34" charset="0"/>
                <a:cs typeface="Times New Roman" panose="02020603050405020304" pitchFamily="18" charset="0"/>
              </a:rPr>
              <a:t>entamer un processus de conservation de</a:t>
            </a:r>
            <a:r>
              <a:rPr lang="fr-CA" sz="1800" dirty="0">
                <a:effectLst/>
                <a:latin typeface="Calibri" panose="020F0502020204030204" pitchFamily="34" charset="0"/>
                <a:ea typeface="Calibri" panose="020F0502020204030204" pitchFamily="34" charset="0"/>
                <a:cs typeface="Times New Roman" panose="02020603050405020304" pitchFamily="18" charset="0"/>
              </a:rPr>
              <a:t> ces milieux humides dans les Prairies canadiennes. La mission de CIC consiste à conserver, à restaurer et à gérer les milieux humides et les habitats connexes (p. ex., nos prairies !) au profit de la sauvagine de l'Amérique du Nord. Ces habitats profitent également à d'autres espèces sauvages et aux humains (et à l'agriculture !).</a:t>
            </a:r>
          </a:p>
          <a:p>
            <a:pPr marL="0" marR="0">
              <a:lnSpc>
                <a:spcPct val="107000"/>
              </a:lnSpc>
              <a:spcBef>
                <a:spcPts val="0"/>
              </a:spcBef>
              <a:spcAft>
                <a:spcPts val="6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6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Notre vision </a:t>
            </a:r>
            <a:r>
              <a:rPr lang="fr-CA" sz="1800" dirty="0">
                <a:effectLst/>
                <a:latin typeface="Calibri" panose="020F0502020204030204" pitchFamily="34" charset="0"/>
                <a:ea typeface="Calibri" panose="020F0502020204030204" pitchFamily="34" charset="0"/>
                <a:cs typeface="Times New Roman" panose="02020603050405020304" pitchFamily="18" charset="0"/>
              </a:rPr>
              <a:t>: des milieux humides sains et de l’eau de qualité pour tous les oiseaux aquatiques, la faune et la flore sauvage et les humains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22</a:t>
            </a:fld>
            <a:endParaRPr lang="en-CA"/>
          </a:p>
        </p:txBody>
      </p:sp>
    </p:spTree>
    <p:extLst>
      <p:ext uri="{BB962C8B-B14F-4D97-AF65-F5344CB8AC3E}">
        <p14:creationId xmlns:p14="http://schemas.microsoft.com/office/powerpoint/2010/main" val="15911466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pratiques agricoles apportées par les colons d'Europe et des États-Unis n'étaient pas adaptées aux terres des Prairies canadiennes ce qui a conduit au «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Dust</a:t>
            </a:r>
            <a:r>
              <a:rPr lang="fr-CA" sz="1800" dirty="0">
                <a:effectLst/>
                <a:latin typeface="Calibri" panose="020F0502020204030204" pitchFamily="34" charset="0"/>
                <a:ea typeface="Calibri" panose="020F0502020204030204" pitchFamily="34" charset="0"/>
                <a:cs typeface="Times New Roman" panose="02020603050405020304" pitchFamily="18" charset="0"/>
              </a:rPr>
              <a:t> Bowl » et à la nécessité d'améliorer l’approche en agriculture dans notre pays.</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Après la sécheresse du «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Dust</a:t>
            </a:r>
            <a:r>
              <a:rPr lang="fr-CA" sz="1800" dirty="0">
                <a:effectLst/>
                <a:latin typeface="Calibri" panose="020F0502020204030204" pitchFamily="34" charset="0"/>
                <a:ea typeface="Calibri" panose="020F0502020204030204" pitchFamily="34" charset="0"/>
                <a:cs typeface="Times New Roman" panose="02020603050405020304" pitchFamily="18" charset="0"/>
              </a:rPr>
              <a:t> Bowl », l'agriculture canadienne a pu s'adapter et se développer à nouveau. L'évolution de l'agriculture au cours de cette période est le résultat des impacts environnementaux cumulatifs et des changements de paysage à grande échelle qui se sont produits.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Il y a tellement d'études scientifiques et de recherche qui entrent en jeu dans la façon dont nous cultivons la terre, et dans le développement de nouvelles techniques afin de prévenir la perte de ressources limitantes telles que l'eau et la couche arable riche en nutriments à cause de la sécheresse et de l'érosion. </a:t>
            </a: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nouvelles avancées technologiques ont également équipé les agriculteurs avec de plus grandes machines pour cultiver plus de terres de manière plus efficace. Cela inclut également une agriculture à haut niveau d'intrants qui utilise des engrais pour remplacer d'autres ressources limitantes (nutriments) ainsi que des pesticides.  La taille des exploitations a commencé à doubler entre 1971 et 2016 ! Et la taille moyenne des fermes était encore plus grande dans les Prairies par rapport à la taille moyenne des fermes dans le reste du Canada.</a:t>
            </a:r>
            <a:r>
              <a:rPr lang="fr-CA" sz="1800" baseline="300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International Institute for Sustainable Development. 2021. Farming the Future: Agriculture and climate change on the Canadian Prairies. Retrieved from: chrome-extension://</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efaidnbmnnnibpcajpcglclefindmkaj</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/https://www.iisd.org/system/files/2021-11/farming-future-agriculture-climate-change-canadian-prairies.pdf </a:t>
            </a:r>
            <a:r>
              <a:rPr lang="en-CA" sz="1800" dirty="0">
                <a:effectLst/>
                <a:latin typeface="Calibri" panose="020F0502020204030204" pitchFamily="34" charset="0"/>
                <a:ea typeface="Calibri" panose="020F0502020204030204" pitchFamily="34"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23</a:t>
            </a:fld>
            <a:endParaRPr lang="en-CA"/>
          </a:p>
        </p:txBody>
      </p:sp>
    </p:spTree>
    <p:extLst>
      <p:ext uri="{BB962C8B-B14F-4D97-AF65-F5344CB8AC3E}">
        <p14:creationId xmlns:p14="http://schemas.microsoft.com/office/powerpoint/2010/main" val="1231598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a:t>
            </a:r>
            <a:r>
              <a:rPr lang="fr-CA" sz="1800" b="1"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progrès de l'agriculture au Canada ont évolué pour approvisionner et nourrir notre population croissante de la manière la plus efficace possible. Tout comme nous avons exploré comment l'agriculture autochtone variait selon les régions en fonction des terres et des écosystèmes disponibles, il en va de même pour ce que nous cultivons et produisons dans nos différentes provinces et territoires. Vous pouvez voir ici les différents produits de base qui proviennent de chacun de nos territoires et provinces en fonction des différents types de terres et de climats dans les régions.  (La carte provient d'Agriculture et Agroalimentaire Canada, 2017.) Quel est le principal produit agricole (ressource naturelle ou produit alimentaire) de votre province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Mots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clés</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Fourrage - </a:t>
            </a:r>
            <a:r>
              <a:rPr lang="fr-CA" sz="1800" dirty="0">
                <a:effectLst/>
                <a:latin typeface="Calibri" panose="020F0502020204030204" pitchFamily="34" charset="0"/>
                <a:ea typeface="Calibri" panose="020F0502020204030204" pitchFamily="34" charset="0"/>
                <a:cs typeface="Times New Roman" panose="02020603050405020304" pitchFamily="18" charset="0"/>
              </a:rPr>
              <a:t>cultures telles que le foin et l'herbe qui sont cultivées pour fournir de la nourriture au bétail comme les bovins.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Cultures en serre - </a:t>
            </a:r>
            <a:r>
              <a:rPr lang="fr-CA" sz="1800" dirty="0">
                <a:effectLst/>
                <a:latin typeface="Calibri" panose="020F0502020204030204" pitchFamily="34" charset="0"/>
                <a:ea typeface="Calibri" panose="020F0502020204030204" pitchFamily="34" charset="0"/>
                <a:cs typeface="Times New Roman" panose="02020603050405020304" pitchFamily="18" charset="0"/>
              </a:rPr>
              <a:t>cultures d'intérieur telles que les tomates, les concombres, la laitue et les poivrons.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Horticulture - </a:t>
            </a:r>
            <a:r>
              <a:rPr lang="fr-CA" sz="1800" dirty="0">
                <a:effectLst/>
                <a:latin typeface="Calibri" panose="020F0502020204030204" pitchFamily="34" charset="0"/>
                <a:ea typeface="Calibri" panose="020F0502020204030204" pitchFamily="34" charset="0"/>
                <a:cs typeface="Times New Roman" panose="02020603050405020304" pitchFamily="18" charset="0"/>
              </a:rPr>
              <a:t>culture de plantes telles que les fruits, les fleurs et les légumes.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Oléagineux - </a:t>
            </a:r>
            <a:r>
              <a:rPr lang="fr-CA" sz="1800" dirty="0">
                <a:effectLst/>
                <a:latin typeface="Calibri" panose="020F0502020204030204" pitchFamily="34" charset="0"/>
                <a:ea typeface="Calibri" panose="020F0502020204030204" pitchFamily="34" charset="0"/>
                <a:cs typeface="Times New Roman" panose="02020603050405020304" pitchFamily="18" charset="0"/>
              </a:rPr>
              <a:t>cultures telles que le soja, le tournesol, le lin et le canola.</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24</a:t>
            </a:fld>
            <a:endParaRPr lang="en-CA"/>
          </a:p>
        </p:txBody>
      </p:sp>
    </p:spTree>
    <p:extLst>
      <p:ext uri="{BB962C8B-B14F-4D97-AF65-F5344CB8AC3E}">
        <p14:creationId xmlns:p14="http://schemas.microsoft.com/office/powerpoint/2010/main" val="1094136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Alors, revenons à notre première question du jour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Avez-vous déjà réfléchi à la nourriture que vous mangez ? Je veux dire, avez-vous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vraiment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déjà songé à cela ? D'où vient-elle ? À quel endroit les aliments sont-ils cultivés ? Regardez la quantité diversifiée d'aliments dans votre assiette (ou dans votre hamburger !) qui proviennent de diverses provinces canadiennes.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Image adaptée de l'infographie créée par Agriculture More </a:t>
            </a:r>
            <a:r>
              <a:rPr lang="fr-CA" sz="1800" i="1" dirty="0" err="1">
                <a:effectLst/>
                <a:latin typeface="Calibri" panose="020F0502020204030204" pitchFamily="34" charset="0"/>
                <a:ea typeface="Calibri" panose="020F0502020204030204" pitchFamily="34" charset="0"/>
                <a:cs typeface="Times New Roman" panose="02020603050405020304" pitchFamily="18" charset="0"/>
              </a:rPr>
              <a:t>Than</a:t>
            </a:r>
            <a:r>
              <a:rPr lang="fr-CA" sz="1800" i="1" dirty="0">
                <a:effectLst/>
                <a:latin typeface="Calibri" panose="020F0502020204030204" pitchFamily="34" charset="0"/>
                <a:ea typeface="Calibri" panose="020F0502020204030204" pitchFamily="34" charset="0"/>
                <a:cs typeface="Times New Roman" panose="02020603050405020304" pitchFamily="18" charset="0"/>
              </a:rPr>
              <a:t> </a:t>
            </a:r>
            <a:r>
              <a:rPr lang="fr-CA" sz="1800" i="1" dirty="0" err="1">
                <a:effectLst/>
                <a:latin typeface="Calibri" panose="020F0502020204030204" pitchFamily="34" charset="0"/>
                <a:ea typeface="Calibri" panose="020F0502020204030204" pitchFamily="34" charset="0"/>
                <a:cs typeface="Times New Roman" panose="02020603050405020304" pitchFamily="18" charset="0"/>
              </a:rPr>
              <a:t>Ever</a:t>
            </a:r>
            <a:r>
              <a:rPr lang="fr-CA" sz="1800" i="1"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www.</a:t>
            </a:r>
            <a:r>
              <a:rPr lang="fr-CA" sz="1800" i="1" dirty="0">
                <a:effectLst/>
                <a:latin typeface="Calibri" panose="020F0502020204030204" pitchFamily="34" charset="0"/>
                <a:ea typeface="Calibri" panose="020F0502020204030204" pitchFamily="34" charset="0"/>
                <a:cs typeface="Times New Roman" panose="02020603050405020304" pitchFamily="18" charset="0"/>
              </a:rPr>
              <a:t>agriculturemorethanever.ca].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25</a:t>
            </a:fld>
            <a:endParaRPr lang="en-CA"/>
          </a:p>
        </p:txBody>
      </p:sp>
    </p:spTree>
    <p:extLst>
      <p:ext uri="{BB962C8B-B14F-4D97-AF65-F5344CB8AC3E}">
        <p14:creationId xmlns:p14="http://schemas.microsoft.com/office/powerpoint/2010/main" val="3092171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En vous basant sur notre idée de ce qu'est un écosystème, considéreriez-vous que l'agriculture est un écosystème ? Qu'est-ce qu'un écosystème ? Comment le définir ?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Rappelez la définition de l'écosystème aux élèves, en soulignant que l'écosystème est composé d'éléments biotiques et abiotiques.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L'agriculture est un autre type d'écosystème, qui intègre également des personnes ! Lorsque vous regardez par la fenêtre de votre auto en passant devant une ferme, vous ne réalisez peut-être pas à quel point ces « écosystèmes » sont complexes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F0302020204030204"/>
              <a:buChar char="•"/>
            </a:pP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1601929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peuples autochtones comprennent depuis longtemps la complexité des écosystèmes de nos prairies et de notre agriculture. Ils comprennent également l'interaction entre ces deux systèmes et leur capacité à croître ensemble et se bénéficier mutuellement. Les connaissances traditionnelles des peuples autochtones ont permis de développer des techniques ancestrales dont l'efficacité a été prouvée au fil des siècles. Les connaissances et les progrès scientifiques ont permis de trouver des moyens de devenir plus efficaces et de produire des rendements plus élevés pour répondre à la demande de nourriture.</a:t>
            </a:r>
            <a:endParaRPr lang="en-US"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27</a:t>
            </a:fld>
            <a:endParaRPr lang="en-CA"/>
          </a:p>
        </p:txBody>
      </p:sp>
    </p:spTree>
    <p:extLst>
      <p:ext uri="{BB962C8B-B14F-4D97-AF65-F5344CB8AC3E}">
        <p14:creationId xmlns:p14="http://schemas.microsoft.com/office/powerpoint/2010/main" val="262047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 population mondiale est censée atteindre 10 milliards de personnes d'ici à 2050. Nous aurons besoin de 56 % de nourriture de plus pour nourrir la population croissante, mais nous utilisons déjà 50 % des terres arables de la planète pour l'agriculture. Comment allons-nous nourrir 10 milliards de personnes  sans causer davantage de dégâts ? Au cours des deux prochaines décennies, nous devrons trouver des moyens de répondre à cette demande croissante de manière durable, tout en contribuant à la protection d'écosystèmes importants.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(Les </a:t>
            </a:r>
            <a:r>
              <a:rPr lang="en-US" sz="1800" i="1" u="sng" dirty="0" err="1">
                <a:solidFill>
                  <a:srgbClr val="881798"/>
                </a:solidFill>
                <a:effectLst/>
                <a:latin typeface="Calibri" panose="020F0502020204030204" pitchFamily="34" charset="0"/>
                <a:ea typeface="Calibri" panose="020F0502020204030204" pitchFamily="34" charset="0"/>
                <a:cs typeface="Calibri" panose="020F0502020204030204" pitchFamily="34" charset="0"/>
              </a:rPr>
              <a:t>graphiques</a:t>
            </a: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 </a:t>
            </a:r>
            <a:r>
              <a:rPr lang="en-US" sz="1800" i="1" u="sng" dirty="0" err="1">
                <a:solidFill>
                  <a:srgbClr val="881798"/>
                </a:solidFill>
                <a:effectLst/>
                <a:latin typeface="Calibri" panose="020F0502020204030204" pitchFamily="34" charset="0"/>
                <a:ea typeface="Calibri" panose="020F0502020204030204" pitchFamily="34" charset="0"/>
                <a:cs typeface="Calibri" panose="020F0502020204030204" pitchFamily="34" charset="0"/>
              </a:rPr>
              <a:t>ont</a:t>
            </a: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 </a:t>
            </a:r>
            <a:r>
              <a:rPr lang="en-US" sz="1800" i="1" u="sng" dirty="0" err="1">
                <a:solidFill>
                  <a:srgbClr val="881798"/>
                </a:solidFill>
                <a:effectLst/>
                <a:latin typeface="Calibri" panose="020F0502020204030204" pitchFamily="34" charset="0"/>
                <a:ea typeface="Calibri" panose="020F0502020204030204" pitchFamily="34" charset="0"/>
                <a:cs typeface="Calibri" panose="020F0502020204030204" pitchFamily="34" charset="0"/>
              </a:rPr>
              <a:t>été</a:t>
            </a: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 </a:t>
            </a:r>
            <a:r>
              <a:rPr lang="en-US" sz="1800" i="1" u="sng" dirty="0" err="1">
                <a:solidFill>
                  <a:srgbClr val="881798"/>
                </a:solidFill>
                <a:effectLst/>
                <a:latin typeface="Calibri" panose="020F0502020204030204" pitchFamily="34" charset="0"/>
                <a:ea typeface="Calibri" panose="020F0502020204030204" pitchFamily="34" charset="0"/>
                <a:cs typeface="Calibri" panose="020F0502020204030204" pitchFamily="34" charset="0"/>
              </a:rPr>
              <a:t>modifiés</a:t>
            </a: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 du: World Resources Institute and data is from their WORLD RESOURCES REPORT CREATING A SUSTAINABLE FOOD FUTURE (2019). Learn more here: </a:t>
            </a:r>
            <a:r>
              <a:rPr lang="en-US" sz="1800" i="1"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https://research.wri.org/wrr-food</a:t>
            </a:r>
            <a:r>
              <a:rPr lang="en-US" sz="1800" i="1" u="sng" dirty="0">
                <a:solidFill>
                  <a:srgbClr val="881798"/>
                </a:solidFill>
                <a:effectLst/>
                <a:latin typeface="Calibri" panose="020F0502020204030204" pitchFamily="34" charset="0"/>
                <a:ea typeface="Calibri" panose="020F0502020204030204" pitchFamily="34" charset="0"/>
                <a:cs typeface="Calibri" panose="020F0502020204030204" pitchFamily="34" charset="0"/>
              </a:rPr>
              <a: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i="1" dirty="0">
              <a:cs typeface="Calibri" panose="020F0502020204030204"/>
            </a:endParaRPr>
          </a:p>
        </p:txBody>
      </p:sp>
      <p:sp>
        <p:nvSpPr>
          <p:cNvPr id="4" name="Slide Number Placeholder 3"/>
          <p:cNvSpPr>
            <a:spLocks noGrp="1"/>
          </p:cNvSpPr>
          <p:nvPr>
            <p:ph type="sldNum" sz="quarter" idx="5"/>
          </p:nvPr>
        </p:nvSpPr>
        <p:spPr/>
        <p:txBody>
          <a:bodyPr/>
          <a:lstStyle/>
          <a:p>
            <a:fld id="{E577B990-32D2-424B-B863-490B29350DFB}" type="slidenum">
              <a:rPr lang="en-CA" smtClean="0"/>
              <a:t>28</a:t>
            </a:fld>
            <a:endParaRPr lang="en-CA"/>
          </a:p>
        </p:txBody>
      </p:sp>
    </p:spTree>
    <p:extLst>
      <p:ext uri="{BB962C8B-B14F-4D97-AF65-F5344CB8AC3E}">
        <p14:creationId xmlns:p14="http://schemas.microsoft.com/office/powerpoint/2010/main" val="1680863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C’est possible de combiner nos connaissances scientifiques et nos connaissances traditionnelles pour améliorer non seulement le paysage, mais aussi l'agriculture. Robin Wall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Kimmerer</a:t>
            </a:r>
            <a:r>
              <a:rPr lang="fr-CA" sz="1800" dirty="0">
                <a:effectLst/>
                <a:latin typeface="Calibri" panose="020F0502020204030204" pitchFamily="34" charset="0"/>
                <a:ea typeface="Calibri" panose="020F0502020204030204" pitchFamily="34" charset="0"/>
                <a:cs typeface="Times New Roman" panose="02020603050405020304" pitchFamily="18" charset="0"/>
              </a:rPr>
              <a:t>, scientifique et auteur de </a:t>
            </a:r>
            <a:r>
              <a:rPr lang="fr-CA" sz="1800" i="1" dirty="0" err="1">
                <a:effectLst/>
                <a:latin typeface="Calibri" panose="020F0502020204030204" pitchFamily="34" charset="0"/>
                <a:ea typeface="Calibri" panose="020F0502020204030204" pitchFamily="34" charset="0"/>
                <a:cs typeface="Times New Roman" panose="02020603050405020304" pitchFamily="18" charset="0"/>
              </a:rPr>
              <a:t>Braiding</a:t>
            </a:r>
            <a:r>
              <a:rPr lang="fr-CA" sz="1800" i="1" dirty="0">
                <a:effectLst/>
                <a:latin typeface="Calibri" panose="020F0502020204030204" pitchFamily="34" charset="0"/>
                <a:ea typeface="Calibri" panose="020F0502020204030204" pitchFamily="34" charset="0"/>
                <a:cs typeface="Times New Roman" panose="02020603050405020304" pitchFamily="18" charset="0"/>
              </a:rPr>
              <a:t> </a:t>
            </a:r>
            <a:r>
              <a:rPr lang="fr-CA" sz="1800" i="1" dirty="0" err="1">
                <a:effectLst/>
                <a:latin typeface="Calibri" panose="020F0502020204030204" pitchFamily="34" charset="0"/>
                <a:ea typeface="Calibri" panose="020F0502020204030204" pitchFamily="34" charset="0"/>
                <a:cs typeface="Times New Roman" panose="02020603050405020304" pitchFamily="18" charset="0"/>
              </a:rPr>
              <a:t>Sweetgrass</a:t>
            </a:r>
            <a:r>
              <a:rPr lang="fr-CA" sz="1800" dirty="0">
                <a:effectLst/>
                <a:latin typeface="Calibri" panose="020F0502020204030204" pitchFamily="34" charset="0"/>
                <a:ea typeface="Calibri" panose="020F0502020204030204" pitchFamily="34" charset="0"/>
                <a:cs typeface="Times New Roman" panose="02020603050405020304" pitchFamily="18" charset="0"/>
              </a:rPr>
              <a:t>, a développé trois métaphores sur la façon dont nous pouvons mettre en œuvre ces connaissances.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La forteresse </a:t>
            </a:r>
            <a:r>
              <a:rPr lang="fr-CA" sz="1800" dirty="0">
                <a:effectLst/>
                <a:latin typeface="Calibri" panose="020F0502020204030204" pitchFamily="34" charset="0"/>
                <a:ea typeface="Calibri" panose="020F0502020204030204" pitchFamily="34" charset="0"/>
                <a:cs typeface="Times New Roman" panose="02020603050405020304" pitchFamily="18" charset="0"/>
              </a:rPr>
              <a:t>- la domination de la science occidentale et l'effacement du savoir autochtone, comme cela s'est produit lors de la colonisation initiale des Prairies canadiennes.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La rivière </a:t>
            </a:r>
            <a:r>
              <a:rPr lang="fr-CA" sz="1800" dirty="0">
                <a:effectLst/>
                <a:latin typeface="Calibri" panose="020F0502020204030204" pitchFamily="34" charset="0"/>
                <a:ea typeface="Calibri" panose="020F0502020204030204" pitchFamily="34" charset="0"/>
                <a:cs typeface="Times New Roman" panose="02020603050405020304" pitchFamily="18" charset="0"/>
              </a:rPr>
              <a:t>- la coexistence des connaissances occidentales et autochtones sans que les deux systèmes de connaissances ne s'entrecroisent. Les deux systèmes de connaissances sont présents, mais coexistent indépendamment.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pPr>
            <a:r>
              <a:rPr lang="fr-CA" sz="1800" b="1" dirty="0">
                <a:effectLst/>
                <a:latin typeface="Calibri" panose="020F0502020204030204" pitchFamily="34" charset="0"/>
                <a:ea typeface="Calibri" panose="020F0502020204030204" pitchFamily="34" charset="0"/>
                <a:cs typeface="Times New Roman" panose="02020603050405020304" pitchFamily="18" charset="0"/>
              </a:rPr>
              <a:t>Le jardin </a:t>
            </a:r>
            <a:r>
              <a:rPr lang="fr-CA" sz="1800" dirty="0">
                <a:effectLst/>
                <a:latin typeface="Calibri" panose="020F0502020204030204" pitchFamily="34" charset="0"/>
                <a:ea typeface="Calibri" panose="020F0502020204030204" pitchFamily="34" charset="0"/>
                <a:cs typeface="Times New Roman" panose="02020603050405020304" pitchFamily="18" charset="0"/>
              </a:rPr>
              <a:t>- le tissage des deux systèmes de connaissances qui travaillent ensemble en harmonie et favorisent la multiplication des connaissances.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29</a:t>
            </a:fld>
            <a:endParaRPr lang="en-CA"/>
          </a:p>
        </p:txBody>
      </p:sp>
    </p:spTree>
    <p:extLst>
      <p:ext uri="{BB962C8B-B14F-4D97-AF65-F5344CB8AC3E}">
        <p14:creationId xmlns:p14="http://schemas.microsoft.com/office/powerpoint/2010/main" val="3142991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E577B990-32D2-424B-B863-490B29350DFB}" type="slidenum">
              <a:rPr lang="en-CA" smtClean="0"/>
              <a:t>3</a:t>
            </a:fld>
            <a:endParaRPr lang="en-CA" dirty="0"/>
          </a:p>
        </p:txBody>
      </p:sp>
    </p:spTree>
    <p:extLst>
      <p:ext uri="{BB962C8B-B14F-4D97-AF65-F5344CB8AC3E}">
        <p14:creationId xmlns:p14="http://schemas.microsoft.com/office/powerpoint/2010/main" val="29126142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agriculteurs exploitent aujourd'hui plus de terres cultivées que jamais, avec une efficacité et une productivité accrues. Pourtant, nous sommes toujours confrontés à une perte importante de nos écosystèmes des prairies et des milieux humides et nous assistons à un grand déclin de la biodiversité. En tant que gestionnaires d’habitat, comment pouvons-nous tirer profit de l'écosystème à des fins agricoles tout en améliorant la qualité de l'habitat ?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 tissage de nos deux systèmes de connaissances pourrait contribuer à un avenir plus durable et régénérateur pour l'agriculture ! Comment pouvons-nous restaurer la nature au profit de tous les écosystèmes et services écosystémiques ? Passez au Module 3 pour en apprendre plus à ce sujet.</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30</a:t>
            </a:fld>
            <a:endParaRPr lang="en-CA"/>
          </a:p>
        </p:txBody>
      </p:sp>
    </p:spTree>
    <p:extLst>
      <p:ext uri="{BB962C8B-B14F-4D97-AF65-F5344CB8AC3E}">
        <p14:creationId xmlns:p14="http://schemas.microsoft.com/office/powerpoint/2010/main" val="3815052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As-tu déjà réfléchi à propos de la nourriture que tu manges ? Genre, </a:t>
            </a:r>
            <a:r>
              <a:rPr lang="fr-CA" sz="1800" i="1" dirty="0">
                <a:effectLst/>
                <a:latin typeface="Calibri" panose="020F0502020204030204" pitchFamily="34" charset="0"/>
                <a:ea typeface="Calibri" panose="020F0502020204030204" pitchFamily="34" charset="0"/>
                <a:cs typeface="Times New Roman" panose="02020603050405020304" pitchFamily="18" charset="0"/>
              </a:rPr>
              <a:t>vraiment </a:t>
            </a:r>
            <a:r>
              <a:rPr lang="fr-CA" sz="1800" dirty="0">
                <a:effectLst/>
                <a:latin typeface="Calibri" panose="020F0502020204030204" pitchFamily="34" charset="0"/>
                <a:ea typeface="Calibri" panose="020F0502020204030204" pitchFamily="34" charset="0"/>
                <a:cs typeface="Times New Roman" panose="02020603050405020304" pitchFamily="18" charset="0"/>
              </a:rPr>
              <a:t>réfléchi ? D'où vient-elle ? Qui cultive les aliments que nous consommons ? Où sont-ils cultivés ? Qu'y avait-il et qui se trouvait sur la terre avant qu'elle ne soit utilisée pour la culture des aliments ? Commençons par explorer ce qui se trouve dans ton assiette et comment ces aliments se sont retrouvés là.....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577B990-32D2-424B-B863-490B29350DFB}" type="slidenum">
              <a:rPr lang="en-CA" smtClean="0"/>
              <a:t>4</a:t>
            </a:fld>
            <a:endParaRPr lang="en-CA"/>
          </a:p>
        </p:txBody>
      </p:sp>
    </p:spTree>
    <p:extLst>
      <p:ext uri="{BB962C8B-B14F-4D97-AF65-F5344CB8AC3E}">
        <p14:creationId xmlns:p14="http://schemas.microsoft.com/office/powerpoint/2010/main" val="808647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Nous pouvons remercier les agriculteurs pour une grande partie de la nourriture que nous mangeons ! Ce sont eux qui font pousser, cultivent et élèvent les aliments que nous mangeons. Ces systèmes et opérations constituent ce que l'on appelle l'agriculture.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L'agriculture est à la fois un art et une science. Elle comprend la préparation du sol pour nous permettre de faire pousser des cultures et la gestion des prairies pour élever le bétail. Non seulement l'agriculture fournit de la nourriture au monde entier, mais elle est également responsable de la fabrication de nos tissus (coton, laine et </a:t>
            </a:r>
            <a:r>
              <a:rPr lang="fr-CA"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cuir</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863E6DDC-6814-426B-836F-B5C715FBAE47}" type="slidenum">
              <a:rPr lang="en-CA" smtClean="0"/>
              <a:t>5</a:t>
            </a:fld>
            <a:endParaRPr lang="en-CA"/>
          </a:p>
        </p:txBody>
      </p:sp>
    </p:spTree>
    <p:extLst>
      <p:ext uri="{BB962C8B-B14F-4D97-AF65-F5344CB8AC3E}">
        <p14:creationId xmlns:p14="http://schemas.microsoft.com/office/powerpoint/2010/main" val="1842568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b="1" dirty="0">
                <a:effectLst/>
                <a:latin typeface="Calibri" panose="020F0502020204030204" pitchFamily="34" charset="0"/>
                <a:ea typeface="Calibri" panose="020F0502020204030204" pitchFamily="34" charset="0"/>
                <a:cs typeface="Times New Roman" panose="02020603050405020304" pitchFamily="18" charset="0"/>
              </a:rPr>
              <a:t>De nombreux aliments que nous consommons aujourd'hui ont un aspect très différent de celui qu'ils avaient dans le passé. </a:t>
            </a:r>
            <a:r>
              <a:rPr lang="fr-CA" sz="1800" dirty="0">
                <a:effectLst/>
                <a:latin typeface="Calibri" panose="020F0502020204030204" pitchFamily="34" charset="0"/>
                <a:ea typeface="Calibri" panose="020F0502020204030204" pitchFamily="34" charset="0"/>
                <a:cs typeface="Times New Roman" panose="02020603050405020304" pitchFamily="18" charset="0"/>
              </a:rPr>
              <a:t>La croissance démographique a été accompagnée d'une hausse de l'intensité de l'agriculture. Cette évolution s'est faite lentement au fil du temps, en commençant par de petites adaptations végétales qui ont évolué vers l'agriculture.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Une grande partie de cette évolution a consisté en la domestication des plantes, c'est-à-dire l'adaptation des plantes sauvages à l'usage humain.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De nombreuses cultures de légumes et d'aliments qui nous sont familiers aujourd'hui ne ressemblent guère aux plantes dont elles sont issues à l'origine. Grâce à l'évolution, différentes parties de ces plantes ont pu être sélectionnées pour créer différents aliments que nous aimons (ou détestons) manger aujourd'hui. Saviez-vous que le brocoli, le chou-fleur, le chou et le chou frisé proviennent tous du même type d'espèce,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Brassica</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oleracea</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04800" marR="0" indent="-304800">
              <a:lnSpc>
                <a:spcPct val="107000"/>
              </a:lnSpc>
              <a:spcBef>
                <a:spcPts val="0"/>
              </a:spcBef>
              <a:spcAft>
                <a:spcPts val="800"/>
              </a:spcAft>
            </a:pP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Cheng, F., Wu, J., Cai, C., Fu, L., Liang, J., </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Borm</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T., Zhuang, M., Zhang, Y., Zhang, F., </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Bonnema</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G., &amp; Wang, X. (2016). Genome resequencing and comparative </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variome</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analysis in a Brassica </a:t>
            </a:r>
            <a:r>
              <a:rPr lang="en-CA" sz="18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rapa</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and Brassica oleracea collection. </a:t>
            </a:r>
            <a:r>
              <a:rPr lang="en-CA"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Scientific Data</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CA"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a:t>
            </a:r>
            <a:r>
              <a:rPr lang="en-CA"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https://doi.org/10.1038/sdata.2016.119 </a:t>
            </a:r>
            <a:r>
              <a:rPr lang="en-CA" sz="1800" dirty="0">
                <a:effectLst/>
                <a:latin typeface="Calibri" panose="020F0502020204030204" pitchFamily="34" charset="0"/>
                <a:ea typeface="Calibri" panose="020F0502020204030204" pitchFamily="34" charset="0"/>
                <a:cs typeface="Calibri" panose="020F0502020204030204" pitchFamily="34"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6</a:t>
            </a:fld>
            <a:endParaRPr lang="en-CA"/>
          </a:p>
        </p:txBody>
      </p:sp>
    </p:spTree>
    <p:extLst>
      <p:ext uri="{BB962C8B-B14F-4D97-AF65-F5344CB8AC3E}">
        <p14:creationId xmlns:p14="http://schemas.microsoft.com/office/powerpoint/2010/main" val="1662768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Un autre exemple est l'évolution du maïs moderne ! Ce que nous connaissons sous le nom de maïs a évolué à l'origine à partir de la téosinte, une petite plante qui poussait au Mexique, il y a environ 9 000 ans.  À chaque récolte, les humains choisissaient les graines des meilleures plantes (sélectionnant ainsi les caractéristiques les plus recherchées) pour les replanter. Au cours de milliers d'années, cela a conduit au processus de sélection et à l'évolution de nombreuses espèces comme la téosinte vers des espèces plus désirables comme le maïs (qui est passé d'une petite plante adventice à coquille dure à des plantes à gros grains sans coquille).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CA" sz="18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fr-CA" sz="1800" dirty="0">
                <a:effectLst/>
                <a:latin typeface="Calibri" panose="020F0502020204030204" pitchFamily="34" charset="0"/>
                <a:ea typeface="Times New Roman" panose="02020603050405020304" pitchFamily="18" charset="0"/>
                <a:cs typeface="Times New Roman" panose="02020603050405020304" pitchFamily="18" charset="0"/>
              </a:rPr>
              <a:t>Aujourd'hui, la science </a:t>
            </a:r>
            <a:r>
              <a:rPr lang="fr-FR" sz="1800" dirty="0">
                <a:effectLst/>
                <a:latin typeface="Calibri" panose="020F0502020204030204" pitchFamily="34" charset="0"/>
                <a:ea typeface="Times New Roman" panose="02020603050405020304" pitchFamily="18" charset="0"/>
                <a:cs typeface="Times New Roman" panose="02020603050405020304" pitchFamily="18" charset="0"/>
              </a:rPr>
              <a:t>contribue à l'accélération de ce</a:t>
            </a:r>
            <a:r>
              <a:rPr lang="fr-CA" sz="1800" dirty="0">
                <a:effectLst/>
                <a:latin typeface="Calibri" panose="020F0502020204030204" pitchFamily="34" charset="0"/>
                <a:ea typeface="Times New Roman" panose="02020603050405020304" pitchFamily="18" charset="0"/>
                <a:cs typeface="Times New Roman" panose="02020603050405020304" pitchFamily="18" charset="0"/>
              </a:rPr>
              <a:t> processus ! Des améliorations massives ont été apportées à la production alimentaire grâce à la recherche en génétique des plantes, qui nous ont permis de développer non seulement des aliments plus agréables à manger, mais aussi des aliments ou des cultures qui résistent à la sécheresse, aux maladies ou qui contiennent même des nutriments supplémentaires ! </a:t>
            </a:r>
            <a:endParaRPr lang="en-US"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1619267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100" dirty="0">
                <a:effectLst/>
                <a:latin typeface="Calibri" panose="020F0502020204030204" pitchFamily="34" charset="0"/>
                <a:ea typeface="Calibri" panose="020F0502020204030204" pitchFamily="34" charset="0"/>
                <a:cs typeface="Times New Roman" panose="02020603050405020304" pitchFamily="18" charset="0"/>
              </a:rPr>
              <a:t>Cette culture des plantes, que nous connaissons aujourd'hui sous le nom d'agriculture, a été lancée par les peuples autochtones d'Amérique du Nord il y a plus de 9 000 ans.  Dans le nord-est des États-Unis et le sud-est du Canada, les peuples autochtones utilisaient la technique de culture des Trois sœurs, qui créait son propre mini écosystème où chacune des plantes se soutient pour grandir.</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0"/>
              </a:spcAft>
              <a:buFont typeface="Arial" panose="020B0604020202020204" pitchFamily="34" charset="0"/>
              <a:buChar char="•"/>
            </a:pPr>
            <a:r>
              <a:rPr lang="fr-CA" sz="1100" dirty="0">
                <a:effectLst/>
                <a:latin typeface="Calibri" panose="020F0502020204030204" pitchFamily="34" charset="0"/>
                <a:ea typeface="Calibri" panose="020F0502020204030204" pitchFamily="34" charset="0"/>
                <a:cs typeface="Times New Roman" panose="02020603050405020304" pitchFamily="18" charset="0"/>
              </a:rPr>
              <a:t>Ils plantaient une combinaison de trois cultures </a:t>
            </a:r>
            <a:r>
              <a:rPr lang="fr-CA" sz="1100" dirty="0">
                <a:effectLst/>
                <a:latin typeface="Calibri" panose="020F0502020204030204" pitchFamily="34" charset="0"/>
                <a:ea typeface="Calibri" panose="020F0502020204030204" pitchFamily="34" charset="0"/>
                <a:cs typeface="Calibri" panose="020F0502020204030204" pitchFamily="34" charset="0"/>
              </a:rPr>
              <a:t>–</a:t>
            </a:r>
            <a:r>
              <a:rPr lang="fr-CA" sz="1100" dirty="0">
                <a:effectLst/>
                <a:latin typeface="Calibri" panose="020F0502020204030204" pitchFamily="34" charset="0"/>
                <a:ea typeface="Calibri" panose="020F0502020204030204" pitchFamily="34" charset="0"/>
                <a:cs typeface="Times New Roman" panose="02020603050405020304" pitchFamily="18" charset="0"/>
              </a:rPr>
              <a:t> maïs, haricots et courges </a:t>
            </a:r>
            <a:r>
              <a:rPr lang="fr-CA" sz="1100" dirty="0">
                <a:effectLst/>
                <a:latin typeface="Calibri" panose="020F0502020204030204" pitchFamily="34" charset="0"/>
                <a:ea typeface="Calibri" panose="020F0502020204030204" pitchFamily="34" charset="0"/>
                <a:cs typeface="Calibri" panose="020F0502020204030204" pitchFamily="34" charset="0"/>
              </a:rPr>
              <a:t>–</a:t>
            </a:r>
            <a:r>
              <a:rPr lang="fr-CA" sz="1100" dirty="0">
                <a:effectLst/>
                <a:latin typeface="Calibri" panose="020F0502020204030204" pitchFamily="34" charset="0"/>
                <a:ea typeface="Calibri" panose="020F0502020204030204" pitchFamily="34" charset="0"/>
                <a:cs typeface="Times New Roman" panose="02020603050405020304" pitchFamily="18" charset="0"/>
              </a:rPr>
              <a:t> ensemble pour protéger et entretenir le sol.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0"/>
              </a:spcAft>
              <a:buFont typeface="Arial" panose="020B0604020202020204" pitchFamily="34" charset="0"/>
              <a:buChar char="•"/>
            </a:pPr>
            <a:r>
              <a:rPr lang="fr-CA" sz="1100" dirty="0">
                <a:effectLst/>
                <a:latin typeface="Calibri" panose="020F0502020204030204" pitchFamily="34" charset="0"/>
                <a:ea typeface="Calibri" panose="020F0502020204030204" pitchFamily="34" charset="0"/>
                <a:cs typeface="Times New Roman" panose="02020603050405020304" pitchFamily="18" charset="0"/>
              </a:rPr>
              <a:t>Les maïs fournissent un support aux haricots pendant qu’ils poussent.</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0"/>
              </a:spcAft>
              <a:buFont typeface="Arial" panose="020B0604020202020204" pitchFamily="34" charset="0"/>
              <a:buChar char="•"/>
            </a:pPr>
            <a:r>
              <a:rPr lang="fr-CA" sz="1100" dirty="0">
                <a:effectLst/>
                <a:latin typeface="Calibri" panose="020F0502020204030204" pitchFamily="34" charset="0"/>
                <a:ea typeface="Calibri" panose="020F0502020204030204" pitchFamily="34" charset="0"/>
                <a:cs typeface="Times New Roman" panose="02020603050405020304" pitchFamily="18" charset="0"/>
              </a:rPr>
              <a:t>Les haricots fournissent de l'azote au sol qui aide les autres plantes à pousser.</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lnSpc>
                <a:spcPct val="107000"/>
              </a:lnSpc>
              <a:spcBef>
                <a:spcPts val="0"/>
              </a:spcBef>
              <a:spcAft>
                <a:spcPts val="800"/>
              </a:spcAft>
              <a:buFont typeface="Arial" panose="020B0604020202020204" pitchFamily="34" charset="0"/>
              <a:buChar char="•"/>
            </a:pPr>
            <a:r>
              <a:rPr lang="fr-CA" sz="1100" dirty="0">
                <a:effectLst/>
                <a:latin typeface="Calibri" panose="020F0502020204030204" pitchFamily="34" charset="0"/>
                <a:ea typeface="Calibri" panose="020F0502020204030204" pitchFamily="34" charset="0"/>
                <a:cs typeface="Times New Roman" panose="02020603050405020304" pitchFamily="18" charset="0"/>
              </a:rPr>
              <a:t>Les courges recouvrent le sol ce qui réduit l'érosion du sol, l'évaporation de l'eau et empêche la croissance des mauvaises herbes.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r>
              <a:rPr lang="fr-CA" sz="1100" b="1" dirty="0">
                <a:effectLst/>
                <a:latin typeface="Calibri" panose="020F0502020204030204" pitchFamily="34" charset="0"/>
                <a:ea typeface="Times New Roman" panose="02020603050405020304" pitchFamily="18" charset="0"/>
              </a:rPr>
              <a:t>Ces trois aliments de base étaient cultivés à l'origine au Mexique et se sont ensuite répandus en Amérique du Nord.</a:t>
            </a:r>
            <a:endParaRPr lang="en-CA" sz="1200" dirty="0">
              <a:effectLst/>
              <a:latin typeface="Times New Roman" panose="02020603050405020304" pitchFamily="18" charset="0"/>
              <a:ea typeface="Times New Roman" panose="02020603050405020304" pitchFamily="18" charset="0"/>
            </a:endParaRPr>
          </a:p>
          <a:p>
            <a:pPr marL="0" indent="0">
              <a:lnSpc>
                <a:spcPct val="107000"/>
              </a:lnSpc>
              <a:buFont typeface="+mj-l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3976840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peuples autochtones géraient également la terre de manière à ce qu'elle profite non seulement aux êtres humains, mais aussi aux écosystèmes entiers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fr-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Dans le sud-ouest du continent nord-américain, les A : </a:t>
            </a:r>
            <a:r>
              <a:rPr lang="fr-CA" sz="1800" dirty="0" err="1">
                <a:effectLst/>
                <a:latin typeface="Calibri" panose="020F0502020204030204" pitchFamily="34" charset="0"/>
                <a:ea typeface="Calibri" panose="020F0502020204030204" pitchFamily="34" charset="0"/>
                <a:cs typeface="Times New Roman" panose="02020603050405020304" pitchFamily="18" charset="0"/>
              </a:rPr>
              <a:t>shiwi</a:t>
            </a:r>
            <a:r>
              <a:rPr lang="fr-CA" sz="1800" dirty="0">
                <a:effectLst/>
                <a:latin typeface="Calibri" panose="020F0502020204030204" pitchFamily="34" charset="0"/>
                <a:ea typeface="Calibri" panose="020F0502020204030204" pitchFamily="34" charset="0"/>
                <a:cs typeface="Times New Roman" panose="02020603050405020304" pitchFamily="18" charset="0"/>
              </a:rPr>
              <a:t>, ou le peuple Zuni, étaient dépendants de ce que leur offrait la terre du Nouveau-Mexique. Vivant dans une région aux ressources en eau limitées, ils développèrent des méthodes agricoles telles que les jardins de gaufres </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800" dirty="0">
                <a:effectLst/>
                <a:latin typeface="Calibri" panose="020F0502020204030204" pitchFamily="34" charset="0"/>
                <a:ea typeface="Calibri" panose="020F0502020204030204" pitchFamily="34" charset="0"/>
                <a:cs typeface="Times New Roman" panose="02020603050405020304" pitchFamily="18" charset="0"/>
              </a:rPr>
              <a:t>qui utilisaient le paysage pour détourner l'eau vers leurs cultures.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fr-CA" sz="1800" dirty="0">
                <a:effectLst/>
                <a:latin typeface="Calibri" panose="020F0502020204030204" pitchFamily="34" charset="0"/>
                <a:ea typeface="Calibri" panose="020F0502020204030204" pitchFamily="34" charset="0"/>
                <a:cs typeface="Times New Roman" panose="02020603050405020304" pitchFamily="18" charset="0"/>
              </a:rPr>
              <a:t>Les jardins de gaufres consistaient en une grille de carrés entourés de monticules de terre surélevés. Cela permettait de diriger le flux d'eau directement vers les plantes tout en offrant une protection contre le vent et en réduisant la quantité d'eau nécessaire. Cette méthode est connue comme l'une des plus anciennes pratiques d'agriculture durable. </a:t>
            </a: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14199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48137-0D99-3FA2-3594-EB587EB466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F3FE83B8-094A-CB20-2356-227B5CFC7A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30D7DA1-83CC-5A54-B5D4-35A9FED3780E}"/>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44C8E3A1-71FD-43DA-5DF3-F0D4F599DDD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7472AA5-0572-E193-3CE1-32C6792B94AF}"/>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81803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BB276-3EED-6992-6418-24A4E86917B5}"/>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A2EBF0B3-6A61-AB63-C4F3-ED73F5AB90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B17E14B-5E4A-BAD7-F801-2CEB065515CC}"/>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925C5E78-532A-718E-9CF1-9E48FA58B0F5}"/>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C8121D7-5AFE-9400-2AD6-C3939F5C642F}"/>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480104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F9259B-4860-8A17-0801-A8BCF1E9203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BCE2D93C-3DE7-5C55-C17A-CBA9361B8E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29B0968-E6E4-EB15-6F00-D8095263BF1A}"/>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F935A015-799C-5C33-EF8B-91D87A8DE64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5339D59-D9FB-188A-3174-1D1EC2D600D8}"/>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542310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59911-1457-824B-AA75-5EF2EFFDAB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C39BD3-4471-A544-8985-690FB4F2B8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E9F92F-09C6-D849-9B22-A383F425C11C}"/>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B0B96455-B83E-194D-A559-1ED4184B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BFB2E-AF8C-064D-BAC8-1213819FF261}"/>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7" name="Rectangle 6">
            <a:extLst>
              <a:ext uri="{FF2B5EF4-FFF2-40B4-BE49-F238E27FC236}">
                <a16:creationId xmlns:a16="http://schemas.microsoft.com/office/drawing/2014/main" id="{79102CAF-7F24-A541-AC6A-ACF924A618C8}"/>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DC2CB52-866E-1546-B824-A22E292CDB89}"/>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8968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93541-71FB-1B40-BCD7-739171CFDE93}"/>
              </a:ext>
            </a:extLst>
          </p:cNvPr>
          <p:cNvSpPr>
            <a:spLocks noGrp="1"/>
          </p:cNvSpPr>
          <p:nvPr>
            <p:ph type="title"/>
          </p:nvPr>
        </p:nvSpPr>
        <p:spPr/>
        <p:txBody>
          <a:bodyPr/>
          <a:lstStyle>
            <a:lvl1pPr>
              <a:defRPr b="1">
                <a:solidFill>
                  <a:srgbClr val="007A6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654FDAEC-1537-6A48-850B-28E2BFC8A0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36A38-415D-A947-8F86-7DC9446F95BA}"/>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F8449071-4F51-CF42-8846-713EA62E09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BFEEDA-FE5D-9F4E-A142-E2B00F02A695}"/>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Rectangle 7">
            <a:extLst>
              <a:ext uri="{FF2B5EF4-FFF2-40B4-BE49-F238E27FC236}">
                <a16:creationId xmlns:a16="http://schemas.microsoft.com/office/drawing/2014/main" id="{2C3040BB-4D7D-3643-A8A1-1B1B282A2714}"/>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8B402DF-0682-2348-B798-743083E81DC4}"/>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C8DFFA-7F15-BF4E-A0E6-729A39F41605}"/>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423F7EF-34DE-5C45-AA07-FEB26D59974B}"/>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4F9AF32-EF62-2F4D-9B72-359875AC3437}"/>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4" name="Picture 13">
            <a:extLst>
              <a:ext uri="{FF2B5EF4-FFF2-40B4-BE49-F238E27FC236}">
                <a16:creationId xmlns:a16="http://schemas.microsoft.com/office/drawing/2014/main" id="{012106FE-F60C-964B-AA9E-7ABDA4392A8C}"/>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490498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EBCA-4B93-9242-AB84-89CF6D0185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824F19-2058-6041-AF61-7A8A907258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B08D7-8B7A-D740-B143-DF152485C7B0}"/>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DE792EB5-C928-AA4C-8EB8-424AD4E0F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A2942-DF16-254A-96E2-99CFDDB5A29E}"/>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928906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3205-BAA8-4443-BF52-C75679BB66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DEAB99-43A7-C543-97D8-4B38ACFC88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5C318B-BF46-FD40-9340-5D419778F1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BCDF52-CA7E-174E-85A6-CDE651294717}"/>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6" name="Footer Placeholder 5">
            <a:extLst>
              <a:ext uri="{FF2B5EF4-FFF2-40B4-BE49-F238E27FC236}">
                <a16:creationId xmlns:a16="http://schemas.microsoft.com/office/drawing/2014/main" id="{47F1997B-51E3-9E48-9A48-7AB16341C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43E1FF-6C51-D44B-B3AC-181F7F6AD48E}"/>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Date Placeholder 3">
            <a:extLst>
              <a:ext uri="{FF2B5EF4-FFF2-40B4-BE49-F238E27FC236}">
                <a16:creationId xmlns:a16="http://schemas.microsoft.com/office/drawing/2014/main" id="{0BDDAD0A-1FE8-9F45-8E5B-B1DBB6E152D0}"/>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8/23/2023</a:t>
            </a:fld>
            <a:endParaRPr lang="en-US"/>
          </a:p>
        </p:txBody>
      </p:sp>
      <p:sp>
        <p:nvSpPr>
          <p:cNvPr id="9" name="Slide Number Placeholder 5">
            <a:extLst>
              <a:ext uri="{FF2B5EF4-FFF2-40B4-BE49-F238E27FC236}">
                <a16:creationId xmlns:a16="http://schemas.microsoft.com/office/drawing/2014/main" id="{B7C9E1FC-9912-8841-A6C8-EC15CCBF8A2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0" name="Rectangle 9">
            <a:extLst>
              <a:ext uri="{FF2B5EF4-FFF2-40B4-BE49-F238E27FC236}">
                <a16:creationId xmlns:a16="http://schemas.microsoft.com/office/drawing/2014/main" id="{23D12A4E-8677-744B-A9DC-597263B6664C}"/>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D307A5-A0D2-054E-97B2-720D76615AF8}"/>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880FCB6-31D7-4348-9F3D-8AFCABE640BD}"/>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6410FE3-3119-064C-8C94-9382E404DB7A}"/>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6A4087A-72B6-424F-A8AE-ED4B41635E6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7" name="Picture 16">
            <a:extLst>
              <a:ext uri="{FF2B5EF4-FFF2-40B4-BE49-F238E27FC236}">
                <a16:creationId xmlns:a16="http://schemas.microsoft.com/office/drawing/2014/main" id="{056C6BA2-EE54-E049-ADC8-69CF06B428E0}"/>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2838927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BCD0-D4DA-3D44-923E-8F8F589524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9A8CB-0A42-5D44-9EB0-924E55C184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97D218-B1A5-834B-8414-ECED821179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78EB8D-8064-5946-A4AF-605CD9465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FE34F2-8AA0-3F43-828B-EB73C960D1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418CD8-11E6-A448-B9F1-151197B2DF7F}"/>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8" name="Footer Placeholder 7">
            <a:extLst>
              <a:ext uri="{FF2B5EF4-FFF2-40B4-BE49-F238E27FC236}">
                <a16:creationId xmlns:a16="http://schemas.microsoft.com/office/drawing/2014/main" id="{3508D3E7-4A6C-5946-86E0-BD6D72AE27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735727-A329-B243-99FB-D9D46C4D2829}"/>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10" name="Date Placeholder 3">
            <a:extLst>
              <a:ext uri="{FF2B5EF4-FFF2-40B4-BE49-F238E27FC236}">
                <a16:creationId xmlns:a16="http://schemas.microsoft.com/office/drawing/2014/main" id="{571CDF08-02F4-8444-8E97-FD353642B603}"/>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8/23/2023</a:t>
            </a:fld>
            <a:endParaRPr lang="en-US"/>
          </a:p>
        </p:txBody>
      </p:sp>
      <p:sp>
        <p:nvSpPr>
          <p:cNvPr id="11" name="Slide Number Placeholder 5">
            <a:extLst>
              <a:ext uri="{FF2B5EF4-FFF2-40B4-BE49-F238E27FC236}">
                <a16:creationId xmlns:a16="http://schemas.microsoft.com/office/drawing/2014/main" id="{BB354D0C-8361-6A48-91CC-75D527F7446B}"/>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2" name="Rectangle 11">
            <a:extLst>
              <a:ext uri="{FF2B5EF4-FFF2-40B4-BE49-F238E27FC236}">
                <a16:creationId xmlns:a16="http://schemas.microsoft.com/office/drawing/2014/main" id="{4A0AC7FB-4291-384E-9E8C-252AA69E905D}"/>
              </a:ext>
            </a:extLst>
          </p:cNvPr>
          <p:cNvSpPr/>
          <p:nvPr/>
        </p:nvSpPr>
        <p:spPr>
          <a:xfrm>
            <a:off x="0" y="6405990"/>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CD4B06E-C1C7-1C46-B667-634435BB1CCF}"/>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B017B9-0B35-BA4D-8B80-F4124678F48E}"/>
              </a:ext>
            </a:extLst>
          </p:cNvPr>
          <p:cNvSpPr/>
          <p:nvPr/>
        </p:nvSpPr>
        <p:spPr>
          <a:xfrm>
            <a:off x="10817560" y="37130"/>
            <a:ext cx="1322368" cy="1322368"/>
          </a:xfrm>
          <a:prstGeom prst="ellipse">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D37E380-2303-854A-BD0C-5941CC9D064C}"/>
              </a:ext>
            </a:extLst>
          </p:cNvPr>
          <p:cNvSpPr/>
          <p:nvPr/>
        </p:nvSpPr>
        <p:spPr>
          <a:xfrm>
            <a:off x="10576001" y="185220"/>
            <a:ext cx="483117" cy="483117"/>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455269-61E7-8D48-BA6E-EFDF5F75DD5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9" name="Picture 18">
            <a:extLst>
              <a:ext uri="{FF2B5EF4-FFF2-40B4-BE49-F238E27FC236}">
                <a16:creationId xmlns:a16="http://schemas.microsoft.com/office/drawing/2014/main" id="{52C5BD74-F818-0041-84CB-D44E32ED8E3B}"/>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1425853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DE608-DCFE-004D-ACFC-910292F7E286}"/>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34A4AE4-0174-4C40-B91F-45C9278A9C06}"/>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4" name="Footer Placeholder 3">
            <a:extLst>
              <a:ext uri="{FF2B5EF4-FFF2-40B4-BE49-F238E27FC236}">
                <a16:creationId xmlns:a16="http://schemas.microsoft.com/office/drawing/2014/main" id="{061F8E24-3123-014F-A9DB-6CA34C4558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3FC077-9BEF-6D4A-B48A-138E16E6B09D}"/>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989594187"/>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5714A-53AD-AD46-8F1F-523FDBB49871}"/>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3" name="Footer Placeholder 2">
            <a:extLst>
              <a:ext uri="{FF2B5EF4-FFF2-40B4-BE49-F238E27FC236}">
                <a16:creationId xmlns:a16="http://schemas.microsoft.com/office/drawing/2014/main" id="{B2CA0DFA-5741-FB4B-AFF3-D0AD68E987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A64072-FBB1-4B48-9B3A-5D00C5D74067}"/>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348181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34F97-C477-4C6D-9771-084DFE0BA5F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C6452713-9264-43AB-92A7-DD5D1500D0D8}"/>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4" name="Footer Placeholder 3">
            <a:extLst>
              <a:ext uri="{FF2B5EF4-FFF2-40B4-BE49-F238E27FC236}">
                <a16:creationId xmlns:a16="http://schemas.microsoft.com/office/drawing/2014/main" id="{E4E582BD-AD9C-46A8-B228-682B6F7074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CA5932-0B3C-43BD-93F4-0E984802120C}"/>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343055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580B6-3682-C55D-999D-C3FFC409F7CD}"/>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61F3D921-6FDA-C520-0E4D-AFFFF576CA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CAD3A9F0-2F4A-710B-44C9-DAB9839F4533}"/>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03A7B8AD-A7CF-547F-6284-3F270A2431C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8E97F1E-940C-BB5F-BDF1-465C6B10082A}"/>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678850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F5C7E-ECBE-A946-B6BD-CEEF33460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15B58E-D474-3946-B279-025EC3036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90BA31-C2CF-434F-B5AE-CE9CD5BE8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B0FFC9-DB22-864E-B127-5D77EB9B42EF}"/>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6" name="Footer Placeholder 5">
            <a:extLst>
              <a:ext uri="{FF2B5EF4-FFF2-40B4-BE49-F238E27FC236}">
                <a16:creationId xmlns:a16="http://schemas.microsoft.com/office/drawing/2014/main" id="{C5B236A3-28F6-2849-99A2-ADC5B8E2E6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8824D2-7905-4843-953C-B91571509BFB}"/>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700105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82355-AC07-D94F-B470-6BD691931F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16CED-54AB-844A-8C4D-6205BBCDCA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C536C0F-36CE-A344-B638-8EB70F3287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82CEDA-34BB-5344-883F-50B6D6AE4163}"/>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6" name="Footer Placeholder 5">
            <a:extLst>
              <a:ext uri="{FF2B5EF4-FFF2-40B4-BE49-F238E27FC236}">
                <a16:creationId xmlns:a16="http://schemas.microsoft.com/office/drawing/2014/main" id="{323DD2B2-3E05-4548-B01A-0FAE0A7A5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8B38B-870A-1543-AAA0-B604C32939F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4068256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5B3F-B15B-6C4F-B481-AEB0FD738F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6F437D-8656-7A4B-8225-BC6FD7CFC5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4509B2-AB45-4D47-82D5-4A3F3C9FF1D9}"/>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2D763B30-0705-0148-B3C2-7F56DE3D0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5E6641-6183-DD40-8022-A05406D8DF94}"/>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804124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A1177B-0382-7448-B3D0-30FDA01788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871D8A-D1EE-D44B-A949-C4D2F09B27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0EC94-89AD-0C40-A42C-6395735942B5}"/>
              </a:ext>
            </a:extLst>
          </p:cNvPr>
          <p:cNvSpPr>
            <a:spLocks noGrp="1"/>
          </p:cNvSpPr>
          <p:nvPr>
            <p:ph type="dt" sz="half" idx="10"/>
          </p:nvPr>
        </p:nvSpPr>
        <p:spPr/>
        <p:txBody>
          <a:body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D7C95129-4BDE-144F-9F28-CCC724A20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DA99CD-213F-F24D-A320-DAC5B7F2848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185247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5A142-3F62-6DF2-7172-D506AC37CE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E9E8500B-09B6-AA7B-56FD-A8884E51B7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C8091C-2944-F83F-AC71-3D1F3533C8F6}"/>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F91701FD-53DD-C232-82AF-A0778373CA8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F8C57D6-1203-5437-AB02-846DDFF85A2B}"/>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4004483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0A29-DF9D-4409-E575-3BE5711CC8F4}"/>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3D4B9224-9D27-6766-867F-CDDB0D4E79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6105A164-C08F-4826-35D2-55F98C4882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199C90D0-8E5B-13DD-A288-DFC1E90DC640}"/>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6" name="Footer Placeholder 5">
            <a:extLst>
              <a:ext uri="{FF2B5EF4-FFF2-40B4-BE49-F238E27FC236}">
                <a16:creationId xmlns:a16="http://schemas.microsoft.com/office/drawing/2014/main" id="{24257A2D-4BFB-CE14-6EA3-61C8073844B2}"/>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EF4FA98-F738-8EF5-1264-92CE4E9C9318}"/>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615394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85C2F-7C3C-BC1D-5DC6-8CAE8A069EC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4B3B156C-F1FA-6F5F-A39B-AB3D875CE7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EEB177-23C2-EA15-99D9-D0EEF9F969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57A4B865-A47B-EA0A-B78F-728AFEBD1F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9C5E68-9BD3-7420-9136-78B21D91C1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927473CE-21C1-BCDC-7F63-D6C5A7F5D83B}"/>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8" name="Footer Placeholder 7">
            <a:extLst>
              <a:ext uri="{FF2B5EF4-FFF2-40B4-BE49-F238E27FC236}">
                <a16:creationId xmlns:a16="http://schemas.microsoft.com/office/drawing/2014/main" id="{F6F8140C-89A0-FC9B-0F6E-E91EE74B5466}"/>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F57A657A-C2A9-6F13-CBB8-4B253A9F6F8E}"/>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71054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AC468-F798-23BB-0505-FA64A02B54D4}"/>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B70C72D9-60D5-7329-E647-889ECB751872}"/>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4" name="Footer Placeholder 3">
            <a:extLst>
              <a:ext uri="{FF2B5EF4-FFF2-40B4-BE49-F238E27FC236}">
                <a16:creationId xmlns:a16="http://schemas.microsoft.com/office/drawing/2014/main" id="{3BBC9B15-0583-2A0C-1970-D3F120D18623}"/>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A549B0BA-2486-E8EB-5891-DA485D60C23A}"/>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14268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07A356-0606-6C6E-916A-1B216CE9DA8D}"/>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3" name="Footer Placeholder 2">
            <a:extLst>
              <a:ext uri="{FF2B5EF4-FFF2-40B4-BE49-F238E27FC236}">
                <a16:creationId xmlns:a16="http://schemas.microsoft.com/office/drawing/2014/main" id="{48BE788D-6C12-4496-84F5-16055B9020A5}"/>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B5B0CA30-856F-08A9-AA63-F3BC661FE85E}"/>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530553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27E0B-BAC9-1FA7-D209-727F4BEECA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08B5E23-F816-C358-E55B-747495BE76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179CB842-30EE-C27D-7D51-0722625B80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3D6E2-4BEA-64CE-0B1D-BA3BE9C8A294}"/>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6" name="Footer Placeholder 5">
            <a:extLst>
              <a:ext uri="{FF2B5EF4-FFF2-40B4-BE49-F238E27FC236}">
                <a16:creationId xmlns:a16="http://schemas.microsoft.com/office/drawing/2014/main" id="{7D8240FE-5E02-B4C3-28CF-5E6ADD58490F}"/>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542ADF1A-FDE5-C52B-D056-D80C33B8AC32}"/>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32045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8245-B2BB-9AE2-217A-FFE52F2D5A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E458312-38E8-0FDB-36B7-9201D5D6E6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461212E3-5082-46F7-C74D-C5BFE24E2E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F0A58-BEC4-9F31-6053-2CE74B293F13}"/>
              </a:ext>
            </a:extLst>
          </p:cNvPr>
          <p:cNvSpPr>
            <a:spLocks noGrp="1"/>
          </p:cNvSpPr>
          <p:nvPr>
            <p:ph type="dt" sz="half" idx="10"/>
          </p:nvPr>
        </p:nvSpPr>
        <p:spPr/>
        <p:txBody>
          <a:bodyPr/>
          <a:lstStyle/>
          <a:p>
            <a:fld id="{0B06399B-7C79-4AFC-ACD3-2F34A3910CC2}" type="datetimeFigureOut">
              <a:rPr lang="en-CA" smtClean="0"/>
              <a:t>2023-08-23</a:t>
            </a:fld>
            <a:endParaRPr lang="en-CA"/>
          </a:p>
        </p:txBody>
      </p:sp>
      <p:sp>
        <p:nvSpPr>
          <p:cNvPr id="6" name="Footer Placeholder 5">
            <a:extLst>
              <a:ext uri="{FF2B5EF4-FFF2-40B4-BE49-F238E27FC236}">
                <a16:creationId xmlns:a16="http://schemas.microsoft.com/office/drawing/2014/main" id="{5FD11B50-750E-C5E2-CC7F-C5D3F33D709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8AA7844-E64C-69BE-B1FA-186739ED9419}"/>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853690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77F2A3-9430-29C0-5F3B-9C5A618CF2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C60D9656-E145-5F97-4139-0EFBAAF7CE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8ADE7EAF-3BC1-7B94-F38A-3F49289EC3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06399B-7C79-4AFC-ACD3-2F34A3910CC2}" type="datetimeFigureOut">
              <a:rPr lang="en-CA" smtClean="0"/>
              <a:t>2023-08-23</a:t>
            </a:fld>
            <a:endParaRPr lang="en-CA"/>
          </a:p>
        </p:txBody>
      </p:sp>
      <p:sp>
        <p:nvSpPr>
          <p:cNvPr id="5" name="Footer Placeholder 4">
            <a:extLst>
              <a:ext uri="{FF2B5EF4-FFF2-40B4-BE49-F238E27FC236}">
                <a16:creationId xmlns:a16="http://schemas.microsoft.com/office/drawing/2014/main" id="{989853D9-237F-8A66-BE27-96C9D55F44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5C700F05-CFDA-C7F1-01B2-4D0EA12DE1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6F79CA-B534-4E32-BB75-110CDDB40031}" type="slidenum">
              <a:rPr lang="en-CA" smtClean="0"/>
              <a:t>‹#›</a:t>
            </a:fld>
            <a:endParaRPr lang="en-CA"/>
          </a:p>
        </p:txBody>
      </p:sp>
    </p:spTree>
    <p:extLst>
      <p:ext uri="{BB962C8B-B14F-4D97-AF65-F5344CB8AC3E}">
        <p14:creationId xmlns:p14="http://schemas.microsoft.com/office/powerpoint/2010/main" val="28370757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22A236-C735-9D4C-AE13-5C6E06A0EB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B0430BE-ED51-2F47-A8D0-EAD86C1F2C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94C5C5-6869-3144-8CC7-93731DC6CB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7B41-71A4-FA42-AD04-32307A9C24DB}" type="datetimeFigureOut">
              <a:rPr lang="en-US" smtClean="0"/>
              <a:t>8/23/2023</a:t>
            </a:fld>
            <a:endParaRPr lang="en-US"/>
          </a:p>
        </p:txBody>
      </p:sp>
      <p:sp>
        <p:nvSpPr>
          <p:cNvPr id="5" name="Footer Placeholder 4">
            <a:extLst>
              <a:ext uri="{FF2B5EF4-FFF2-40B4-BE49-F238E27FC236}">
                <a16:creationId xmlns:a16="http://schemas.microsoft.com/office/drawing/2014/main" id="{9CD3E740-72BC-3943-A845-A1C77446A5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07694E-43A5-ED46-AFEF-FF866AFF02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E2CA-8BBE-744C-A6AD-17EB62627B6F}" type="slidenum">
              <a:rPr lang="en-US" smtClean="0"/>
              <a:t>‹#›</a:t>
            </a:fld>
            <a:endParaRPr lang="en-US"/>
          </a:p>
        </p:txBody>
      </p:sp>
    </p:spTree>
    <p:extLst>
      <p:ext uri="{BB962C8B-B14F-4D97-AF65-F5344CB8AC3E}">
        <p14:creationId xmlns:p14="http://schemas.microsoft.com/office/powerpoint/2010/main" val="1965137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3.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image" Target="../media/image15.jpeg"/><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notesSlide" Target="../notesSlides/notesSlide10.xml"/><Relationship Id="rId2" Type="http://schemas.openxmlformats.org/officeDocument/2006/relationships/tags" Target="../tags/tag108.xml"/><Relationship Id="rId16" Type="http://schemas.openxmlformats.org/officeDocument/2006/relationships/slideLayout" Target="../slideLayouts/slideLayout2.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tags" Target="../tags/tag121.xml"/><Relationship Id="rId10" Type="http://schemas.openxmlformats.org/officeDocument/2006/relationships/tags" Target="../tags/tag116.xml"/><Relationship Id="rId19" Type="http://schemas.openxmlformats.org/officeDocument/2006/relationships/image" Target="../media/image6.png"/><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11.xml.rels><?xml version="1.0" encoding="UTF-8" standalone="yes"?>
<Relationships xmlns="http://schemas.openxmlformats.org/package/2006/relationships"><Relationship Id="rId8" Type="http://schemas.openxmlformats.org/officeDocument/2006/relationships/tags" Target="../tags/tag129.xml"/><Relationship Id="rId13" Type="http://schemas.openxmlformats.org/officeDocument/2006/relationships/tags" Target="../tags/tag134.xml"/><Relationship Id="rId18" Type="http://schemas.openxmlformats.org/officeDocument/2006/relationships/notesSlide" Target="../notesSlides/notesSlide11.xml"/><Relationship Id="rId3" Type="http://schemas.openxmlformats.org/officeDocument/2006/relationships/tags" Target="../tags/tag124.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slideLayout" Target="../slideLayouts/slideLayout2.xml"/><Relationship Id="rId2" Type="http://schemas.openxmlformats.org/officeDocument/2006/relationships/tags" Target="../tags/tag123.xml"/><Relationship Id="rId16" Type="http://schemas.openxmlformats.org/officeDocument/2006/relationships/tags" Target="../tags/tag137.xml"/><Relationship Id="rId20" Type="http://schemas.openxmlformats.org/officeDocument/2006/relationships/image" Target="../media/image17.jpeg"/><Relationship Id="rId1" Type="http://schemas.openxmlformats.org/officeDocument/2006/relationships/tags" Target="../tags/tag122.xml"/><Relationship Id="rId6" Type="http://schemas.openxmlformats.org/officeDocument/2006/relationships/tags" Target="../tags/tag127.xml"/><Relationship Id="rId11" Type="http://schemas.openxmlformats.org/officeDocument/2006/relationships/tags" Target="../tags/tag132.xml"/><Relationship Id="rId5" Type="http://schemas.openxmlformats.org/officeDocument/2006/relationships/tags" Target="../tags/tag126.xml"/><Relationship Id="rId15" Type="http://schemas.openxmlformats.org/officeDocument/2006/relationships/tags" Target="../tags/tag136.xml"/><Relationship Id="rId10" Type="http://schemas.openxmlformats.org/officeDocument/2006/relationships/tags" Target="../tags/tag131.xml"/><Relationship Id="rId19" Type="http://schemas.openxmlformats.org/officeDocument/2006/relationships/image" Target="../media/image16.jpeg"/><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140.xml"/><Relationship Id="rId7" Type="http://schemas.openxmlformats.org/officeDocument/2006/relationships/slideLayout" Target="../slideLayouts/slideLayout2.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image" Target="../media/image6.png"/><Relationship Id="rId5" Type="http://schemas.openxmlformats.org/officeDocument/2006/relationships/tags" Target="../tags/tag142.xml"/><Relationship Id="rId10" Type="http://schemas.openxmlformats.org/officeDocument/2006/relationships/chart" Target="../charts/chart2.xml"/><Relationship Id="rId4" Type="http://schemas.openxmlformats.org/officeDocument/2006/relationships/tags" Target="../tags/tag141.xml"/><Relationship Id="rId9" Type="http://schemas.openxmlformats.org/officeDocument/2006/relationships/chart" Target="../charts/chart1.xml"/></Relationships>
</file>

<file path=ppt/slides/_rels/slide13.xml.rels><?xml version="1.0" encoding="UTF-8" standalone="yes"?>
<Relationships xmlns="http://schemas.openxmlformats.org/package/2006/relationships"><Relationship Id="rId13" Type="http://schemas.openxmlformats.org/officeDocument/2006/relationships/tags" Target="../tags/tag156.xml"/><Relationship Id="rId18" Type="http://schemas.openxmlformats.org/officeDocument/2006/relationships/tags" Target="../tags/tag161.xml"/><Relationship Id="rId26" Type="http://schemas.openxmlformats.org/officeDocument/2006/relationships/tags" Target="../tags/tag169.xml"/><Relationship Id="rId39" Type="http://schemas.openxmlformats.org/officeDocument/2006/relationships/slideLayout" Target="../slideLayouts/slideLayout18.xml"/><Relationship Id="rId21" Type="http://schemas.openxmlformats.org/officeDocument/2006/relationships/tags" Target="../tags/tag164.xml"/><Relationship Id="rId34" Type="http://schemas.openxmlformats.org/officeDocument/2006/relationships/tags" Target="../tags/tag177.xml"/><Relationship Id="rId7" Type="http://schemas.openxmlformats.org/officeDocument/2006/relationships/tags" Target="../tags/tag150.xml"/><Relationship Id="rId2" Type="http://schemas.openxmlformats.org/officeDocument/2006/relationships/tags" Target="../tags/tag145.xml"/><Relationship Id="rId16" Type="http://schemas.openxmlformats.org/officeDocument/2006/relationships/tags" Target="../tags/tag159.xml"/><Relationship Id="rId20" Type="http://schemas.openxmlformats.org/officeDocument/2006/relationships/tags" Target="../tags/tag163.xml"/><Relationship Id="rId29" Type="http://schemas.openxmlformats.org/officeDocument/2006/relationships/tags" Target="../tags/tag172.xml"/><Relationship Id="rId41" Type="http://schemas.openxmlformats.org/officeDocument/2006/relationships/image" Target="../media/image6.png"/><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tags" Target="../tags/tag154.xml"/><Relationship Id="rId24" Type="http://schemas.openxmlformats.org/officeDocument/2006/relationships/tags" Target="../tags/tag167.xml"/><Relationship Id="rId32" Type="http://schemas.openxmlformats.org/officeDocument/2006/relationships/tags" Target="../tags/tag175.xml"/><Relationship Id="rId37" Type="http://schemas.openxmlformats.org/officeDocument/2006/relationships/tags" Target="../tags/tag180.xml"/><Relationship Id="rId40" Type="http://schemas.openxmlformats.org/officeDocument/2006/relationships/notesSlide" Target="../notesSlides/notesSlide13.xml"/><Relationship Id="rId5" Type="http://schemas.openxmlformats.org/officeDocument/2006/relationships/tags" Target="../tags/tag148.xml"/><Relationship Id="rId15" Type="http://schemas.openxmlformats.org/officeDocument/2006/relationships/tags" Target="../tags/tag158.xml"/><Relationship Id="rId23" Type="http://schemas.openxmlformats.org/officeDocument/2006/relationships/tags" Target="../tags/tag166.xml"/><Relationship Id="rId28" Type="http://schemas.openxmlformats.org/officeDocument/2006/relationships/tags" Target="../tags/tag171.xml"/><Relationship Id="rId36" Type="http://schemas.openxmlformats.org/officeDocument/2006/relationships/tags" Target="../tags/tag179.xml"/><Relationship Id="rId10" Type="http://schemas.openxmlformats.org/officeDocument/2006/relationships/tags" Target="../tags/tag153.xml"/><Relationship Id="rId19" Type="http://schemas.openxmlformats.org/officeDocument/2006/relationships/tags" Target="../tags/tag162.xml"/><Relationship Id="rId31" Type="http://schemas.openxmlformats.org/officeDocument/2006/relationships/tags" Target="../tags/tag174.xml"/><Relationship Id="rId4" Type="http://schemas.openxmlformats.org/officeDocument/2006/relationships/tags" Target="../tags/tag147.xml"/><Relationship Id="rId9" Type="http://schemas.openxmlformats.org/officeDocument/2006/relationships/tags" Target="../tags/tag152.xml"/><Relationship Id="rId14" Type="http://schemas.openxmlformats.org/officeDocument/2006/relationships/tags" Target="../tags/tag157.xml"/><Relationship Id="rId22" Type="http://schemas.openxmlformats.org/officeDocument/2006/relationships/tags" Target="../tags/tag165.xml"/><Relationship Id="rId27" Type="http://schemas.openxmlformats.org/officeDocument/2006/relationships/tags" Target="../tags/tag170.xml"/><Relationship Id="rId30" Type="http://schemas.openxmlformats.org/officeDocument/2006/relationships/tags" Target="../tags/tag173.xml"/><Relationship Id="rId35" Type="http://schemas.openxmlformats.org/officeDocument/2006/relationships/tags" Target="../tags/tag178.xml"/><Relationship Id="rId8" Type="http://schemas.openxmlformats.org/officeDocument/2006/relationships/tags" Target="../tags/tag151.xml"/><Relationship Id="rId3" Type="http://schemas.openxmlformats.org/officeDocument/2006/relationships/tags" Target="../tags/tag146.xml"/><Relationship Id="rId12" Type="http://schemas.openxmlformats.org/officeDocument/2006/relationships/tags" Target="../tags/tag155.xml"/><Relationship Id="rId17" Type="http://schemas.openxmlformats.org/officeDocument/2006/relationships/tags" Target="../tags/tag160.xml"/><Relationship Id="rId25" Type="http://schemas.openxmlformats.org/officeDocument/2006/relationships/tags" Target="../tags/tag168.xml"/><Relationship Id="rId33" Type="http://schemas.openxmlformats.org/officeDocument/2006/relationships/tags" Target="../tags/tag176.xml"/><Relationship Id="rId38" Type="http://schemas.openxmlformats.org/officeDocument/2006/relationships/tags" Target="../tags/tag181.xml"/></Relationships>
</file>

<file path=ppt/slides/_rels/slide14.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tags" Target="../tags/tag194.xml"/><Relationship Id="rId18" Type="http://schemas.openxmlformats.org/officeDocument/2006/relationships/image" Target="../media/image18.jpeg"/><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tags" Target="../tags/tag193.xml"/><Relationship Id="rId17" Type="http://schemas.openxmlformats.org/officeDocument/2006/relationships/notesSlide" Target="../notesSlides/notesSlide14.xml"/><Relationship Id="rId2" Type="http://schemas.openxmlformats.org/officeDocument/2006/relationships/tags" Target="../tags/tag183.xml"/><Relationship Id="rId16" Type="http://schemas.openxmlformats.org/officeDocument/2006/relationships/slideLayout" Target="../slideLayouts/slideLayout2.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tags" Target="../tags/tag192.xml"/><Relationship Id="rId5" Type="http://schemas.openxmlformats.org/officeDocument/2006/relationships/tags" Target="../tags/tag186.xml"/><Relationship Id="rId15" Type="http://schemas.openxmlformats.org/officeDocument/2006/relationships/tags" Target="../tags/tag196.xml"/><Relationship Id="rId10" Type="http://schemas.openxmlformats.org/officeDocument/2006/relationships/tags" Target="../tags/tag191.xml"/><Relationship Id="rId19" Type="http://schemas.openxmlformats.org/officeDocument/2006/relationships/image" Target="../media/image6.png"/><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tags" Target="../tags/tag195.xml"/></Relationships>
</file>

<file path=ppt/slides/_rels/slide15.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18" Type="http://schemas.openxmlformats.org/officeDocument/2006/relationships/notesSlide" Target="../notesSlides/notesSlide15.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slideLayout" Target="../slideLayouts/slideLayout2.xml"/><Relationship Id="rId2" Type="http://schemas.openxmlformats.org/officeDocument/2006/relationships/tags" Target="../tags/tag198.xml"/><Relationship Id="rId16" Type="http://schemas.openxmlformats.org/officeDocument/2006/relationships/tags" Target="../tags/tag212.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tags" Target="../tags/tag211.xml"/><Relationship Id="rId10" Type="http://schemas.openxmlformats.org/officeDocument/2006/relationships/tags" Target="../tags/tag206.xml"/><Relationship Id="rId19" Type="http://schemas.openxmlformats.org/officeDocument/2006/relationships/image" Target="../media/image19.jpeg"/><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s>
</file>

<file path=ppt/slides/_rels/slide16.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microsoft.com/office/2007/relationships/hdphoto" Target="../media/hdphoto3.wdp"/><Relationship Id="rId3" Type="http://schemas.openxmlformats.org/officeDocument/2006/relationships/tags" Target="../tags/tag215.xml"/><Relationship Id="rId21" Type="http://schemas.openxmlformats.org/officeDocument/2006/relationships/image" Target="../media/image6.png"/><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image" Target="../media/image20.png"/><Relationship Id="rId2" Type="http://schemas.openxmlformats.org/officeDocument/2006/relationships/tags" Target="../tags/tag214.xml"/><Relationship Id="rId16" Type="http://schemas.openxmlformats.org/officeDocument/2006/relationships/notesSlide" Target="../notesSlides/notesSlide16.xml"/><Relationship Id="rId20" Type="http://schemas.openxmlformats.org/officeDocument/2006/relationships/hyperlink" Target="https://pixabay.com/en/canada-country-map-shaded-pink-43779/" TargetMode="Externa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5" Type="http://schemas.openxmlformats.org/officeDocument/2006/relationships/tags" Target="../tags/tag217.xml"/><Relationship Id="rId15" Type="http://schemas.openxmlformats.org/officeDocument/2006/relationships/slideLayout" Target="../slideLayouts/slideLayout2.xml"/><Relationship Id="rId10" Type="http://schemas.openxmlformats.org/officeDocument/2006/relationships/tags" Target="../tags/tag222.xml"/><Relationship Id="rId19" Type="http://schemas.openxmlformats.org/officeDocument/2006/relationships/image" Target="../media/image21.png"/><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s>
</file>

<file path=ppt/slides/_rels/slide17.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tags" Target="../tags/tag239.xml"/><Relationship Id="rId18" Type="http://schemas.openxmlformats.org/officeDocument/2006/relationships/image" Target="../media/image22.jpeg"/><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tags" Target="../tags/tag238.xml"/><Relationship Id="rId17" Type="http://schemas.openxmlformats.org/officeDocument/2006/relationships/notesSlide" Target="../notesSlides/notesSlide17.xml"/><Relationship Id="rId2" Type="http://schemas.openxmlformats.org/officeDocument/2006/relationships/tags" Target="../tags/tag228.xml"/><Relationship Id="rId16" Type="http://schemas.openxmlformats.org/officeDocument/2006/relationships/slideLayout" Target="../slideLayouts/slideLayout2.xml"/><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tags" Target="../tags/tag237.xml"/><Relationship Id="rId5" Type="http://schemas.openxmlformats.org/officeDocument/2006/relationships/tags" Target="../tags/tag231.xml"/><Relationship Id="rId15" Type="http://schemas.openxmlformats.org/officeDocument/2006/relationships/tags" Target="../tags/tag241.xml"/><Relationship Id="rId10" Type="http://schemas.openxmlformats.org/officeDocument/2006/relationships/tags" Target="../tags/tag236.xml"/><Relationship Id="rId19" Type="http://schemas.openxmlformats.org/officeDocument/2006/relationships/image" Target="../media/image6.png"/><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tags" Target="../tags/tag240.xml"/></Relationships>
</file>

<file path=ppt/slides/_rels/slide18.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tags" Target="../tags/tag254.xml"/><Relationship Id="rId18" Type="http://schemas.openxmlformats.org/officeDocument/2006/relationships/image" Target="../media/image23.jpeg"/><Relationship Id="rId3" Type="http://schemas.openxmlformats.org/officeDocument/2006/relationships/tags" Target="../tags/tag244.xml"/><Relationship Id="rId21" Type="http://schemas.openxmlformats.org/officeDocument/2006/relationships/image" Target="../media/image6.png"/><Relationship Id="rId7" Type="http://schemas.openxmlformats.org/officeDocument/2006/relationships/tags" Target="../tags/tag248.xml"/><Relationship Id="rId12" Type="http://schemas.openxmlformats.org/officeDocument/2006/relationships/tags" Target="../tags/tag253.xml"/><Relationship Id="rId17" Type="http://schemas.openxmlformats.org/officeDocument/2006/relationships/notesSlide" Target="../notesSlides/notesSlide18.xml"/><Relationship Id="rId2" Type="http://schemas.openxmlformats.org/officeDocument/2006/relationships/tags" Target="../tags/tag243.xml"/><Relationship Id="rId16" Type="http://schemas.openxmlformats.org/officeDocument/2006/relationships/slideLayout" Target="../slideLayouts/slideLayout2.xml"/><Relationship Id="rId20" Type="http://schemas.openxmlformats.org/officeDocument/2006/relationships/image" Target="../media/image25.jpeg"/><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5" Type="http://schemas.openxmlformats.org/officeDocument/2006/relationships/tags" Target="../tags/tag256.xml"/><Relationship Id="rId10" Type="http://schemas.openxmlformats.org/officeDocument/2006/relationships/tags" Target="../tags/tag251.xml"/><Relationship Id="rId19" Type="http://schemas.openxmlformats.org/officeDocument/2006/relationships/image" Target="../media/image24.jpeg"/><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tags" Target="../tags/tag255.xml"/></Relationships>
</file>

<file path=ppt/slides/_rels/slide19.xml.rels><?xml version="1.0" encoding="UTF-8" standalone="yes"?>
<Relationships xmlns="http://schemas.openxmlformats.org/package/2006/relationships"><Relationship Id="rId8" Type="http://schemas.openxmlformats.org/officeDocument/2006/relationships/tags" Target="../tags/tag264.xml"/><Relationship Id="rId13" Type="http://schemas.openxmlformats.org/officeDocument/2006/relationships/tags" Target="../tags/tag269.xml"/><Relationship Id="rId18" Type="http://schemas.openxmlformats.org/officeDocument/2006/relationships/tags" Target="../tags/tag274.xml"/><Relationship Id="rId3" Type="http://schemas.openxmlformats.org/officeDocument/2006/relationships/tags" Target="../tags/tag259.xml"/><Relationship Id="rId21" Type="http://schemas.openxmlformats.org/officeDocument/2006/relationships/image" Target="../media/image26.png"/><Relationship Id="rId7" Type="http://schemas.openxmlformats.org/officeDocument/2006/relationships/tags" Target="../tags/tag263.xml"/><Relationship Id="rId12" Type="http://schemas.openxmlformats.org/officeDocument/2006/relationships/tags" Target="../tags/tag268.xml"/><Relationship Id="rId17" Type="http://schemas.openxmlformats.org/officeDocument/2006/relationships/tags" Target="../tags/tag273.xml"/><Relationship Id="rId2" Type="http://schemas.openxmlformats.org/officeDocument/2006/relationships/tags" Target="../tags/tag258.xml"/><Relationship Id="rId16" Type="http://schemas.openxmlformats.org/officeDocument/2006/relationships/tags" Target="../tags/tag272.xml"/><Relationship Id="rId20" Type="http://schemas.openxmlformats.org/officeDocument/2006/relationships/notesSlide" Target="../notesSlides/notesSlide19.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tags" Target="../tags/tag267.xml"/><Relationship Id="rId5" Type="http://schemas.openxmlformats.org/officeDocument/2006/relationships/tags" Target="../tags/tag261.xml"/><Relationship Id="rId15" Type="http://schemas.openxmlformats.org/officeDocument/2006/relationships/tags" Target="../tags/tag271.xml"/><Relationship Id="rId10" Type="http://schemas.openxmlformats.org/officeDocument/2006/relationships/tags" Target="../tags/tag266.xml"/><Relationship Id="rId19" Type="http://schemas.openxmlformats.org/officeDocument/2006/relationships/slideLayout" Target="../slideLayouts/slideLayout2.xml"/><Relationship Id="rId4" Type="http://schemas.openxmlformats.org/officeDocument/2006/relationships/tags" Target="../tags/tag260.xml"/><Relationship Id="rId9" Type="http://schemas.openxmlformats.org/officeDocument/2006/relationships/tags" Target="../tags/tag265.xml"/><Relationship Id="rId14" Type="http://schemas.openxmlformats.org/officeDocument/2006/relationships/tags" Target="../tags/tag270.xml"/><Relationship Id="rId22"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jpe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tags" Target="../tags/tag292.xml"/><Relationship Id="rId26" Type="http://schemas.openxmlformats.org/officeDocument/2006/relationships/image" Target="../media/image30.jpeg"/><Relationship Id="rId3" Type="http://schemas.openxmlformats.org/officeDocument/2006/relationships/tags" Target="../tags/tag277.xml"/><Relationship Id="rId21" Type="http://schemas.openxmlformats.org/officeDocument/2006/relationships/slideLayout" Target="../slideLayouts/slideLayout2.xml"/><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tags" Target="../tags/tag291.xml"/><Relationship Id="rId25" Type="http://schemas.openxmlformats.org/officeDocument/2006/relationships/image" Target="../media/image29.jpeg"/><Relationship Id="rId2" Type="http://schemas.openxmlformats.org/officeDocument/2006/relationships/tags" Target="../tags/tag276.xml"/><Relationship Id="rId16" Type="http://schemas.openxmlformats.org/officeDocument/2006/relationships/tags" Target="../tags/tag290.xml"/><Relationship Id="rId20" Type="http://schemas.openxmlformats.org/officeDocument/2006/relationships/tags" Target="../tags/tag294.xml"/><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24" Type="http://schemas.openxmlformats.org/officeDocument/2006/relationships/image" Target="../media/image28.jpeg"/><Relationship Id="rId5" Type="http://schemas.openxmlformats.org/officeDocument/2006/relationships/tags" Target="../tags/tag279.xml"/><Relationship Id="rId15" Type="http://schemas.openxmlformats.org/officeDocument/2006/relationships/tags" Target="../tags/tag289.xml"/><Relationship Id="rId23" Type="http://schemas.microsoft.com/office/2018/10/relationships/comments" Target="../comments/modernComment_1F1_636B7075.xml"/><Relationship Id="rId10" Type="http://schemas.openxmlformats.org/officeDocument/2006/relationships/tags" Target="../tags/tag284.xml"/><Relationship Id="rId19" Type="http://schemas.openxmlformats.org/officeDocument/2006/relationships/tags" Target="../tags/tag293.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 Id="rId22" Type="http://schemas.openxmlformats.org/officeDocument/2006/relationships/notesSlide" Target="../notesSlides/notesSlide20.xml"/><Relationship Id="rId27" Type="http://schemas.openxmlformats.org/officeDocument/2006/relationships/image" Target="../media/image31.jpeg"/></Relationships>
</file>

<file path=ppt/slides/_rels/slide21.xml.rels><?xml version="1.0" encoding="UTF-8" standalone="yes"?>
<Relationships xmlns="http://schemas.openxmlformats.org/package/2006/relationships"><Relationship Id="rId8" Type="http://schemas.openxmlformats.org/officeDocument/2006/relationships/tags" Target="../tags/tag302.xml"/><Relationship Id="rId13" Type="http://schemas.openxmlformats.org/officeDocument/2006/relationships/tags" Target="../tags/tag307.xml"/><Relationship Id="rId18" Type="http://schemas.openxmlformats.org/officeDocument/2006/relationships/image" Target="../media/image6.png"/><Relationship Id="rId3" Type="http://schemas.openxmlformats.org/officeDocument/2006/relationships/tags" Target="../tags/tag297.xml"/><Relationship Id="rId7" Type="http://schemas.openxmlformats.org/officeDocument/2006/relationships/tags" Target="../tags/tag301.xml"/><Relationship Id="rId12" Type="http://schemas.openxmlformats.org/officeDocument/2006/relationships/tags" Target="../tags/tag306.xml"/><Relationship Id="rId17" Type="http://schemas.openxmlformats.org/officeDocument/2006/relationships/image" Target="../media/image32.jpeg"/><Relationship Id="rId2" Type="http://schemas.openxmlformats.org/officeDocument/2006/relationships/tags" Target="../tags/tag296.xml"/><Relationship Id="rId16" Type="http://schemas.openxmlformats.org/officeDocument/2006/relationships/notesSlide" Target="../notesSlides/notesSlide21.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tags" Target="../tags/tag305.xml"/><Relationship Id="rId5" Type="http://schemas.openxmlformats.org/officeDocument/2006/relationships/tags" Target="../tags/tag299.xml"/><Relationship Id="rId15" Type="http://schemas.openxmlformats.org/officeDocument/2006/relationships/slideLayout" Target="../slideLayouts/slideLayout2.xml"/><Relationship Id="rId10" Type="http://schemas.openxmlformats.org/officeDocument/2006/relationships/tags" Target="../tags/tag304.xml"/><Relationship Id="rId4" Type="http://schemas.openxmlformats.org/officeDocument/2006/relationships/tags" Target="../tags/tag298.xml"/><Relationship Id="rId9" Type="http://schemas.openxmlformats.org/officeDocument/2006/relationships/tags" Target="../tags/tag303.xml"/><Relationship Id="rId14" Type="http://schemas.openxmlformats.org/officeDocument/2006/relationships/tags" Target="../tags/tag308.xml"/></Relationships>
</file>

<file path=ppt/slides/_rels/slide22.xml.rels><?xml version="1.0" encoding="UTF-8" standalone="yes"?>
<Relationships xmlns="http://schemas.openxmlformats.org/package/2006/relationships"><Relationship Id="rId8" Type="http://schemas.openxmlformats.org/officeDocument/2006/relationships/tags" Target="../tags/tag316.xml"/><Relationship Id="rId13" Type="http://schemas.openxmlformats.org/officeDocument/2006/relationships/tags" Target="../tags/tag321.xml"/><Relationship Id="rId18" Type="http://schemas.openxmlformats.org/officeDocument/2006/relationships/image" Target="../media/image6.png"/><Relationship Id="rId3" Type="http://schemas.openxmlformats.org/officeDocument/2006/relationships/tags" Target="../tags/tag311.xml"/><Relationship Id="rId7" Type="http://schemas.openxmlformats.org/officeDocument/2006/relationships/tags" Target="../tags/tag315.xml"/><Relationship Id="rId12" Type="http://schemas.openxmlformats.org/officeDocument/2006/relationships/tags" Target="../tags/tag320.xml"/><Relationship Id="rId17" Type="http://schemas.openxmlformats.org/officeDocument/2006/relationships/image" Target="../media/image33.jpeg"/><Relationship Id="rId2" Type="http://schemas.openxmlformats.org/officeDocument/2006/relationships/tags" Target="../tags/tag310.xml"/><Relationship Id="rId16" Type="http://schemas.openxmlformats.org/officeDocument/2006/relationships/notesSlide" Target="../notesSlides/notesSlide22.xml"/><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tags" Target="../tags/tag319.xml"/><Relationship Id="rId5" Type="http://schemas.openxmlformats.org/officeDocument/2006/relationships/tags" Target="../tags/tag313.xml"/><Relationship Id="rId15" Type="http://schemas.openxmlformats.org/officeDocument/2006/relationships/slideLayout" Target="../slideLayouts/slideLayout2.xml"/><Relationship Id="rId10" Type="http://schemas.openxmlformats.org/officeDocument/2006/relationships/tags" Target="../tags/tag318.xml"/><Relationship Id="rId4" Type="http://schemas.openxmlformats.org/officeDocument/2006/relationships/tags" Target="../tags/tag312.xml"/><Relationship Id="rId9" Type="http://schemas.openxmlformats.org/officeDocument/2006/relationships/tags" Target="../tags/tag317.xml"/><Relationship Id="rId14" Type="http://schemas.openxmlformats.org/officeDocument/2006/relationships/tags" Target="../tags/tag322.xml"/></Relationships>
</file>

<file path=ppt/slides/_rels/slide23.xml.rels><?xml version="1.0" encoding="UTF-8" standalone="yes"?>
<Relationships xmlns="http://schemas.openxmlformats.org/package/2006/relationships"><Relationship Id="rId8" Type="http://schemas.openxmlformats.org/officeDocument/2006/relationships/tags" Target="../tags/tag330.xml"/><Relationship Id="rId13" Type="http://schemas.openxmlformats.org/officeDocument/2006/relationships/tags" Target="../tags/tag335.xml"/><Relationship Id="rId18" Type="http://schemas.openxmlformats.org/officeDocument/2006/relationships/tags" Target="../tags/tag340.xml"/><Relationship Id="rId26" Type="http://schemas.openxmlformats.org/officeDocument/2006/relationships/image" Target="../media/image6.png"/><Relationship Id="rId3" Type="http://schemas.openxmlformats.org/officeDocument/2006/relationships/tags" Target="../tags/tag325.xml"/><Relationship Id="rId21" Type="http://schemas.openxmlformats.org/officeDocument/2006/relationships/tags" Target="../tags/tag343.xml"/><Relationship Id="rId7" Type="http://schemas.openxmlformats.org/officeDocument/2006/relationships/tags" Target="../tags/tag329.xml"/><Relationship Id="rId12" Type="http://schemas.openxmlformats.org/officeDocument/2006/relationships/tags" Target="../tags/tag334.xml"/><Relationship Id="rId17" Type="http://schemas.openxmlformats.org/officeDocument/2006/relationships/tags" Target="../tags/tag339.xml"/><Relationship Id="rId25" Type="http://schemas.openxmlformats.org/officeDocument/2006/relationships/notesSlide" Target="../notesSlides/notesSlide23.xml"/><Relationship Id="rId2" Type="http://schemas.openxmlformats.org/officeDocument/2006/relationships/tags" Target="../tags/tag324.xml"/><Relationship Id="rId16" Type="http://schemas.openxmlformats.org/officeDocument/2006/relationships/tags" Target="../tags/tag338.xml"/><Relationship Id="rId20" Type="http://schemas.openxmlformats.org/officeDocument/2006/relationships/tags" Target="../tags/tag342.xml"/><Relationship Id="rId1" Type="http://schemas.openxmlformats.org/officeDocument/2006/relationships/tags" Target="../tags/tag323.xml"/><Relationship Id="rId6" Type="http://schemas.openxmlformats.org/officeDocument/2006/relationships/tags" Target="../tags/tag328.xml"/><Relationship Id="rId11" Type="http://schemas.openxmlformats.org/officeDocument/2006/relationships/tags" Target="../tags/tag333.xml"/><Relationship Id="rId24" Type="http://schemas.openxmlformats.org/officeDocument/2006/relationships/slideLayout" Target="../slideLayouts/slideLayout2.xml"/><Relationship Id="rId5" Type="http://schemas.openxmlformats.org/officeDocument/2006/relationships/tags" Target="../tags/tag327.xml"/><Relationship Id="rId15" Type="http://schemas.openxmlformats.org/officeDocument/2006/relationships/tags" Target="../tags/tag337.xml"/><Relationship Id="rId23" Type="http://schemas.openxmlformats.org/officeDocument/2006/relationships/tags" Target="../tags/tag345.xml"/><Relationship Id="rId10" Type="http://schemas.openxmlformats.org/officeDocument/2006/relationships/tags" Target="../tags/tag332.xml"/><Relationship Id="rId19" Type="http://schemas.openxmlformats.org/officeDocument/2006/relationships/tags" Target="../tags/tag341.xml"/><Relationship Id="rId4" Type="http://schemas.openxmlformats.org/officeDocument/2006/relationships/tags" Target="../tags/tag326.xml"/><Relationship Id="rId9" Type="http://schemas.openxmlformats.org/officeDocument/2006/relationships/tags" Target="../tags/tag331.xml"/><Relationship Id="rId14" Type="http://schemas.openxmlformats.org/officeDocument/2006/relationships/tags" Target="../tags/tag336.xml"/><Relationship Id="rId22" Type="http://schemas.openxmlformats.org/officeDocument/2006/relationships/tags" Target="../tags/tag344.xml"/></Relationships>
</file>

<file path=ppt/slides/_rels/slide24.xml.rels><?xml version="1.0" encoding="UTF-8" standalone="yes"?>
<Relationships xmlns="http://schemas.openxmlformats.org/package/2006/relationships"><Relationship Id="rId8" Type="http://schemas.openxmlformats.org/officeDocument/2006/relationships/tags" Target="../tags/tag353.xml"/><Relationship Id="rId13" Type="http://schemas.openxmlformats.org/officeDocument/2006/relationships/tags" Target="../tags/tag358.xml"/><Relationship Id="rId18" Type="http://schemas.openxmlformats.org/officeDocument/2006/relationships/image" Target="../media/image6.png"/><Relationship Id="rId3" Type="http://schemas.openxmlformats.org/officeDocument/2006/relationships/tags" Target="../tags/tag348.xml"/><Relationship Id="rId7" Type="http://schemas.openxmlformats.org/officeDocument/2006/relationships/tags" Target="../tags/tag352.xml"/><Relationship Id="rId12" Type="http://schemas.openxmlformats.org/officeDocument/2006/relationships/tags" Target="../tags/tag357.xml"/><Relationship Id="rId17" Type="http://schemas.openxmlformats.org/officeDocument/2006/relationships/image" Target="../media/image34.png"/><Relationship Id="rId2" Type="http://schemas.openxmlformats.org/officeDocument/2006/relationships/tags" Target="../tags/tag347.xml"/><Relationship Id="rId16" Type="http://schemas.openxmlformats.org/officeDocument/2006/relationships/notesSlide" Target="../notesSlides/notesSlide24.xml"/><Relationship Id="rId1" Type="http://schemas.openxmlformats.org/officeDocument/2006/relationships/tags" Target="../tags/tag346.xml"/><Relationship Id="rId6" Type="http://schemas.openxmlformats.org/officeDocument/2006/relationships/tags" Target="../tags/tag351.xml"/><Relationship Id="rId11" Type="http://schemas.openxmlformats.org/officeDocument/2006/relationships/tags" Target="../tags/tag356.xml"/><Relationship Id="rId5" Type="http://schemas.openxmlformats.org/officeDocument/2006/relationships/tags" Target="../tags/tag350.xml"/><Relationship Id="rId15" Type="http://schemas.openxmlformats.org/officeDocument/2006/relationships/slideLayout" Target="../slideLayouts/slideLayout2.xml"/><Relationship Id="rId10" Type="http://schemas.openxmlformats.org/officeDocument/2006/relationships/tags" Target="../tags/tag355.xml"/><Relationship Id="rId4" Type="http://schemas.openxmlformats.org/officeDocument/2006/relationships/tags" Target="../tags/tag349.xml"/><Relationship Id="rId9" Type="http://schemas.openxmlformats.org/officeDocument/2006/relationships/tags" Target="../tags/tag354.xml"/><Relationship Id="rId14" Type="http://schemas.openxmlformats.org/officeDocument/2006/relationships/tags" Target="../tags/tag359.xml"/></Relationships>
</file>

<file path=ppt/slides/_rels/slide25.xml.rels><?xml version="1.0" encoding="UTF-8" standalone="yes"?>
<Relationships xmlns="http://schemas.openxmlformats.org/package/2006/relationships"><Relationship Id="rId8" Type="http://schemas.openxmlformats.org/officeDocument/2006/relationships/tags" Target="../tags/tag367.xml"/><Relationship Id="rId13" Type="http://schemas.openxmlformats.org/officeDocument/2006/relationships/tags" Target="../tags/tag372.xml"/><Relationship Id="rId18" Type="http://schemas.openxmlformats.org/officeDocument/2006/relationships/tags" Target="../tags/tag377.xml"/><Relationship Id="rId26" Type="http://schemas.openxmlformats.org/officeDocument/2006/relationships/image" Target="../media/image7.png"/><Relationship Id="rId3" Type="http://schemas.openxmlformats.org/officeDocument/2006/relationships/tags" Target="../tags/tag362.xml"/><Relationship Id="rId21" Type="http://schemas.openxmlformats.org/officeDocument/2006/relationships/tags" Target="../tags/tag380.xml"/><Relationship Id="rId7" Type="http://schemas.openxmlformats.org/officeDocument/2006/relationships/tags" Target="../tags/tag366.xml"/><Relationship Id="rId12" Type="http://schemas.openxmlformats.org/officeDocument/2006/relationships/tags" Target="../tags/tag371.xml"/><Relationship Id="rId17" Type="http://schemas.openxmlformats.org/officeDocument/2006/relationships/tags" Target="../tags/tag376.xml"/><Relationship Id="rId25" Type="http://schemas.openxmlformats.org/officeDocument/2006/relationships/notesSlide" Target="../notesSlides/notesSlide25.xml"/><Relationship Id="rId2" Type="http://schemas.openxmlformats.org/officeDocument/2006/relationships/tags" Target="../tags/tag361.xml"/><Relationship Id="rId16" Type="http://schemas.openxmlformats.org/officeDocument/2006/relationships/tags" Target="../tags/tag375.xml"/><Relationship Id="rId20" Type="http://schemas.openxmlformats.org/officeDocument/2006/relationships/tags" Target="../tags/tag379.xml"/><Relationship Id="rId29" Type="http://schemas.microsoft.com/office/2007/relationships/hdphoto" Target="../media/hdphoto2.wdp"/><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tags" Target="../tags/tag370.xml"/><Relationship Id="rId24" Type="http://schemas.openxmlformats.org/officeDocument/2006/relationships/slideLayout" Target="../slideLayouts/slideLayout2.xml"/><Relationship Id="rId5" Type="http://schemas.openxmlformats.org/officeDocument/2006/relationships/tags" Target="../tags/tag364.xml"/><Relationship Id="rId15" Type="http://schemas.openxmlformats.org/officeDocument/2006/relationships/tags" Target="../tags/tag374.xml"/><Relationship Id="rId23" Type="http://schemas.openxmlformats.org/officeDocument/2006/relationships/tags" Target="../tags/tag382.xml"/><Relationship Id="rId28" Type="http://schemas.openxmlformats.org/officeDocument/2006/relationships/image" Target="../media/image8.png"/><Relationship Id="rId10" Type="http://schemas.openxmlformats.org/officeDocument/2006/relationships/tags" Target="../tags/tag369.xml"/><Relationship Id="rId19" Type="http://schemas.openxmlformats.org/officeDocument/2006/relationships/tags" Target="../tags/tag378.xml"/><Relationship Id="rId4" Type="http://schemas.openxmlformats.org/officeDocument/2006/relationships/tags" Target="../tags/tag363.xml"/><Relationship Id="rId9" Type="http://schemas.openxmlformats.org/officeDocument/2006/relationships/tags" Target="../tags/tag368.xml"/><Relationship Id="rId14" Type="http://schemas.openxmlformats.org/officeDocument/2006/relationships/tags" Target="../tags/tag373.xml"/><Relationship Id="rId22" Type="http://schemas.openxmlformats.org/officeDocument/2006/relationships/tags" Target="../tags/tag381.xml"/><Relationship Id="rId27" Type="http://schemas.microsoft.com/office/2007/relationships/hdphoto" Target="../media/hdphoto1.wdp"/><Relationship Id="rId30"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media/image6.png"/><Relationship Id="rId5" Type="http://schemas.openxmlformats.org/officeDocument/2006/relationships/tags" Target="../tags/tag387.xml"/><Relationship Id="rId10" Type="http://schemas.openxmlformats.org/officeDocument/2006/relationships/image" Target="../media/image35.jpeg"/><Relationship Id="rId4" Type="http://schemas.openxmlformats.org/officeDocument/2006/relationships/tags" Target="../tags/tag386.xml"/><Relationship Id="rId9"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392.xml"/><Relationship Id="rId7" Type="http://schemas.openxmlformats.org/officeDocument/2006/relationships/slideLayout" Target="../slideLayouts/slideLayout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10" Type="http://schemas.openxmlformats.org/officeDocument/2006/relationships/image" Target="../media/image6.png"/><Relationship Id="rId4" Type="http://schemas.openxmlformats.org/officeDocument/2006/relationships/tags" Target="../tags/tag393.xml"/><Relationship Id="rId9"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7.xml"/><Relationship Id="rId1" Type="http://schemas.openxmlformats.org/officeDocument/2006/relationships/tags" Target="../tags/tag396.xml"/><Relationship Id="rId5" Type="http://schemas.openxmlformats.org/officeDocument/2006/relationships/image" Target="../media/image37.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tags" Target="../tags/tag405.xml"/><Relationship Id="rId13" Type="http://schemas.openxmlformats.org/officeDocument/2006/relationships/tags" Target="../tags/tag410.xml"/><Relationship Id="rId18" Type="http://schemas.openxmlformats.org/officeDocument/2006/relationships/tags" Target="../tags/tag415.xml"/><Relationship Id="rId3" Type="http://schemas.openxmlformats.org/officeDocument/2006/relationships/tags" Target="../tags/tag400.xml"/><Relationship Id="rId21" Type="http://schemas.openxmlformats.org/officeDocument/2006/relationships/image" Target="../media/image38.png"/><Relationship Id="rId7" Type="http://schemas.openxmlformats.org/officeDocument/2006/relationships/tags" Target="../tags/tag404.xml"/><Relationship Id="rId12" Type="http://schemas.openxmlformats.org/officeDocument/2006/relationships/tags" Target="../tags/tag409.xml"/><Relationship Id="rId17" Type="http://schemas.openxmlformats.org/officeDocument/2006/relationships/tags" Target="../tags/tag414.xml"/><Relationship Id="rId25" Type="http://schemas.openxmlformats.org/officeDocument/2006/relationships/image" Target="../media/image6.png"/><Relationship Id="rId2" Type="http://schemas.openxmlformats.org/officeDocument/2006/relationships/tags" Target="../tags/tag399.xml"/><Relationship Id="rId16" Type="http://schemas.openxmlformats.org/officeDocument/2006/relationships/tags" Target="../tags/tag413.xml"/><Relationship Id="rId20" Type="http://schemas.openxmlformats.org/officeDocument/2006/relationships/notesSlide" Target="../notesSlides/notesSlide29.xml"/><Relationship Id="rId1" Type="http://schemas.openxmlformats.org/officeDocument/2006/relationships/tags" Target="../tags/tag398.xml"/><Relationship Id="rId6" Type="http://schemas.openxmlformats.org/officeDocument/2006/relationships/tags" Target="../tags/tag403.xml"/><Relationship Id="rId11" Type="http://schemas.openxmlformats.org/officeDocument/2006/relationships/tags" Target="../tags/tag408.xml"/><Relationship Id="rId24" Type="http://schemas.openxmlformats.org/officeDocument/2006/relationships/image" Target="../media/image41.png"/><Relationship Id="rId5" Type="http://schemas.openxmlformats.org/officeDocument/2006/relationships/tags" Target="../tags/tag402.xml"/><Relationship Id="rId15" Type="http://schemas.openxmlformats.org/officeDocument/2006/relationships/tags" Target="../tags/tag412.xml"/><Relationship Id="rId23" Type="http://schemas.openxmlformats.org/officeDocument/2006/relationships/image" Target="../media/image40.png"/><Relationship Id="rId10" Type="http://schemas.openxmlformats.org/officeDocument/2006/relationships/tags" Target="../tags/tag407.xml"/><Relationship Id="rId19" Type="http://schemas.openxmlformats.org/officeDocument/2006/relationships/slideLayout" Target="../slideLayouts/slideLayout2.xml"/><Relationship Id="rId4" Type="http://schemas.openxmlformats.org/officeDocument/2006/relationships/tags" Target="../tags/tag401.xml"/><Relationship Id="rId9" Type="http://schemas.openxmlformats.org/officeDocument/2006/relationships/tags" Target="../tags/tag406.xml"/><Relationship Id="rId14" Type="http://schemas.openxmlformats.org/officeDocument/2006/relationships/tags" Target="../tags/tag411.xml"/><Relationship Id="rId22" Type="http://schemas.openxmlformats.org/officeDocument/2006/relationships/image" Target="../media/image39.sv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9.xml"/><Relationship Id="rId7" Type="http://schemas.openxmlformats.org/officeDocument/2006/relationships/image" Target="../media/image5.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10.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18.xml"/><Relationship Id="rId7" Type="http://schemas.openxmlformats.org/officeDocument/2006/relationships/tags" Target="../tags/tag422.xml"/><Relationship Id="rId2" Type="http://schemas.openxmlformats.org/officeDocument/2006/relationships/tags" Target="../tags/tag417.xml"/><Relationship Id="rId1" Type="http://schemas.openxmlformats.org/officeDocument/2006/relationships/tags" Target="../tags/tag416.xml"/><Relationship Id="rId6" Type="http://schemas.openxmlformats.org/officeDocument/2006/relationships/tags" Target="../tags/tag421.xml"/><Relationship Id="rId11" Type="http://schemas.openxmlformats.org/officeDocument/2006/relationships/image" Target="../media/image6.png"/><Relationship Id="rId5" Type="http://schemas.openxmlformats.org/officeDocument/2006/relationships/tags" Target="../tags/tag420.xml"/><Relationship Id="rId10" Type="http://schemas.openxmlformats.org/officeDocument/2006/relationships/image" Target="../media/image42.jpeg"/><Relationship Id="rId4" Type="http://schemas.openxmlformats.org/officeDocument/2006/relationships/tags" Target="../tags/tag419.xml"/><Relationship Id="rId9"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image" Target="../media/image7.png"/><Relationship Id="rId3" Type="http://schemas.openxmlformats.org/officeDocument/2006/relationships/tags" Target="../tags/tag13.xml"/><Relationship Id="rId21" Type="http://schemas.openxmlformats.org/officeDocument/2006/relationships/tags" Target="../tags/tag31.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notesSlide" Target="../notesSlides/notesSlide4.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tags" Target="../tags/tag30.xml"/><Relationship Id="rId29" Type="http://schemas.microsoft.com/office/2007/relationships/hdphoto" Target="../media/hdphoto2.wdp"/><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slideLayout" Target="../slideLayouts/slideLayout2.xml"/><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image" Target="../media/image8.png"/><Relationship Id="rId10" Type="http://schemas.openxmlformats.org/officeDocument/2006/relationships/tags" Target="../tags/tag20.xml"/><Relationship Id="rId19" Type="http://schemas.openxmlformats.org/officeDocument/2006/relationships/tags" Target="../tags/tag29.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microsoft.com/office/2007/relationships/hdphoto" Target="../media/hdphoto1.wdp"/><Relationship Id="rId30"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6.xml"/><Relationship Id="rId7" Type="http://schemas.openxmlformats.org/officeDocument/2006/relationships/image" Target="../media/image9.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37.xml"/></Relationships>
</file>

<file path=ppt/slides/_rels/slide6.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image" Target="../media/image10.jpeg"/><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notesSlide" Target="../notesSlides/notesSlide6.xml"/><Relationship Id="rId2" Type="http://schemas.openxmlformats.org/officeDocument/2006/relationships/tags" Target="../tags/tag39.xml"/><Relationship Id="rId16"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tags" Target="../tags/tag52.xml"/><Relationship Id="rId10" Type="http://schemas.openxmlformats.org/officeDocument/2006/relationships/tags" Target="../tags/tag47.xml"/><Relationship Id="rId19" Type="http://schemas.openxmlformats.org/officeDocument/2006/relationships/image" Target="../media/image6.png"/><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s>
</file>

<file path=ppt/slides/_rels/slide7.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tags" Target="../tags/tag55.xml"/><Relationship Id="rId21" Type="http://schemas.openxmlformats.org/officeDocument/2006/relationships/tags" Target="../tags/tag73.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5" Type="http://schemas.openxmlformats.org/officeDocument/2006/relationships/image" Target="../media/image6.png"/><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image" Target="../media/image11.jpeg"/><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notesSlide" Target="../notesSlides/notesSlide7.xml"/><Relationship Id="rId10" Type="http://schemas.openxmlformats.org/officeDocument/2006/relationships/tags" Target="../tags/tag62.xml"/><Relationship Id="rId19" Type="http://schemas.openxmlformats.org/officeDocument/2006/relationships/tags" Target="../tags/tag71.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3" Type="http://schemas.openxmlformats.org/officeDocument/2006/relationships/tags" Target="../tags/tag75.xml"/><Relationship Id="rId21" Type="http://schemas.openxmlformats.org/officeDocument/2006/relationships/notesSlide" Target="../notesSlides/notesSlide8.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slideLayout" Target="../slideLayouts/slideLayout2.xml"/><Relationship Id="rId1" Type="http://schemas.openxmlformats.org/officeDocument/2006/relationships/video" Target="https://www.youtube.com/embed/9QqNxo7rPI8?feature=oembed" TargetMode="Externa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image" Target="../media/image6.png"/><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image" Target="../media/image13.jpeg"/><Relationship Id="rId10" Type="http://schemas.openxmlformats.org/officeDocument/2006/relationships/tags" Target="../tags/tag82.xml"/><Relationship Id="rId19" Type="http://schemas.openxmlformats.org/officeDocument/2006/relationships/tags" Target="../tags/tag91.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image" Target="../media/image14.jpeg"/><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notesSlide" Target="../notesSlides/notesSlide9.xml"/><Relationship Id="rId2" Type="http://schemas.openxmlformats.org/officeDocument/2006/relationships/tags" Target="../tags/tag93.xml"/><Relationship Id="rId16" Type="http://schemas.openxmlformats.org/officeDocument/2006/relationships/slideLayout" Target="../slideLayouts/slideLayout2.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tags" Target="../tags/tag106.xml"/><Relationship Id="rId10" Type="http://schemas.openxmlformats.org/officeDocument/2006/relationships/tags" Target="../tags/tag101.xml"/><Relationship Id="rId19" Type="http://schemas.openxmlformats.org/officeDocument/2006/relationships/image" Target="../media/image6.png"/><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custDataLst>
              <p:tags r:id="rId2"/>
            </p:custDataLst>
          </p:nvPr>
        </p:nvSpPr>
        <p:spPr>
          <a:xfrm>
            <a:off x="573524" y="5032121"/>
            <a:ext cx="11529786"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a:lnSpc>
                <a:spcPts val="4500"/>
              </a:lnSpc>
            </a:pPr>
            <a:r>
              <a:rPr lang="en-CA" sz="5400" b="1" dirty="0">
                <a:solidFill>
                  <a:srgbClr val="E9E642"/>
                </a:solidFill>
                <a:latin typeface="Branding Black" pitchFamily="2" charset="77"/>
              </a:rPr>
              <a:t>AGRICULTURE ET PRAIRIES : </a:t>
            </a:r>
            <a:r>
              <a:rPr lang="en-CA" sz="5400" b="1" dirty="0">
                <a:solidFill>
                  <a:srgbClr val="FFC000"/>
                </a:solidFill>
                <a:latin typeface="Branding Black" pitchFamily="2" charset="77"/>
              </a:rPr>
              <a:t>PARTENAIRES DE LA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3"/>
            </p:custDataLst>
          </p:nvPr>
        </p:nvPicPr>
        <p:blipFill>
          <a:blip r:embed="rId7"/>
          <a:stretch>
            <a:fillRect/>
          </a:stretch>
        </p:blipFill>
        <p:spPr>
          <a:xfrm>
            <a:off x="863600" y="0"/>
            <a:ext cx="1754205" cy="1819176"/>
          </a:xfrm>
          <a:prstGeom prst="rect">
            <a:avLst/>
          </a:prstGeom>
        </p:spPr>
      </p:pic>
      <p:pic>
        <p:nvPicPr>
          <p:cNvPr id="2" name="Picture 1" descr="A green duck with a red leaf and black text&#10;&#10;Description automatically generated">
            <a:extLst>
              <a:ext uri="{FF2B5EF4-FFF2-40B4-BE49-F238E27FC236}">
                <a16:creationId xmlns:a16="http://schemas.microsoft.com/office/drawing/2014/main" id="{F8FC79E8-6165-FC21-9B79-ED2D3B3DAEC9}"/>
              </a:ext>
            </a:extLst>
          </p:cNvPr>
          <p:cNvPicPr>
            <a:picLocks noChangeAspect="1"/>
          </p:cNvPicPr>
          <p:nvPr/>
        </p:nvPicPr>
        <p:blipFill>
          <a:blip r:embed="rId8"/>
          <a:stretch>
            <a:fillRect/>
          </a:stretch>
        </p:blipFill>
        <p:spPr>
          <a:xfrm>
            <a:off x="937399" y="174819"/>
            <a:ext cx="1619250" cy="1285875"/>
          </a:xfrm>
          <a:prstGeom prst="rect">
            <a:avLst/>
          </a:prstGeom>
        </p:spPr>
      </p:pic>
    </p:spTree>
    <p:extLst>
      <p:ext uri="{BB962C8B-B14F-4D97-AF65-F5344CB8AC3E}">
        <p14:creationId xmlns:p14="http://schemas.microsoft.com/office/powerpoint/2010/main" val="199971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8BF34428-4044-B4BF-D787-1AFB86CCFD97}"/>
              </a:ext>
            </a:extLst>
          </p:cNvPr>
          <p:cNvPicPr>
            <a:picLocks noChangeAspect="1" noChangeArrowheads="1"/>
          </p:cNvPicPr>
          <p:nvPr>
            <p:custDataLst>
              <p:tags r:id="rId1"/>
            </p:custDataLst>
          </p:nvPr>
        </p:nvPicPr>
        <p:blipFill>
          <a:blip r:embed="rId18">
            <a:extLst>
              <a:ext uri="{28A0092B-C50C-407E-A947-70E740481C1C}">
                <a14:useLocalDpi xmlns:a14="http://schemas.microsoft.com/office/drawing/2010/main" val="0"/>
              </a:ext>
            </a:extLst>
          </a:blip>
          <a:srcRect/>
          <a:stretch>
            <a:fillRect/>
          </a:stretch>
        </p:blipFill>
        <p:spPr bwMode="auto">
          <a:xfrm>
            <a:off x="5304379" y="634701"/>
            <a:ext cx="6887621" cy="5278066"/>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37F0E154-C418-7567-5DF5-0A27A06F682B}"/>
              </a:ext>
            </a:extLst>
          </p:cNvPr>
          <p:cNvSpPr txBox="1">
            <a:spLocks/>
          </p:cNvSpPr>
          <p:nvPr>
            <p:custDataLst>
              <p:tags r:id="rId2"/>
            </p:custDataLst>
          </p:nvPr>
        </p:nvSpPr>
        <p:spPr>
          <a:xfrm>
            <a:off x="1400222" y="525414"/>
            <a:ext cx="1671183"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dirty="0">
                <a:latin typeface="Branding Black" pitchFamily="2" charset="77"/>
              </a:rPr>
              <a:t>La </a:t>
            </a:r>
            <a:r>
              <a:rPr lang="en-CA" sz="1800" b="1" dirty="0" err="1">
                <a:latin typeface="Branding Black" pitchFamily="2" charset="77"/>
              </a:rPr>
              <a:t>côte</a:t>
            </a:r>
            <a:r>
              <a:rPr lang="en-CA" sz="1800" b="1" dirty="0">
                <a:latin typeface="Branding Black" pitchFamily="2" charset="77"/>
              </a:rPr>
              <a:t> </a:t>
            </a:r>
            <a:r>
              <a:rPr lang="en-CA" sz="1800" b="1" dirty="0" err="1">
                <a:latin typeface="Branding Black" pitchFamily="2" charset="77"/>
              </a:rPr>
              <a:t>ouest</a:t>
            </a:r>
            <a:endParaRPr lang="en-CA" sz="1800" b="1" dirty="0">
              <a:latin typeface="Branding Black" pitchFamily="2" charset="77"/>
            </a:endParaRPr>
          </a:p>
        </p:txBody>
      </p:sp>
      <p:sp>
        <p:nvSpPr>
          <p:cNvPr id="13" name="TextBox 12">
            <a:extLst>
              <a:ext uri="{FF2B5EF4-FFF2-40B4-BE49-F238E27FC236}">
                <a16:creationId xmlns:a16="http://schemas.microsoft.com/office/drawing/2014/main" id="{394C3C65-F1FF-93EF-CF74-70D55AE73760}"/>
              </a:ext>
            </a:extLst>
          </p:cNvPr>
          <p:cNvSpPr txBox="1"/>
          <p:nvPr>
            <p:custDataLst>
              <p:tags r:id="rId3"/>
            </p:custDataLst>
          </p:nvPr>
        </p:nvSpPr>
        <p:spPr>
          <a:xfrm>
            <a:off x="1400222" y="3104235"/>
            <a:ext cx="3887053" cy="2862322"/>
          </a:xfrm>
          <a:prstGeom prst="rect">
            <a:avLst/>
          </a:prstGeom>
          <a:noFill/>
        </p:spPr>
        <p:txBody>
          <a:bodyPr wrap="square">
            <a:spAutoFit/>
          </a:bodyPr>
          <a:lstStyle/>
          <a:p>
            <a:r>
              <a:rPr lang="en-CA" sz="1800" b="1" dirty="0">
                <a:effectLst/>
                <a:latin typeface="Branding Black" pitchFamily="2" charset="77"/>
                <a:ea typeface="Calibri" panose="020F0502020204030204" pitchFamily="34" charset="0"/>
                <a:cs typeface="Times New Roman" panose="02020603050405020304" pitchFamily="18" charset="0"/>
              </a:rPr>
              <a:t>Jardins de </a:t>
            </a:r>
            <a:r>
              <a:rPr lang="en-CA" sz="1800" b="1" dirty="0" err="1">
                <a:effectLst/>
                <a:latin typeface="Branding Black" pitchFamily="2" charset="77"/>
                <a:ea typeface="Calibri" panose="020F0502020204030204" pitchFamily="34" charset="0"/>
                <a:cs typeface="Times New Roman" panose="02020603050405020304" pitchFamily="18" charset="0"/>
              </a:rPr>
              <a:t>palourdes</a:t>
            </a:r>
            <a:r>
              <a:rPr lang="en-CA" sz="1800" b="1" dirty="0">
                <a:effectLst/>
                <a:latin typeface="Branding Black" pitchFamily="2" charset="77"/>
                <a:ea typeface="Calibri" panose="020F0502020204030204" pitchFamily="34" charset="0"/>
                <a:cs typeface="Times New Roman" panose="02020603050405020304" pitchFamily="18" charset="0"/>
              </a:rPr>
              <a:t> </a:t>
            </a:r>
            <a:r>
              <a:rPr lang="en-CA" b="1" dirty="0">
                <a:latin typeface="Branding Black" pitchFamily="2" charset="77"/>
                <a:ea typeface="Calibri" panose="020F0502020204030204" pitchFamily="34" charset="0"/>
                <a:cs typeface="Times New Roman" panose="02020603050405020304" pitchFamily="18" charset="0"/>
              </a:rPr>
              <a:t>: </a:t>
            </a:r>
            <a:r>
              <a:rPr lang="fr-FR" sz="1800" b="1" dirty="0">
                <a:effectLst/>
                <a:latin typeface="Branding SemiBold" pitchFamily="2" charset="77"/>
                <a:ea typeface="Calibri" panose="020F0502020204030204" pitchFamily="34" charset="0"/>
                <a:cs typeface="Times New Roman" panose="02020603050405020304" pitchFamily="18" charset="0"/>
              </a:rPr>
              <a:t>dégagement et terrassement des plages et construction des murs de roche dans les zones intertidales pour créer un habitat où les palourdes pouvaient être récoltées. Ces jardins ont augmenté la productivité des palourdes, amélioré l'habitat et fourni une source de nourriture fiable ! </a:t>
            </a:r>
            <a:endParaRPr lang="en-CA" sz="1800" b="1" dirty="0">
              <a:effectLst/>
              <a:latin typeface="Branding SemiBold" pitchFamily="2" charset="77"/>
              <a:ea typeface="Calibri" panose="020F0502020204030204" pitchFamily="34" charset="0"/>
              <a:cs typeface="Times New Roman" panose="02020603050405020304" pitchFamily="18" charset="0"/>
            </a:endParaRPr>
          </a:p>
        </p:txBody>
      </p:sp>
      <p:sp>
        <p:nvSpPr>
          <p:cNvPr id="9" name="Arrow: Chevron 70">
            <a:extLst>
              <a:ext uri="{FF2B5EF4-FFF2-40B4-BE49-F238E27FC236}">
                <a16:creationId xmlns:a16="http://schemas.microsoft.com/office/drawing/2014/main" id="{90C4A2FF-E05C-5241-9DFF-B1AD48AD00AA}"/>
              </a:ext>
            </a:extLst>
          </p:cNvPr>
          <p:cNvSpPr/>
          <p:nvPr>
            <p:custDataLst>
              <p:tags r:id="rId4"/>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Chevron 74">
            <a:extLst>
              <a:ext uri="{FF2B5EF4-FFF2-40B4-BE49-F238E27FC236}">
                <a16:creationId xmlns:a16="http://schemas.microsoft.com/office/drawing/2014/main" id="{6A58ED6F-7DC9-4F44-8F44-7834F241E3F7}"/>
              </a:ext>
            </a:extLst>
          </p:cNvPr>
          <p:cNvSpPr/>
          <p:nvPr>
            <p:custDataLst>
              <p:tags r:id="rId5"/>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1" name="Arrow: Chevron 75">
            <a:extLst>
              <a:ext uri="{FF2B5EF4-FFF2-40B4-BE49-F238E27FC236}">
                <a16:creationId xmlns:a16="http://schemas.microsoft.com/office/drawing/2014/main" id="{96EED5DD-E77C-0648-A12B-81C7CAC57384}"/>
              </a:ext>
            </a:extLst>
          </p:cNvPr>
          <p:cNvSpPr/>
          <p:nvPr>
            <p:custDataLst>
              <p:tags r:id="rId6"/>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2E97DA06-013E-2343-A3C8-10B9B4FEEF32}"/>
              </a:ext>
            </a:extLst>
          </p:cNvPr>
          <p:cNvSpPr/>
          <p:nvPr>
            <p:custDataLst>
              <p:tags r:id="rId7"/>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7CFCC0EA-2743-9347-8FB5-9A9618CD7DEA}"/>
              </a:ext>
            </a:extLst>
          </p:cNvPr>
          <p:cNvSpPr/>
          <p:nvPr>
            <p:custDataLst>
              <p:tags r:id="rId8"/>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254F8C65-5592-6744-8551-C6B9B1B4E0DC}"/>
              </a:ext>
            </a:extLst>
          </p:cNvPr>
          <p:cNvSpPr/>
          <p:nvPr>
            <p:custDataLst>
              <p:tags r:id="rId9"/>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A7AF3AA3-E259-F543-8FE8-42147F06135E}"/>
              </a:ext>
            </a:extLst>
          </p:cNvPr>
          <p:cNvSpPr/>
          <p:nvPr>
            <p:custDataLst>
              <p:tags r:id="rId10"/>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04D4AFCA-C4F9-F843-B65C-F397C82AE420}"/>
              </a:ext>
            </a:extLst>
          </p:cNvPr>
          <p:cNvSpPr/>
          <p:nvPr>
            <p:custDataLst>
              <p:tags r:id="rId11"/>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1C995321-182B-514D-978E-02C16599CE2E}"/>
              </a:ext>
            </a:extLst>
          </p:cNvPr>
          <p:cNvSpPr/>
          <p:nvPr>
            <p:custDataLst>
              <p:tags r:id="rId12"/>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 name="TextBox 1">
            <a:extLst>
              <a:ext uri="{FF2B5EF4-FFF2-40B4-BE49-F238E27FC236}">
                <a16:creationId xmlns:a16="http://schemas.microsoft.com/office/drawing/2014/main" id="{C268CC6B-CDFA-6C22-57CD-A1E4EE784EAB}"/>
              </a:ext>
            </a:extLst>
          </p:cNvPr>
          <p:cNvSpPr txBox="1"/>
          <p:nvPr>
            <p:custDataLst>
              <p:tags r:id="rId13"/>
            </p:custDataLst>
          </p:nvPr>
        </p:nvSpPr>
        <p:spPr>
          <a:xfrm>
            <a:off x="10911384" y="5946300"/>
            <a:ext cx="6100548" cy="276999"/>
          </a:xfrm>
          <a:prstGeom prst="rect">
            <a:avLst/>
          </a:prstGeom>
          <a:noFill/>
        </p:spPr>
        <p:txBody>
          <a:bodyPr wrap="square">
            <a:spAutoFit/>
          </a:bodyPr>
          <a:lstStyle/>
          <a:p>
            <a:r>
              <a:rPr lang="en-CA" sz="1200" dirty="0">
                <a:solidFill>
                  <a:srgbClr val="006666"/>
                </a:solidFill>
                <a:latin typeface="Branding MediumItalic" pitchFamily="2" charset="77"/>
              </a:rPr>
              <a:t>(Anderson, 2020)</a:t>
            </a:r>
          </a:p>
        </p:txBody>
      </p:sp>
      <p:pic>
        <p:nvPicPr>
          <p:cNvPr id="3" name="Picture 2">
            <a:extLst>
              <a:ext uri="{FF2B5EF4-FFF2-40B4-BE49-F238E27FC236}">
                <a16:creationId xmlns:a16="http://schemas.microsoft.com/office/drawing/2014/main" id="{81761609-CE75-FA08-E023-2C15FC310C32}"/>
              </a:ext>
            </a:extLst>
          </p:cNvPr>
          <p:cNvPicPr>
            <a:picLocks noChangeAspect="1" noChangeArrowheads="1"/>
          </p:cNvPicPr>
          <p:nvPr>
            <p:custDataLst>
              <p:tags r:id="rId14"/>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2CD09616-D2F3-B025-818F-5086CF0304B2}"/>
              </a:ext>
            </a:extLst>
          </p:cNvPr>
          <p:cNvSpPr txBox="1">
            <a:spLocks/>
          </p:cNvSpPr>
          <p:nvPr>
            <p:custDataLst>
              <p:tags r:id="rId15"/>
            </p:custDataLst>
          </p:nvPr>
        </p:nvSpPr>
        <p:spPr>
          <a:xfrm>
            <a:off x="1400223" y="1021554"/>
            <a:ext cx="3286078" cy="216193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solidFill>
                  <a:srgbClr val="006666"/>
                </a:solidFill>
                <a:latin typeface="Branding SemiBold" pitchFamily="2" charset="77"/>
              </a:rPr>
              <a:t>L'HOMME EN TANT QUE </a:t>
            </a:r>
            <a:r>
              <a:rPr lang="fr-FR" sz="4900" b="1" dirty="0">
                <a:solidFill>
                  <a:srgbClr val="009999"/>
                </a:solidFill>
                <a:latin typeface="Branding Black" pitchFamily="2" charset="77"/>
              </a:rPr>
              <a:t>GESTIONNAIRE DE L'HABITAT</a:t>
            </a:r>
            <a:endParaRPr lang="en-CA" sz="4800" b="1" dirty="0">
              <a:solidFill>
                <a:srgbClr val="009999"/>
              </a:solidFill>
              <a:latin typeface="Branding Black" pitchFamily="2" charset="77"/>
            </a:endParaRPr>
          </a:p>
        </p:txBody>
      </p:sp>
    </p:spTree>
    <p:extLst>
      <p:ext uri="{BB962C8B-B14F-4D97-AF65-F5344CB8AC3E}">
        <p14:creationId xmlns:p14="http://schemas.microsoft.com/office/powerpoint/2010/main" val="4205256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37F0E154-C418-7567-5DF5-0A27A06F682B}"/>
              </a:ext>
            </a:extLst>
          </p:cNvPr>
          <p:cNvSpPr txBox="1">
            <a:spLocks/>
          </p:cNvSpPr>
          <p:nvPr>
            <p:custDataLst>
              <p:tags r:id="rId1"/>
            </p:custDataLst>
          </p:nvPr>
        </p:nvSpPr>
        <p:spPr>
          <a:xfrm>
            <a:off x="1400222" y="525414"/>
            <a:ext cx="1671183"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dirty="0">
                <a:latin typeface="Branding Black" pitchFamily="2" charset="77"/>
              </a:rPr>
              <a:t>PRAIRIES</a:t>
            </a:r>
          </a:p>
        </p:txBody>
      </p:sp>
      <p:sp>
        <p:nvSpPr>
          <p:cNvPr id="9" name="Arrow: Chevron 70">
            <a:extLst>
              <a:ext uri="{FF2B5EF4-FFF2-40B4-BE49-F238E27FC236}">
                <a16:creationId xmlns:a16="http://schemas.microsoft.com/office/drawing/2014/main" id="{90C4A2FF-E05C-5241-9DFF-B1AD48AD00AA}"/>
              </a:ext>
            </a:extLst>
          </p:cNvPr>
          <p:cNvSpPr/>
          <p:nvPr>
            <p:custDataLst>
              <p:tags r:id="rId2"/>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Chevron 74">
            <a:extLst>
              <a:ext uri="{FF2B5EF4-FFF2-40B4-BE49-F238E27FC236}">
                <a16:creationId xmlns:a16="http://schemas.microsoft.com/office/drawing/2014/main" id="{6A58ED6F-7DC9-4F44-8F44-7834F241E3F7}"/>
              </a:ext>
            </a:extLst>
          </p:cNvPr>
          <p:cNvSpPr/>
          <p:nvPr>
            <p:custDataLst>
              <p:tags r:id="rId3"/>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1" name="Arrow: Chevron 75">
            <a:extLst>
              <a:ext uri="{FF2B5EF4-FFF2-40B4-BE49-F238E27FC236}">
                <a16:creationId xmlns:a16="http://schemas.microsoft.com/office/drawing/2014/main" id="{96EED5DD-E77C-0648-A12B-81C7CAC57384}"/>
              </a:ext>
            </a:extLst>
          </p:cNvPr>
          <p:cNvSpPr/>
          <p:nvPr>
            <p:custDataLst>
              <p:tags r:id="rId4"/>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2E97DA06-013E-2343-A3C8-10B9B4FEEF32}"/>
              </a:ext>
            </a:extLst>
          </p:cNvPr>
          <p:cNvSpPr/>
          <p:nvPr>
            <p:custDataLst>
              <p:tags r:id="rId5"/>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7CFCC0EA-2743-9347-8FB5-9A9618CD7DEA}"/>
              </a:ext>
            </a:extLst>
          </p:cNvPr>
          <p:cNvSpPr/>
          <p:nvPr>
            <p:custDataLst>
              <p:tags r:id="rId6"/>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254F8C65-5592-6744-8551-C6B9B1B4E0DC}"/>
              </a:ext>
            </a:extLst>
          </p:cNvPr>
          <p:cNvSpPr/>
          <p:nvPr>
            <p:custDataLst>
              <p:tags r:id="rId7"/>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A7AF3AA3-E259-F543-8FE8-42147F06135E}"/>
              </a:ext>
            </a:extLst>
          </p:cNvPr>
          <p:cNvSpPr/>
          <p:nvPr>
            <p:custDataLst>
              <p:tags r:id="rId8"/>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04D4AFCA-C4F9-F843-B65C-F397C82AE420}"/>
              </a:ext>
            </a:extLst>
          </p:cNvPr>
          <p:cNvSpPr/>
          <p:nvPr>
            <p:custDataLst>
              <p:tags r:id="rId9"/>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1C995321-182B-514D-978E-02C16599CE2E}"/>
              </a:ext>
            </a:extLst>
          </p:cNvPr>
          <p:cNvSpPr/>
          <p:nvPr>
            <p:custDataLst>
              <p:tags r:id="rId10"/>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 name="TextBox 1">
            <a:extLst>
              <a:ext uri="{FF2B5EF4-FFF2-40B4-BE49-F238E27FC236}">
                <a16:creationId xmlns:a16="http://schemas.microsoft.com/office/drawing/2014/main" id="{4E6DF37B-8274-EEA0-6A05-502928551BC6}"/>
              </a:ext>
            </a:extLst>
          </p:cNvPr>
          <p:cNvSpPr txBox="1"/>
          <p:nvPr>
            <p:custDataLst>
              <p:tags r:id="rId11"/>
            </p:custDataLst>
          </p:nvPr>
        </p:nvSpPr>
        <p:spPr>
          <a:xfrm>
            <a:off x="10217357" y="2356586"/>
            <a:ext cx="2624835" cy="461665"/>
          </a:xfrm>
          <a:prstGeom prst="rect">
            <a:avLst/>
          </a:prstGeom>
          <a:noFill/>
        </p:spPr>
        <p:txBody>
          <a:bodyPr wrap="square">
            <a:spAutoFit/>
          </a:bodyPr>
          <a:lstStyle/>
          <a:p>
            <a:r>
              <a:rPr lang="en-CA" sz="1200" dirty="0">
                <a:solidFill>
                  <a:srgbClr val="006666"/>
                </a:solidFill>
                <a:effectLst/>
                <a:latin typeface="Branding MediumItalic" pitchFamily="2" charset="77"/>
              </a:rPr>
              <a:t>Image: Mikaela </a:t>
            </a:r>
            <a:r>
              <a:rPr lang="en-CA" sz="1200" dirty="0" err="1">
                <a:solidFill>
                  <a:srgbClr val="006666"/>
                </a:solidFill>
                <a:effectLst/>
                <a:latin typeface="Branding MediumItalic" pitchFamily="2" charset="77"/>
              </a:rPr>
              <a:t>MacKenzie</a:t>
            </a:r>
            <a:r>
              <a:rPr lang="en-CA" sz="1200" dirty="0">
                <a:solidFill>
                  <a:srgbClr val="006666"/>
                </a:solidFill>
                <a:effectLst/>
                <a:latin typeface="Branding MediumItalic" pitchFamily="2" charset="77"/>
              </a:rPr>
              <a:t> / Winnipeg Free Press</a:t>
            </a:r>
          </a:p>
        </p:txBody>
      </p:sp>
      <p:pic>
        <p:nvPicPr>
          <p:cNvPr id="3" name="Picture 2">
            <a:extLst>
              <a:ext uri="{FF2B5EF4-FFF2-40B4-BE49-F238E27FC236}">
                <a16:creationId xmlns:a16="http://schemas.microsoft.com/office/drawing/2014/main" id="{A94E4613-1661-92A3-4840-17CDB4032589}"/>
              </a:ext>
            </a:extLst>
          </p:cNvPr>
          <p:cNvPicPr>
            <a:picLocks noChangeAspect="1"/>
          </p:cNvPicPr>
          <p:nvPr>
            <p:custDataLst>
              <p:tags r:id="rId12"/>
            </p:custDataLst>
          </p:nvPr>
        </p:nvPicPr>
        <p:blipFill>
          <a:blip r:embed="rId19">
            <a:extLst>
              <a:ext uri="{28A0092B-C50C-407E-A947-70E740481C1C}">
                <a14:useLocalDpi xmlns:a14="http://schemas.microsoft.com/office/drawing/2010/main" val="0"/>
              </a:ext>
            </a:extLst>
          </a:blip>
          <a:stretch>
            <a:fillRect/>
          </a:stretch>
        </p:blipFill>
        <p:spPr>
          <a:xfrm>
            <a:off x="6196114" y="0"/>
            <a:ext cx="4021243" cy="3325259"/>
          </a:xfrm>
          <a:prstGeom prst="rect">
            <a:avLst/>
          </a:prstGeom>
        </p:spPr>
      </p:pic>
      <p:pic>
        <p:nvPicPr>
          <p:cNvPr id="4" name="Picture 3">
            <a:extLst>
              <a:ext uri="{FF2B5EF4-FFF2-40B4-BE49-F238E27FC236}">
                <a16:creationId xmlns:a16="http://schemas.microsoft.com/office/drawing/2014/main" id="{549FC8F6-24C8-E779-0717-2557E79BB2AA}"/>
              </a:ext>
            </a:extLst>
          </p:cNvPr>
          <p:cNvPicPr>
            <a:picLocks noChangeAspect="1"/>
          </p:cNvPicPr>
          <p:nvPr>
            <p:custDataLst>
              <p:tags r:id="rId13"/>
            </p:custDataLst>
          </p:nvPr>
        </p:nvPicPr>
        <p:blipFill>
          <a:blip r:embed="rId20">
            <a:extLst>
              <a:ext uri="{28A0092B-C50C-407E-A947-70E740481C1C}">
                <a14:useLocalDpi xmlns:a14="http://schemas.microsoft.com/office/drawing/2010/main" val="0"/>
              </a:ext>
            </a:extLst>
          </a:blip>
          <a:stretch>
            <a:fillRect/>
          </a:stretch>
        </p:blipFill>
        <p:spPr>
          <a:xfrm>
            <a:off x="6196114" y="3512207"/>
            <a:ext cx="4021243" cy="3325259"/>
          </a:xfrm>
          <a:prstGeom prst="rect">
            <a:avLst/>
          </a:prstGeom>
        </p:spPr>
      </p:pic>
      <p:sp>
        <p:nvSpPr>
          <p:cNvPr id="5" name="TextBox 4">
            <a:extLst>
              <a:ext uri="{FF2B5EF4-FFF2-40B4-BE49-F238E27FC236}">
                <a16:creationId xmlns:a16="http://schemas.microsoft.com/office/drawing/2014/main" id="{32CD092A-EF80-0A80-5334-FA224779FB4B}"/>
              </a:ext>
            </a:extLst>
          </p:cNvPr>
          <p:cNvSpPr txBox="1"/>
          <p:nvPr>
            <p:custDataLst>
              <p:tags r:id="rId14"/>
            </p:custDataLst>
          </p:nvPr>
        </p:nvSpPr>
        <p:spPr>
          <a:xfrm>
            <a:off x="10217356" y="5966557"/>
            <a:ext cx="2624835" cy="646331"/>
          </a:xfrm>
          <a:prstGeom prst="rect">
            <a:avLst/>
          </a:prstGeom>
          <a:noFill/>
        </p:spPr>
        <p:txBody>
          <a:bodyPr wrap="square">
            <a:spAutoFit/>
          </a:bodyPr>
          <a:lstStyle/>
          <a:p>
            <a:endParaRPr lang="en-US" sz="1200" dirty="0">
              <a:solidFill>
                <a:srgbClr val="006666"/>
              </a:solidFill>
              <a:latin typeface="Branding MediumItalic" pitchFamily="2" charset="77"/>
            </a:endParaRPr>
          </a:p>
          <a:p>
            <a:r>
              <a:rPr lang="en-US" sz="1200" dirty="0">
                <a:solidFill>
                  <a:srgbClr val="006666"/>
                </a:solidFill>
                <a:effectLst/>
                <a:latin typeface="Branding MediumItalic" pitchFamily="2" charset="77"/>
              </a:rPr>
              <a:t>Image: Josh Neufeld / </a:t>
            </a:r>
            <a:br>
              <a:rPr lang="en-US" sz="1200" dirty="0">
                <a:solidFill>
                  <a:srgbClr val="006666"/>
                </a:solidFill>
                <a:effectLst/>
                <a:latin typeface="Branding MediumItalic" pitchFamily="2" charset="77"/>
              </a:rPr>
            </a:br>
            <a:r>
              <a:rPr lang="en-US" sz="1200" dirty="0">
                <a:solidFill>
                  <a:srgbClr val="006666"/>
                </a:solidFill>
                <a:effectLst/>
                <a:latin typeface="Branding MediumItalic" pitchFamily="2" charset="77"/>
              </a:rPr>
              <a:t>Gathering Voices Society</a:t>
            </a:r>
            <a:endParaRPr lang="en-CA" sz="1200" dirty="0">
              <a:solidFill>
                <a:srgbClr val="006666"/>
              </a:solidFill>
              <a:latin typeface="Branding MediumItalic" pitchFamily="2" charset="77"/>
            </a:endParaRPr>
          </a:p>
        </p:txBody>
      </p:sp>
      <p:sp>
        <p:nvSpPr>
          <p:cNvPr id="6" name="TextBox 5">
            <a:extLst>
              <a:ext uri="{FF2B5EF4-FFF2-40B4-BE49-F238E27FC236}">
                <a16:creationId xmlns:a16="http://schemas.microsoft.com/office/drawing/2014/main" id="{3E95468A-3314-CD7E-1DC5-10AE3243EC67}"/>
              </a:ext>
            </a:extLst>
          </p:cNvPr>
          <p:cNvSpPr txBox="1"/>
          <p:nvPr>
            <p:custDataLst>
              <p:tags r:id="rId15"/>
            </p:custDataLst>
          </p:nvPr>
        </p:nvSpPr>
        <p:spPr>
          <a:xfrm>
            <a:off x="1463311" y="3213657"/>
            <a:ext cx="4732803" cy="2556277"/>
          </a:xfrm>
          <a:prstGeom prst="rect">
            <a:avLst/>
          </a:prstGeom>
          <a:noFill/>
        </p:spPr>
        <p:txBody>
          <a:bodyPr wrap="square">
            <a:spAutoFit/>
          </a:bodyPr>
          <a:lstStyle/>
          <a:p>
            <a:pPr marL="0" marR="0">
              <a:lnSpc>
                <a:spcPct val="107000"/>
              </a:lnSpc>
              <a:spcBef>
                <a:spcPts val="0"/>
              </a:spcBef>
              <a:spcAft>
                <a:spcPts val="800"/>
              </a:spcAft>
            </a:pPr>
            <a:r>
              <a:rPr lang="fr-FR" b="1" dirty="0">
                <a:latin typeface="Branding Black" pitchFamily="2" charset="77"/>
                <a:cs typeface="Times New Roman" panose="02020603050405020304" pitchFamily="18" charset="0"/>
              </a:rPr>
              <a:t>Le feu était utilisé pour :</a:t>
            </a:r>
          </a:p>
          <a:p>
            <a:pPr marL="285750" marR="0" indent="-285750">
              <a:lnSpc>
                <a:spcPct val="107000"/>
              </a:lnSpc>
              <a:spcBef>
                <a:spcPts val="0"/>
              </a:spcBef>
              <a:spcAft>
                <a:spcPts val="800"/>
              </a:spcAft>
              <a:buFont typeface="Arial" panose="020B0604020202020204" pitchFamily="34" charset="0"/>
              <a:buChar char="•"/>
            </a:pPr>
            <a:r>
              <a:rPr lang="fr-FR" b="1" dirty="0">
                <a:latin typeface="Branding SemiBold" pitchFamily="2" charset="77"/>
                <a:cs typeface="Times New Roman" panose="02020603050405020304" pitchFamily="18" charset="0"/>
              </a:rPr>
              <a:t>défricher les terres pour l'agriculture</a:t>
            </a:r>
          </a:p>
          <a:p>
            <a:pPr marL="285750" marR="0" indent="-285750">
              <a:lnSpc>
                <a:spcPct val="107000"/>
              </a:lnSpc>
              <a:spcBef>
                <a:spcPts val="0"/>
              </a:spcBef>
              <a:spcAft>
                <a:spcPts val="800"/>
              </a:spcAft>
              <a:buFont typeface="Arial" panose="020B0604020202020204" pitchFamily="34" charset="0"/>
              <a:buChar char="•"/>
            </a:pPr>
            <a:r>
              <a:rPr lang="fr-FR" b="1" dirty="0">
                <a:latin typeface="Branding SemiBold" pitchFamily="2" charset="77"/>
                <a:cs typeface="Times New Roman" panose="02020603050405020304" pitchFamily="18" charset="0"/>
              </a:rPr>
              <a:t>améliorer le pâturage et le fourrage pour les espèces </a:t>
            </a:r>
          </a:p>
          <a:p>
            <a:pPr marL="285750" marR="0" indent="-285750">
              <a:lnSpc>
                <a:spcPct val="107000"/>
              </a:lnSpc>
              <a:spcBef>
                <a:spcPts val="0"/>
              </a:spcBef>
              <a:spcAft>
                <a:spcPts val="800"/>
              </a:spcAft>
              <a:buFont typeface="Arial" panose="020B0604020202020204" pitchFamily="34" charset="0"/>
              <a:buChar char="•"/>
            </a:pPr>
            <a:r>
              <a:rPr lang="fr-FR" b="1" dirty="0">
                <a:latin typeface="Branding SemiBold" pitchFamily="2" charset="77"/>
                <a:cs typeface="Times New Roman" panose="02020603050405020304" pitchFamily="18" charset="0"/>
              </a:rPr>
              <a:t>diriger la migration des espèces pour la chasse</a:t>
            </a:r>
          </a:p>
          <a:p>
            <a:pPr marL="0" marR="0">
              <a:lnSpc>
                <a:spcPct val="107000"/>
              </a:lnSpc>
              <a:spcBef>
                <a:spcPts val="0"/>
              </a:spcBef>
              <a:spcAft>
                <a:spcPts val="800"/>
              </a:spcAft>
            </a:pPr>
            <a:endParaRPr lang="en-US" b="1" dirty="0">
              <a:solidFill>
                <a:srgbClr val="006666"/>
              </a:solidFill>
              <a:latin typeface="Branding SemiBold" pitchFamily="2" charset="77"/>
            </a:endParaRPr>
          </a:p>
        </p:txBody>
      </p:sp>
      <p:sp>
        <p:nvSpPr>
          <p:cNvPr id="7" name="Content Placeholder 2">
            <a:extLst>
              <a:ext uri="{FF2B5EF4-FFF2-40B4-BE49-F238E27FC236}">
                <a16:creationId xmlns:a16="http://schemas.microsoft.com/office/drawing/2014/main" id="{0D4B94E4-9DC6-9AD1-2B15-77EDE8559E7A}"/>
              </a:ext>
            </a:extLst>
          </p:cNvPr>
          <p:cNvSpPr txBox="1">
            <a:spLocks/>
          </p:cNvSpPr>
          <p:nvPr>
            <p:custDataLst>
              <p:tags r:id="rId16"/>
            </p:custDataLst>
          </p:nvPr>
        </p:nvSpPr>
        <p:spPr>
          <a:xfrm>
            <a:off x="1400223" y="1021554"/>
            <a:ext cx="3286078" cy="216193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solidFill>
                  <a:srgbClr val="006666"/>
                </a:solidFill>
                <a:latin typeface="Branding SemiBold" pitchFamily="2" charset="77"/>
              </a:rPr>
              <a:t>L'HOMME EN TANT QUE </a:t>
            </a:r>
            <a:r>
              <a:rPr lang="fr-FR" sz="4900" b="1" dirty="0">
                <a:solidFill>
                  <a:srgbClr val="009999"/>
                </a:solidFill>
                <a:latin typeface="Branding Black" pitchFamily="2" charset="77"/>
              </a:rPr>
              <a:t>GESTIONNAIRE DE L'HABITAT</a:t>
            </a:r>
            <a:endParaRPr lang="en-CA" sz="4800" b="1" dirty="0">
              <a:solidFill>
                <a:srgbClr val="009999"/>
              </a:solidFill>
              <a:latin typeface="Branding Black" pitchFamily="2" charset="77"/>
            </a:endParaRPr>
          </a:p>
        </p:txBody>
      </p:sp>
    </p:spTree>
    <p:extLst>
      <p:ext uri="{BB962C8B-B14F-4D97-AF65-F5344CB8AC3E}">
        <p14:creationId xmlns:p14="http://schemas.microsoft.com/office/powerpoint/2010/main" val="1893104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03F5F7B0-B56B-3044-F844-801DC8F76295}"/>
              </a:ext>
            </a:extLst>
          </p:cNvPr>
          <p:cNvGraphicFramePr/>
          <p:nvPr>
            <p:custDataLst>
              <p:tags r:id="rId1"/>
            </p:custDataLst>
            <p:extLst>
              <p:ext uri="{D42A27DB-BD31-4B8C-83A1-F6EECF244321}">
                <p14:modId xmlns:p14="http://schemas.microsoft.com/office/powerpoint/2010/main" val="3189609070"/>
              </p:ext>
            </p:extLst>
          </p:nvPr>
        </p:nvGraphicFramePr>
        <p:xfrm>
          <a:off x="6448165" y="308927"/>
          <a:ext cx="5610530" cy="4677244"/>
        </p:xfrm>
        <a:graphic>
          <a:graphicData uri="http://schemas.openxmlformats.org/drawingml/2006/chart">
            <c:chart xmlns:c="http://schemas.openxmlformats.org/drawingml/2006/chart" xmlns:r="http://schemas.openxmlformats.org/officeDocument/2006/relationships" r:id="rId9"/>
          </a:graphicData>
        </a:graphic>
      </p:graphicFrame>
      <p:sp>
        <p:nvSpPr>
          <p:cNvPr id="6" name="Content Placeholder 2">
            <a:extLst>
              <a:ext uri="{FF2B5EF4-FFF2-40B4-BE49-F238E27FC236}">
                <a16:creationId xmlns:a16="http://schemas.microsoft.com/office/drawing/2014/main" id="{858E3CCD-7A61-A44D-B828-F71B1D50510C}"/>
              </a:ext>
            </a:extLst>
          </p:cNvPr>
          <p:cNvSpPr txBox="1">
            <a:spLocks/>
          </p:cNvSpPr>
          <p:nvPr>
            <p:custDataLst>
              <p:tags r:id="rId2"/>
            </p:custDataLst>
          </p:nvPr>
        </p:nvSpPr>
        <p:spPr>
          <a:xfrm>
            <a:off x="623508" y="661933"/>
            <a:ext cx="6495749" cy="1209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latin typeface="Branding Black" pitchFamily="2" charset="77"/>
              </a:rPr>
              <a:t>L'AGRICULTURE À TRAVERS LE CANADA</a:t>
            </a:r>
            <a:endParaRPr lang="en-CA" sz="4800" b="1" dirty="0">
              <a:latin typeface="Branding Black" pitchFamily="2" charset="77"/>
            </a:endParaRPr>
          </a:p>
        </p:txBody>
      </p:sp>
      <p:graphicFrame>
        <p:nvGraphicFramePr>
          <p:cNvPr id="4" name="Chart 3">
            <a:extLst>
              <a:ext uri="{FF2B5EF4-FFF2-40B4-BE49-F238E27FC236}">
                <a16:creationId xmlns:a16="http://schemas.microsoft.com/office/drawing/2014/main" id="{5F360170-65DD-5D5F-1899-1B5B8AED46CC}"/>
              </a:ext>
            </a:extLst>
          </p:cNvPr>
          <p:cNvGraphicFramePr/>
          <p:nvPr>
            <p:custDataLst>
              <p:tags r:id="rId3"/>
            </p:custDataLst>
            <p:extLst>
              <p:ext uri="{D42A27DB-BD31-4B8C-83A1-F6EECF244321}">
                <p14:modId xmlns:p14="http://schemas.microsoft.com/office/powerpoint/2010/main" val="1807091252"/>
              </p:ext>
            </p:extLst>
          </p:nvPr>
        </p:nvGraphicFramePr>
        <p:xfrm>
          <a:off x="989338" y="3608003"/>
          <a:ext cx="3117385" cy="2598822"/>
        </p:xfrm>
        <a:graphic>
          <a:graphicData uri="http://schemas.openxmlformats.org/drawingml/2006/chart">
            <c:chart xmlns:c="http://schemas.openxmlformats.org/drawingml/2006/chart" xmlns:r="http://schemas.openxmlformats.org/officeDocument/2006/relationships" r:id="rId10"/>
          </a:graphicData>
        </a:graphic>
      </p:graphicFrame>
      <p:sp>
        <p:nvSpPr>
          <p:cNvPr id="9" name="TextBox 8">
            <a:extLst>
              <a:ext uri="{FF2B5EF4-FFF2-40B4-BE49-F238E27FC236}">
                <a16:creationId xmlns:a16="http://schemas.microsoft.com/office/drawing/2014/main" id="{DE2B134C-9F18-06B4-D19A-46A8EB86FEF2}"/>
              </a:ext>
            </a:extLst>
          </p:cNvPr>
          <p:cNvSpPr txBox="1"/>
          <p:nvPr>
            <p:custDataLst>
              <p:tags r:id="rId4"/>
            </p:custDataLst>
          </p:nvPr>
        </p:nvSpPr>
        <p:spPr>
          <a:xfrm>
            <a:off x="615431" y="2105561"/>
            <a:ext cx="5028710" cy="1323439"/>
          </a:xfrm>
          <a:prstGeom prst="rect">
            <a:avLst/>
          </a:prstGeom>
          <a:noFill/>
        </p:spPr>
        <p:txBody>
          <a:bodyPr wrap="square">
            <a:spAutoFit/>
          </a:bodyPr>
          <a:lstStyle/>
          <a:p>
            <a:pPr>
              <a:lnSpc>
                <a:spcPts val="2400"/>
              </a:lnSpc>
            </a:pPr>
            <a:r>
              <a:rPr lang="fr-FR" sz="2400" b="1" dirty="0">
                <a:solidFill>
                  <a:srgbClr val="783E63"/>
                </a:solidFill>
                <a:latin typeface="Branding SemiBold" pitchFamily="2" charset="77"/>
              </a:rPr>
              <a:t>Les exploitations agricoles couvrent 62,2 millions d'hectares au Canada</a:t>
            </a:r>
            <a:r>
              <a:rPr lang="en-CA" sz="2400" b="1" dirty="0">
                <a:solidFill>
                  <a:srgbClr val="783E63"/>
                </a:solidFill>
                <a:latin typeface="Branding SemiBold" pitchFamily="2" charset="77"/>
              </a:rPr>
              <a:t>. </a:t>
            </a:r>
            <a:r>
              <a:rPr lang="fr-FR" sz="2400" b="1" dirty="0">
                <a:solidFill>
                  <a:srgbClr val="B73A71"/>
                </a:solidFill>
                <a:latin typeface="Branding Black" pitchFamily="2" charset="77"/>
              </a:rPr>
              <a:t>Cela représente 6,3 % de la superficie du pays, MAIS...</a:t>
            </a:r>
            <a:endParaRPr lang="en-CA" sz="2400" b="1" dirty="0">
              <a:solidFill>
                <a:srgbClr val="B73A71"/>
              </a:solidFill>
              <a:latin typeface="Branding Black" pitchFamily="2" charset="77"/>
            </a:endParaRPr>
          </a:p>
        </p:txBody>
      </p:sp>
      <p:sp>
        <p:nvSpPr>
          <p:cNvPr id="15" name="TextBox 14">
            <a:extLst>
              <a:ext uri="{FF2B5EF4-FFF2-40B4-BE49-F238E27FC236}">
                <a16:creationId xmlns:a16="http://schemas.microsoft.com/office/drawing/2014/main" id="{259F3470-07D7-BF39-DFB4-0223CF830AB4}"/>
              </a:ext>
            </a:extLst>
          </p:cNvPr>
          <p:cNvSpPr txBox="1"/>
          <p:nvPr>
            <p:custDataLst>
              <p:tags r:id="rId5"/>
            </p:custDataLst>
          </p:nvPr>
        </p:nvSpPr>
        <p:spPr>
          <a:xfrm>
            <a:off x="6581470" y="4986171"/>
            <a:ext cx="5610530" cy="1323439"/>
          </a:xfrm>
          <a:prstGeom prst="rect">
            <a:avLst/>
          </a:prstGeom>
          <a:noFill/>
        </p:spPr>
        <p:txBody>
          <a:bodyPr wrap="square">
            <a:spAutoFit/>
          </a:bodyPr>
          <a:lstStyle/>
          <a:p>
            <a:pPr>
              <a:lnSpc>
                <a:spcPts val="2400"/>
              </a:lnSpc>
            </a:pPr>
            <a:r>
              <a:rPr lang="fr-FR" sz="2400" b="1" dirty="0">
                <a:solidFill>
                  <a:srgbClr val="783E63"/>
                </a:solidFill>
                <a:latin typeface="Branding SemiBold" pitchFamily="2" charset="77"/>
              </a:rPr>
              <a:t>… environ 54,9 millions d'hectares se trouvent dans les Prairies (Manitoba, Alberta et Saskatchewan). C'est </a:t>
            </a:r>
            <a:r>
              <a:rPr lang="fr-FR" sz="2400" b="1" dirty="0">
                <a:solidFill>
                  <a:srgbClr val="B73A71"/>
                </a:solidFill>
                <a:latin typeface="Branding Black" pitchFamily="2" charset="77"/>
              </a:rPr>
              <a:t>plus de 80 % </a:t>
            </a:r>
            <a:r>
              <a:rPr lang="fr-FR" sz="2400" b="1" dirty="0">
                <a:solidFill>
                  <a:srgbClr val="783E63"/>
                </a:solidFill>
                <a:latin typeface="Branding SemiBold" pitchFamily="2" charset="77"/>
              </a:rPr>
              <a:t>des terres agricoles du Canada. </a:t>
            </a:r>
            <a:endParaRPr lang="en-CA" sz="2400" dirty="0">
              <a:solidFill>
                <a:srgbClr val="B73A71"/>
              </a:solidFill>
              <a:latin typeface="Branding Black" pitchFamily="2" charset="77"/>
            </a:endParaRPr>
          </a:p>
        </p:txBody>
      </p:sp>
      <p:pic>
        <p:nvPicPr>
          <p:cNvPr id="2" name="Picture 2">
            <a:extLst>
              <a:ext uri="{FF2B5EF4-FFF2-40B4-BE49-F238E27FC236}">
                <a16:creationId xmlns:a16="http://schemas.microsoft.com/office/drawing/2014/main" id="{FD1DB58B-F33B-AA93-D758-1A04AA5F7F66}"/>
              </a:ext>
            </a:extLst>
          </p:cNvPr>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31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Graphic spid="4" grpId="0">
        <p:bldAsOne/>
      </p:bldGraphic>
      <p:bldP spid="9"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71" name="Arrow: Chevron 70">
            <a:extLst>
              <a:ext uri="{FF2B5EF4-FFF2-40B4-BE49-F238E27FC236}">
                <a16:creationId xmlns:a16="http://schemas.microsoft.com/office/drawing/2014/main" id="{DC8181DD-E68B-9FB5-6B60-430A96CF9A17}"/>
              </a:ext>
            </a:extLst>
          </p:cNvPr>
          <p:cNvSpPr/>
          <p:nvPr>
            <p:custDataLst>
              <p:tags r:id="rId1"/>
            </p:custDataLst>
          </p:nvPr>
        </p:nvSpPr>
        <p:spPr>
          <a:xfrm>
            <a:off x="963405" y="3995285"/>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rrow: Chevron 74">
            <a:extLst>
              <a:ext uri="{FF2B5EF4-FFF2-40B4-BE49-F238E27FC236}">
                <a16:creationId xmlns:a16="http://schemas.microsoft.com/office/drawing/2014/main" id="{3D0EBB26-C148-8757-0681-A1FBA2144C76}"/>
              </a:ext>
            </a:extLst>
          </p:cNvPr>
          <p:cNvSpPr/>
          <p:nvPr>
            <p:custDataLst>
              <p:tags r:id="rId2"/>
            </p:custDataLst>
          </p:nvPr>
        </p:nvSpPr>
        <p:spPr>
          <a:xfrm>
            <a:off x="2116928"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Arrow: Chevron 75">
            <a:extLst>
              <a:ext uri="{FF2B5EF4-FFF2-40B4-BE49-F238E27FC236}">
                <a16:creationId xmlns:a16="http://schemas.microsoft.com/office/drawing/2014/main" id="{B0FC06C9-853F-E243-1E4C-810058751EF0}"/>
              </a:ext>
            </a:extLst>
          </p:cNvPr>
          <p:cNvSpPr/>
          <p:nvPr>
            <p:custDataLst>
              <p:tags r:id="rId3"/>
            </p:custDataLst>
          </p:nvPr>
        </p:nvSpPr>
        <p:spPr>
          <a:xfrm>
            <a:off x="3238683"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rrow: Chevron 76">
            <a:extLst>
              <a:ext uri="{FF2B5EF4-FFF2-40B4-BE49-F238E27FC236}">
                <a16:creationId xmlns:a16="http://schemas.microsoft.com/office/drawing/2014/main" id="{936418C8-A887-01A0-5E38-F4653CBE2E7E}"/>
              </a:ext>
            </a:extLst>
          </p:cNvPr>
          <p:cNvSpPr/>
          <p:nvPr>
            <p:custDataLst>
              <p:tags r:id="rId4"/>
            </p:custDataLst>
          </p:nvPr>
        </p:nvSpPr>
        <p:spPr>
          <a:xfrm>
            <a:off x="4360438"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Arrow: Chevron 77">
            <a:extLst>
              <a:ext uri="{FF2B5EF4-FFF2-40B4-BE49-F238E27FC236}">
                <a16:creationId xmlns:a16="http://schemas.microsoft.com/office/drawing/2014/main" id="{A444B300-5C5B-3239-ABCC-89480C941AE0}"/>
              </a:ext>
            </a:extLst>
          </p:cNvPr>
          <p:cNvSpPr/>
          <p:nvPr>
            <p:custDataLst>
              <p:tags r:id="rId5"/>
            </p:custDataLst>
          </p:nvPr>
        </p:nvSpPr>
        <p:spPr>
          <a:xfrm>
            <a:off x="5482193" y="3965554"/>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Arrow: Chevron 79">
            <a:extLst>
              <a:ext uri="{FF2B5EF4-FFF2-40B4-BE49-F238E27FC236}">
                <a16:creationId xmlns:a16="http://schemas.microsoft.com/office/drawing/2014/main" id="{534ADBC4-0E8A-DE3F-8C67-FAF6922785D2}"/>
              </a:ext>
            </a:extLst>
          </p:cNvPr>
          <p:cNvSpPr/>
          <p:nvPr>
            <p:custDataLst>
              <p:tags r:id="rId6"/>
            </p:custDataLst>
          </p:nvPr>
        </p:nvSpPr>
        <p:spPr>
          <a:xfrm>
            <a:off x="6603948"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Arrow: Chevron 80">
            <a:extLst>
              <a:ext uri="{FF2B5EF4-FFF2-40B4-BE49-F238E27FC236}">
                <a16:creationId xmlns:a16="http://schemas.microsoft.com/office/drawing/2014/main" id="{DABF8ABE-EC59-EA8E-6A1D-FF7FC0C7F831}"/>
              </a:ext>
            </a:extLst>
          </p:cNvPr>
          <p:cNvSpPr/>
          <p:nvPr>
            <p:custDataLst>
              <p:tags r:id="rId7"/>
            </p:custDataLst>
          </p:nvPr>
        </p:nvSpPr>
        <p:spPr>
          <a:xfrm>
            <a:off x="7725703"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Arrow: Chevron 81">
            <a:extLst>
              <a:ext uri="{FF2B5EF4-FFF2-40B4-BE49-F238E27FC236}">
                <a16:creationId xmlns:a16="http://schemas.microsoft.com/office/drawing/2014/main" id="{273B43DA-F941-A2BC-A455-3E64332CCD15}"/>
              </a:ext>
            </a:extLst>
          </p:cNvPr>
          <p:cNvSpPr/>
          <p:nvPr>
            <p:custDataLst>
              <p:tags r:id="rId8"/>
            </p:custDataLst>
          </p:nvPr>
        </p:nvSpPr>
        <p:spPr>
          <a:xfrm>
            <a:off x="8847458"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Arrow: Chevron 83">
            <a:extLst>
              <a:ext uri="{FF2B5EF4-FFF2-40B4-BE49-F238E27FC236}">
                <a16:creationId xmlns:a16="http://schemas.microsoft.com/office/drawing/2014/main" id="{52C4AEA8-CACD-6BA7-C33E-3D2199690691}"/>
              </a:ext>
            </a:extLst>
          </p:cNvPr>
          <p:cNvSpPr/>
          <p:nvPr>
            <p:custDataLst>
              <p:tags r:id="rId9"/>
            </p:custDataLst>
          </p:nvPr>
        </p:nvSpPr>
        <p:spPr>
          <a:xfrm>
            <a:off x="9969213" y="394418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7F224B91-E843-1983-B844-2A7488DF87EA}"/>
              </a:ext>
            </a:extLst>
          </p:cNvPr>
          <p:cNvSpPr/>
          <p:nvPr>
            <p:custDataLst>
              <p:tags r:id="rId10"/>
            </p:custDataLst>
          </p:nvPr>
        </p:nvSpPr>
        <p:spPr>
          <a:xfrm>
            <a:off x="1503627" y="4207483"/>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80AD9B18-36FE-F54D-D68D-576D073E2FCB}"/>
              </a:ext>
            </a:extLst>
          </p:cNvPr>
          <p:cNvSpPr txBox="1"/>
          <p:nvPr>
            <p:custDataLst>
              <p:tags r:id="rId11"/>
            </p:custDataLst>
          </p:nvPr>
        </p:nvSpPr>
        <p:spPr>
          <a:xfrm>
            <a:off x="475014" y="2115796"/>
            <a:ext cx="2331028" cy="1015663"/>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dirty="0">
                <a:ln>
                  <a:noFill/>
                </a:ln>
                <a:solidFill>
                  <a:srgbClr val="E9E642"/>
                </a:solidFill>
                <a:effectLst/>
                <a:uLnTx/>
                <a:uFillTx/>
                <a:latin typeface="Branding Black" pitchFamily="2" charset="77"/>
              </a:rPr>
              <a:t>1400s</a:t>
            </a:r>
          </a:p>
          <a:p>
            <a:pPr marL="0" marR="0" lvl="0" indent="0" algn="ctr" defTabSz="914400" rtl="0" eaLnBrk="1" fontAlgn="auto" latinLnBrk="0" hangingPunct="1">
              <a:lnSpc>
                <a:spcPts val="1800"/>
              </a:lnSpc>
              <a:spcBef>
                <a:spcPts val="0"/>
              </a:spcBef>
              <a:spcAft>
                <a:spcPts val="0"/>
              </a:spcAft>
              <a:buClrTx/>
              <a:buSzTx/>
              <a:buFontTx/>
              <a:buNone/>
              <a:tabLst/>
              <a:defRPr/>
            </a:pPr>
            <a:r>
              <a:rPr lang="fr-FR" b="1" dirty="0">
                <a:solidFill>
                  <a:schemeClr val="bg1"/>
                </a:solidFill>
                <a:latin typeface="Branding SemiBold" pitchFamily="2" charset="77"/>
              </a:rPr>
              <a:t>Chasse, récolte et agriculture autochtones</a:t>
            </a:r>
            <a:endParaRPr kumimoji="0" lang="en-CA" sz="1800" b="1" u="none" strike="noStrike" kern="1200" cap="none" spc="0" normalizeH="0" baseline="0" noProof="0" dirty="0">
              <a:ln>
                <a:noFill/>
              </a:ln>
              <a:solidFill>
                <a:schemeClr val="bg1"/>
              </a:solidFill>
              <a:effectLst/>
              <a:uLnTx/>
              <a:uFillTx/>
              <a:latin typeface="Branding SemiBold" pitchFamily="2" charset="77"/>
            </a:endParaRPr>
          </a:p>
        </p:txBody>
      </p:sp>
      <p:cxnSp>
        <p:nvCxnSpPr>
          <p:cNvPr id="5" name="Straight Connector 4">
            <a:extLst>
              <a:ext uri="{FF2B5EF4-FFF2-40B4-BE49-F238E27FC236}">
                <a16:creationId xmlns:a16="http://schemas.microsoft.com/office/drawing/2014/main" id="{BEAA45E0-EBD0-B60C-22CB-B4331B9FC681}"/>
              </a:ext>
            </a:extLst>
          </p:cNvPr>
          <p:cNvCxnSpPr>
            <a:cxnSpLocks/>
            <a:stCxn id="10" idx="0"/>
          </p:cNvCxnSpPr>
          <p:nvPr>
            <p:custDataLst>
              <p:tags r:id="rId12"/>
            </p:custDataLst>
          </p:nvPr>
        </p:nvCxnSpPr>
        <p:spPr>
          <a:xfrm flipV="1">
            <a:off x="1627452" y="3362291"/>
            <a:ext cx="0" cy="845192"/>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0" name="Flowchart: Connector 19">
            <a:extLst>
              <a:ext uri="{FF2B5EF4-FFF2-40B4-BE49-F238E27FC236}">
                <a16:creationId xmlns:a16="http://schemas.microsoft.com/office/drawing/2014/main" id="{A958B467-81A8-55CF-15F7-EFB04EF68D15}"/>
              </a:ext>
            </a:extLst>
          </p:cNvPr>
          <p:cNvSpPr/>
          <p:nvPr>
            <p:custDataLst>
              <p:tags r:id="rId13"/>
            </p:custDataLst>
          </p:nvPr>
        </p:nvSpPr>
        <p:spPr>
          <a:xfrm>
            <a:off x="3803971" y="4177750"/>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3" name="Straight Connector 22">
            <a:extLst>
              <a:ext uri="{FF2B5EF4-FFF2-40B4-BE49-F238E27FC236}">
                <a16:creationId xmlns:a16="http://schemas.microsoft.com/office/drawing/2014/main" id="{A9DFB11C-D72D-EA9D-9222-642334A680C8}"/>
              </a:ext>
            </a:extLst>
          </p:cNvPr>
          <p:cNvCxnSpPr>
            <a:cxnSpLocks/>
            <a:stCxn id="20" idx="0"/>
            <a:endCxn id="44" idx="2"/>
          </p:cNvCxnSpPr>
          <p:nvPr>
            <p:custDataLst>
              <p:tags r:id="rId14"/>
            </p:custDataLst>
          </p:nvPr>
        </p:nvCxnSpPr>
        <p:spPr>
          <a:xfrm flipV="1">
            <a:off x="3927796" y="2902164"/>
            <a:ext cx="955" cy="127558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5" name="Flowchart: Connector 24">
            <a:extLst>
              <a:ext uri="{FF2B5EF4-FFF2-40B4-BE49-F238E27FC236}">
                <a16:creationId xmlns:a16="http://schemas.microsoft.com/office/drawing/2014/main" id="{CD19522C-0F5F-E927-ADE7-3A7A4BEA2281}"/>
              </a:ext>
            </a:extLst>
          </p:cNvPr>
          <p:cNvSpPr/>
          <p:nvPr>
            <p:custDataLst>
              <p:tags r:id="rId15"/>
            </p:custDataLst>
          </p:nvPr>
        </p:nvSpPr>
        <p:spPr>
          <a:xfrm>
            <a:off x="6057336" y="4164105"/>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7" name="Straight Connector 26">
            <a:extLst>
              <a:ext uri="{FF2B5EF4-FFF2-40B4-BE49-F238E27FC236}">
                <a16:creationId xmlns:a16="http://schemas.microsoft.com/office/drawing/2014/main" id="{C542DD5A-71FD-241B-FE1E-A5220552B168}"/>
              </a:ext>
            </a:extLst>
          </p:cNvPr>
          <p:cNvCxnSpPr>
            <a:cxnSpLocks/>
          </p:cNvCxnSpPr>
          <p:nvPr>
            <p:custDataLst>
              <p:tags r:id="rId16"/>
            </p:custDataLst>
          </p:nvPr>
        </p:nvCxnSpPr>
        <p:spPr>
          <a:xfrm flipV="1">
            <a:off x="6178502" y="3084664"/>
            <a:ext cx="0" cy="1060302"/>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9" name="Flowchart: Connector 28">
            <a:extLst>
              <a:ext uri="{FF2B5EF4-FFF2-40B4-BE49-F238E27FC236}">
                <a16:creationId xmlns:a16="http://schemas.microsoft.com/office/drawing/2014/main" id="{9394E2A2-D5B1-991C-F2D5-07AB80D76F9B}"/>
              </a:ext>
            </a:extLst>
          </p:cNvPr>
          <p:cNvSpPr/>
          <p:nvPr>
            <p:custDataLst>
              <p:tags r:id="rId17"/>
            </p:custDataLst>
          </p:nvPr>
        </p:nvSpPr>
        <p:spPr>
          <a:xfrm>
            <a:off x="7163543" y="4153360"/>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31" name="Straight Connector 30">
            <a:extLst>
              <a:ext uri="{FF2B5EF4-FFF2-40B4-BE49-F238E27FC236}">
                <a16:creationId xmlns:a16="http://schemas.microsoft.com/office/drawing/2014/main" id="{332D1697-CD86-4D7A-7201-D5D879AE6892}"/>
              </a:ext>
            </a:extLst>
          </p:cNvPr>
          <p:cNvCxnSpPr>
            <a:cxnSpLocks/>
            <a:endCxn id="29" idx="4"/>
          </p:cNvCxnSpPr>
          <p:nvPr>
            <p:custDataLst>
              <p:tags r:id="rId18"/>
            </p:custDataLst>
          </p:nvPr>
        </p:nvCxnSpPr>
        <p:spPr>
          <a:xfrm flipH="1" flipV="1">
            <a:off x="7287368" y="4410535"/>
            <a:ext cx="3264" cy="553345"/>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33" name="Flowchart: Connector 32">
            <a:extLst>
              <a:ext uri="{FF2B5EF4-FFF2-40B4-BE49-F238E27FC236}">
                <a16:creationId xmlns:a16="http://schemas.microsoft.com/office/drawing/2014/main" id="{35807A34-41E9-ECEC-F154-BEF0CC03F22A}"/>
              </a:ext>
            </a:extLst>
          </p:cNvPr>
          <p:cNvSpPr/>
          <p:nvPr>
            <p:custDataLst>
              <p:tags r:id="rId19"/>
            </p:custDataLst>
          </p:nvPr>
        </p:nvSpPr>
        <p:spPr>
          <a:xfrm rot="10800000">
            <a:off x="2682217" y="4220992"/>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35" name="Straight Connector 34">
            <a:extLst>
              <a:ext uri="{FF2B5EF4-FFF2-40B4-BE49-F238E27FC236}">
                <a16:creationId xmlns:a16="http://schemas.microsoft.com/office/drawing/2014/main" id="{07049A0B-1F2F-CF4A-5488-9EF7F78CC25A}"/>
              </a:ext>
            </a:extLst>
          </p:cNvPr>
          <p:cNvCxnSpPr>
            <a:cxnSpLocks/>
            <a:stCxn id="33" idx="0"/>
          </p:cNvCxnSpPr>
          <p:nvPr>
            <p:custDataLst>
              <p:tags r:id="rId20"/>
            </p:custDataLst>
          </p:nvPr>
        </p:nvCxnSpPr>
        <p:spPr>
          <a:xfrm>
            <a:off x="2806042" y="4478167"/>
            <a:ext cx="4828"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40" name="Flowchart: Connector 39">
            <a:extLst>
              <a:ext uri="{FF2B5EF4-FFF2-40B4-BE49-F238E27FC236}">
                <a16:creationId xmlns:a16="http://schemas.microsoft.com/office/drawing/2014/main" id="{58E7F1C2-3D14-CA33-4EBF-E5B6EC34A0F1}"/>
              </a:ext>
            </a:extLst>
          </p:cNvPr>
          <p:cNvSpPr/>
          <p:nvPr>
            <p:custDataLst>
              <p:tags r:id="rId21"/>
            </p:custDataLst>
          </p:nvPr>
        </p:nvSpPr>
        <p:spPr>
          <a:xfrm rot="10800000">
            <a:off x="4937536" y="4190686"/>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42" name="Straight Connector 41">
            <a:extLst>
              <a:ext uri="{FF2B5EF4-FFF2-40B4-BE49-F238E27FC236}">
                <a16:creationId xmlns:a16="http://schemas.microsoft.com/office/drawing/2014/main" id="{9F05BF16-E78D-4597-B9CF-FD147C7F9757}"/>
              </a:ext>
            </a:extLst>
          </p:cNvPr>
          <p:cNvCxnSpPr>
            <a:stCxn id="40" idx="0"/>
          </p:cNvCxnSpPr>
          <p:nvPr>
            <p:custDataLst>
              <p:tags r:id="rId22"/>
            </p:custDataLst>
          </p:nvPr>
        </p:nvCxnSpPr>
        <p:spPr>
          <a:xfrm rot="10800000" flipV="1">
            <a:off x="5061361" y="4447861"/>
            <a:ext cx="0"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48" name="Flowchart: Connector 47">
            <a:extLst>
              <a:ext uri="{FF2B5EF4-FFF2-40B4-BE49-F238E27FC236}">
                <a16:creationId xmlns:a16="http://schemas.microsoft.com/office/drawing/2014/main" id="{266A3069-ACB3-E0C1-F3EF-2334F33B9C9F}"/>
              </a:ext>
            </a:extLst>
          </p:cNvPr>
          <p:cNvSpPr/>
          <p:nvPr>
            <p:custDataLst>
              <p:tags r:id="rId23"/>
            </p:custDataLst>
          </p:nvPr>
        </p:nvSpPr>
        <p:spPr>
          <a:xfrm rot="10800000">
            <a:off x="8277410" y="4144966"/>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50" name="Straight Connector 49">
            <a:extLst>
              <a:ext uri="{FF2B5EF4-FFF2-40B4-BE49-F238E27FC236}">
                <a16:creationId xmlns:a16="http://schemas.microsoft.com/office/drawing/2014/main" id="{3EE80C7B-D81F-D553-DCAC-CE5CE752B1FA}"/>
              </a:ext>
            </a:extLst>
          </p:cNvPr>
          <p:cNvCxnSpPr>
            <a:cxnSpLocks/>
            <a:stCxn id="46" idx="2"/>
            <a:endCxn id="48" idx="4"/>
          </p:cNvCxnSpPr>
          <p:nvPr>
            <p:custDataLst>
              <p:tags r:id="rId24"/>
            </p:custDataLst>
          </p:nvPr>
        </p:nvCxnSpPr>
        <p:spPr>
          <a:xfrm>
            <a:off x="8388521" y="2673911"/>
            <a:ext cx="12714" cy="1471055"/>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64" name="Flowchart: Connector 63">
            <a:extLst>
              <a:ext uri="{FF2B5EF4-FFF2-40B4-BE49-F238E27FC236}">
                <a16:creationId xmlns:a16="http://schemas.microsoft.com/office/drawing/2014/main" id="{B4131E1A-CC38-0D0C-B97C-25EC9B461BFB}"/>
              </a:ext>
            </a:extLst>
          </p:cNvPr>
          <p:cNvSpPr/>
          <p:nvPr>
            <p:custDataLst>
              <p:tags r:id="rId25"/>
            </p:custDataLst>
          </p:nvPr>
        </p:nvSpPr>
        <p:spPr>
          <a:xfrm>
            <a:off x="9413876" y="4166481"/>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66" name="Straight Connector 65">
            <a:extLst>
              <a:ext uri="{FF2B5EF4-FFF2-40B4-BE49-F238E27FC236}">
                <a16:creationId xmlns:a16="http://schemas.microsoft.com/office/drawing/2014/main" id="{6F68529D-C6A5-D886-17D2-0D360595875F}"/>
              </a:ext>
            </a:extLst>
          </p:cNvPr>
          <p:cNvCxnSpPr>
            <a:cxnSpLocks/>
          </p:cNvCxnSpPr>
          <p:nvPr>
            <p:custDataLst>
              <p:tags r:id="rId26"/>
            </p:custDataLst>
          </p:nvPr>
        </p:nvCxnSpPr>
        <p:spPr>
          <a:xfrm flipV="1">
            <a:off x="9536571" y="4418591"/>
            <a:ext cx="0"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68" name="Flowchart: Connector 67">
            <a:extLst>
              <a:ext uri="{FF2B5EF4-FFF2-40B4-BE49-F238E27FC236}">
                <a16:creationId xmlns:a16="http://schemas.microsoft.com/office/drawing/2014/main" id="{B7DC4003-D479-3A0A-E978-B54A4C17D642}"/>
              </a:ext>
            </a:extLst>
          </p:cNvPr>
          <p:cNvSpPr/>
          <p:nvPr>
            <p:custDataLst>
              <p:tags r:id="rId27"/>
            </p:custDataLst>
          </p:nvPr>
        </p:nvSpPr>
        <p:spPr>
          <a:xfrm>
            <a:off x="10545967" y="4137318"/>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Content Placeholder 2">
            <a:extLst>
              <a:ext uri="{FF2B5EF4-FFF2-40B4-BE49-F238E27FC236}">
                <a16:creationId xmlns:a16="http://schemas.microsoft.com/office/drawing/2014/main" id="{C697BB97-C99B-634A-A4BD-298D95F21BD9}"/>
              </a:ext>
            </a:extLst>
          </p:cNvPr>
          <p:cNvSpPr txBox="1">
            <a:spLocks/>
          </p:cNvSpPr>
          <p:nvPr>
            <p:custDataLst>
              <p:tags r:id="rId28"/>
            </p:custDataLst>
          </p:nvPr>
        </p:nvSpPr>
        <p:spPr>
          <a:xfrm>
            <a:off x="746608" y="686213"/>
            <a:ext cx="10515600" cy="92333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dirty="0">
                <a:solidFill>
                  <a:srgbClr val="E9E642"/>
                </a:solidFill>
                <a:latin typeface="Branding Black" pitchFamily="2" charset="77"/>
              </a:rPr>
              <a:t>CHRONOLOGIE</a:t>
            </a:r>
            <a:r>
              <a:rPr lang="en-CA" sz="4800" b="1" dirty="0">
                <a:solidFill>
                  <a:schemeClr val="bg1"/>
                </a:solidFill>
                <a:latin typeface="Branding Black" pitchFamily="2" charset="77"/>
              </a:rPr>
              <a:t> DES PRAIRIES CANADIENNES</a:t>
            </a:r>
            <a:endParaRPr lang="en-CA" sz="4800" b="1" dirty="0">
              <a:solidFill>
                <a:srgbClr val="E9E642"/>
              </a:solidFill>
              <a:latin typeface="Branding Black" pitchFamily="2" charset="77"/>
            </a:endParaRPr>
          </a:p>
        </p:txBody>
      </p:sp>
      <p:sp>
        <p:nvSpPr>
          <p:cNvPr id="44" name="TextBox 43">
            <a:extLst>
              <a:ext uri="{FF2B5EF4-FFF2-40B4-BE49-F238E27FC236}">
                <a16:creationId xmlns:a16="http://schemas.microsoft.com/office/drawing/2014/main" id="{CF03FBDC-C0F4-0044-812C-8EDE358878E0}"/>
              </a:ext>
            </a:extLst>
          </p:cNvPr>
          <p:cNvSpPr txBox="1"/>
          <p:nvPr>
            <p:custDataLst>
              <p:tags r:id="rId29"/>
            </p:custDataLst>
          </p:nvPr>
        </p:nvSpPr>
        <p:spPr>
          <a:xfrm>
            <a:off x="3220954" y="2115795"/>
            <a:ext cx="1415594" cy="786369"/>
          </a:xfrm>
          <a:prstGeom prst="rect">
            <a:avLst/>
          </a:prstGeom>
          <a:noFill/>
        </p:spPr>
        <p:txBody>
          <a:bodyPr wrap="square" lIns="91440" tIns="45720" rIns="91440" bIns="45720" anchor="t">
            <a:spAutoFit/>
          </a:bodyPr>
          <a:lstStyle/>
          <a:p>
            <a:pPr marL="0" marR="0" lvl="0" indent="0" algn="ctr" defTabSz="914400">
              <a:lnSpc>
                <a:spcPts val="1800"/>
              </a:lnSpc>
              <a:spcBef>
                <a:spcPts val="0"/>
              </a:spcBef>
              <a:spcAft>
                <a:spcPts val="0"/>
              </a:spcAft>
              <a:buNone/>
              <a:tabLst/>
              <a:defRPr/>
            </a:pPr>
            <a:r>
              <a:rPr lang="en-CA" b="1" dirty="0">
                <a:solidFill>
                  <a:srgbClr val="E9E642"/>
                </a:solidFill>
                <a:latin typeface="Branding Black"/>
              </a:rPr>
              <a:t>1867</a:t>
            </a:r>
            <a:endParaRPr lang="en-US" dirty="0"/>
          </a:p>
          <a:p>
            <a:pPr algn="ctr">
              <a:lnSpc>
                <a:spcPts val="1800"/>
              </a:lnSpc>
              <a:defRPr/>
            </a:pPr>
            <a:r>
              <a:rPr lang="en-CA" b="1" dirty="0">
                <a:solidFill>
                  <a:schemeClr val="bg1"/>
                </a:solidFill>
                <a:latin typeface="Branding SemiBold"/>
              </a:rPr>
              <a:t>Formation du Canada</a:t>
            </a:r>
            <a:endParaRPr lang="en-CA" dirty="0">
              <a:solidFill>
                <a:schemeClr val="bg1"/>
              </a:solidFill>
            </a:endParaRPr>
          </a:p>
        </p:txBody>
      </p:sp>
      <p:sp>
        <p:nvSpPr>
          <p:cNvPr id="45" name="TextBox 44">
            <a:extLst>
              <a:ext uri="{FF2B5EF4-FFF2-40B4-BE49-F238E27FC236}">
                <a16:creationId xmlns:a16="http://schemas.microsoft.com/office/drawing/2014/main" id="{591BE48D-33AC-8949-B9F1-77A1169391E8}"/>
              </a:ext>
            </a:extLst>
          </p:cNvPr>
          <p:cNvSpPr txBox="1"/>
          <p:nvPr>
            <p:custDataLst>
              <p:tags r:id="rId30"/>
            </p:custDataLst>
          </p:nvPr>
        </p:nvSpPr>
        <p:spPr>
          <a:xfrm>
            <a:off x="5425972" y="2035054"/>
            <a:ext cx="1558994" cy="1017202"/>
          </a:xfrm>
          <a:prstGeom prst="rect">
            <a:avLst/>
          </a:prstGeom>
          <a:noFill/>
        </p:spPr>
        <p:txBody>
          <a:bodyPr wrap="square" lIns="91440" tIns="45720" rIns="91440" bIns="45720" anchor="t">
            <a:spAutoFit/>
          </a:bodyPr>
          <a:lstStyle/>
          <a:p>
            <a:pPr algn="ctr">
              <a:lnSpc>
                <a:spcPts val="1800"/>
              </a:lnSpc>
              <a:defRPr/>
            </a:pPr>
            <a:r>
              <a:rPr lang="en-CA" b="1" dirty="0">
                <a:solidFill>
                  <a:srgbClr val="E9E642"/>
                </a:solidFill>
                <a:latin typeface="Branding Black"/>
              </a:rPr>
              <a:t>Fin des </a:t>
            </a:r>
            <a:r>
              <a:rPr lang="en-CA" b="1" dirty="0" err="1">
                <a:solidFill>
                  <a:srgbClr val="E9E642"/>
                </a:solidFill>
                <a:latin typeface="Branding Black"/>
              </a:rPr>
              <a:t>années</a:t>
            </a:r>
            <a:r>
              <a:rPr lang="en-CA" b="1" dirty="0">
                <a:solidFill>
                  <a:srgbClr val="E9E642"/>
                </a:solidFill>
                <a:latin typeface="Branding Black"/>
              </a:rPr>
              <a:t> 1800 </a:t>
            </a:r>
            <a:r>
              <a:rPr lang="en-CA" b="1" dirty="0">
                <a:solidFill>
                  <a:schemeClr val="bg1"/>
                </a:solidFill>
                <a:latin typeface="Branding SemiBold"/>
              </a:rPr>
              <a:t>« La nouvelle </a:t>
            </a:r>
            <a:r>
              <a:rPr lang="en-CA" b="1" dirty="0" err="1">
                <a:solidFill>
                  <a:schemeClr val="bg1"/>
                </a:solidFill>
                <a:latin typeface="Branding SemiBold"/>
              </a:rPr>
              <a:t>patrie</a:t>
            </a:r>
            <a:r>
              <a:rPr lang="en-CA" b="1" dirty="0">
                <a:solidFill>
                  <a:schemeClr val="bg1"/>
                </a:solidFill>
                <a:latin typeface="Branding SemiBold"/>
              </a:rPr>
              <a:t> »</a:t>
            </a:r>
            <a:endParaRPr lang="en-CA" dirty="0">
              <a:solidFill>
                <a:schemeClr val="bg1"/>
              </a:solidFill>
            </a:endParaRPr>
          </a:p>
        </p:txBody>
      </p:sp>
      <p:sp>
        <p:nvSpPr>
          <p:cNvPr id="46" name="TextBox 45">
            <a:extLst>
              <a:ext uri="{FF2B5EF4-FFF2-40B4-BE49-F238E27FC236}">
                <a16:creationId xmlns:a16="http://schemas.microsoft.com/office/drawing/2014/main" id="{53435A69-ED89-1042-8C17-467C063016AC}"/>
              </a:ext>
            </a:extLst>
          </p:cNvPr>
          <p:cNvSpPr txBox="1"/>
          <p:nvPr>
            <p:custDataLst>
              <p:tags r:id="rId31"/>
            </p:custDataLst>
          </p:nvPr>
        </p:nvSpPr>
        <p:spPr>
          <a:xfrm>
            <a:off x="7599097" y="2119913"/>
            <a:ext cx="1578847" cy="553998"/>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dirty="0">
                <a:ln>
                  <a:noFill/>
                </a:ln>
                <a:solidFill>
                  <a:srgbClr val="E9E642"/>
                </a:solidFill>
                <a:effectLst/>
                <a:uLnTx/>
                <a:uFillTx/>
                <a:latin typeface="Branding Black" pitchFamily="2" charset="77"/>
              </a:rPr>
              <a:t>1930s</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dirty="0">
                <a:solidFill>
                  <a:schemeClr val="bg1"/>
                </a:solidFill>
                <a:latin typeface="Branding SemiBold" pitchFamily="2" charset="77"/>
              </a:rPr>
              <a:t>Le Dust Bowl</a:t>
            </a:r>
            <a:endParaRPr kumimoji="0" lang="en-CA" sz="1800" b="1" u="none" strike="noStrike" kern="1200" cap="none" spc="0" normalizeH="0" baseline="0" noProof="0" dirty="0">
              <a:ln>
                <a:noFill/>
              </a:ln>
              <a:solidFill>
                <a:schemeClr val="bg1"/>
              </a:solidFill>
              <a:effectLst/>
              <a:uLnTx/>
              <a:uFillTx/>
              <a:latin typeface="Branding SemiBold" pitchFamily="2" charset="77"/>
            </a:endParaRPr>
          </a:p>
        </p:txBody>
      </p:sp>
      <p:sp>
        <p:nvSpPr>
          <p:cNvPr id="47" name="TextBox 46">
            <a:extLst>
              <a:ext uri="{FF2B5EF4-FFF2-40B4-BE49-F238E27FC236}">
                <a16:creationId xmlns:a16="http://schemas.microsoft.com/office/drawing/2014/main" id="{06C30869-B73D-9E45-A2C0-5634E76FB09E}"/>
              </a:ext>
            </a:extLst>
          </p:cNvPr>
          <p:cNvSpPr txBox="1"/>
          <p:nvPr>
            <p:custDataLst>
              <p:tags r:id="rId32"/>
            </p:custDataLst>
          </p:nvPr>
        </p:nvSpPr>
        <p:spPr>
          <a:xfrm>
            <a:off x="9866242" y="2114918"/>
            <a:ext cx="1578847" cy="784830"/>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CA" b="1" dirty="0">
                <a:solidFill>
                  <a:srgbClr val="E9E642"/>
                </a:solidFill>
                <a:latin typeface="Branding Black" pitchFamily="2" charset="77"/>
              </a:rPr>
              <a:t>21e siècle </a:t>
            </a:r>
            <a:r>
              <a:rPr lang="en-CA" b="1" dirty="0" err="1">
                <a:solidFill>
                  <a:schemeClr val="bg1"/>
                </a:solidFill>
                <a:latin typeface="Branding SemiBold" pitchFamily="2" charset="77"/>
              </a:rPr>
              <a:t>L’agriculture</a:t>
            </a:r>
            <a:r>
              <a:rPr lang="en-CA" b="1" dirty="0">
                <a:solidFill>
                  <a:schemeClr val="bg1"/>
                </a:solidFill>
                <a:latin typeface="Branding SemiBold" pitchFamily="2" charset="77"/>
              </a:rPr>
              <a:t> </a:t>
            </a:r>
            <a:r>
              <a:rPr lang="en-CA" b="1" dirty="0" err="1">
                <a:solidFill>
                  <a:schemeClr val="bg1"/>
                </a:solidFill>
                <a:latin typeface="Branding SemiBold" pitchFamily="2" charset="77"/>
              </a:rPr>
              <a:t>moderne</a:t>
            </a:r>
            <a:endParaRPr kumimoji="0" lang="en-CA" sz="1800" b="1" u="none" strike="noStrike" kern="1200" cap="none" spc="0" normalizeH="0" baseline="0" noProof="0" dirty="0">
              <a:ln>
                <a:noFill/>
              </a:ln>
              <a:solidFill>
                <a:schemeClr val="bg1"/>
              </a:solidFill>
              <a:effectLst/>
              <a:uLnTx/>
              <a:uFillTx/>
              <a:latin typeface="Branding SemiBold" pitchFamily="2" charset="77"/>
            </a:endParaRPr>
          </a:p>
        </p:txBody>
      </p:sp>
      <p:sp>
        <p:nvSpPr>
          <p:cNvPr id="51" name="TextBox 50">
            <a:extLst>
              <a:ext uri="{FF2B5EF4-FFF2-40B4-BE49-F238E27FC236}">
                <a16:creationId xmlns:a16="http://schemas.microsoft.com/office/drawing/2014/main" id="{7236AF00-5A8B-2845-B8AA-185752FF8BA9}"/>
              </a:ext>
            </a:extLst>
          </p:cNvPr>
          <p:cNvSpPr txBox="1"/>
          <p:nvPr>
            <p:custDataLst>
              <p:tags r:id="rId33"/>
            </p:custDataLst>
          </p:nvPr>
        </p:nvSpPr>
        <p:spPr>
          <a:xfrm>
            <a:off x="1862848" y="5051194"/>
            <a:ext cx="1886386" cy="784830"/>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dirty="0">
                <a:ln>
                  <a:noFill/>
                </a:ln>
                <a:solidFill>
                  <a:srgbClr val="E9E642"/>
                </a:solidFill>
                <a:effectLst/>
                <a:uLnTx/>
                <a:uFillTx/>
                <a:latin typeface="Branding Black" pitchFamily="2" charset="77"/>
              </a:rPr>
              <a:t>1800s </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noProof="0" dirty="0" err="1">
                <a:solidFill>
                  <a:schemeClr val="bg1"/>
                </a:solidFill>
                <a:latin typeface="Branding SemiBold" pitchFamily="2" charset="77"/>
              </a:rPr>
              <a:t>L'Île</a:t>
            </a:r>
            <a:r>
              <a:rPr lang="en-CA" b="1" noProof="0" dirty="0">
                <a:solidFill>
                  <a:schemeClr val="bg1"/>
                </a:solidFill>
                <a:latin typeface="Branding SemiBold" pitchFamily="2" charset="77"/>
              </a:rPr>
              <a:t> de la </a:t>
            </a:r>
            <a:r>
              <a:rPr lang="en-CA" b="1" noProof="0" dirty="0" err="1">
                <a:solidFill>
                  <a:schemeClr val="bg1"/>
                </a:solidFill>
                <a:latin typeface="Branding SemiBold" pitchFamily="2" charset="77"/>
              </a:rPr>
              <a:t>Tortue</a:t>
            </a:r>
            <a:endParaRPr lang="en-CA" b="1" noProof="0" dirty="0">
              <a:solidFill>
                <a:schemeClr val="bg1"/>
              </a:solidFill>
              <a:latin typeface="Branding SemiBold" pitchFamily="2" charset="77"/>
            </a:endParaRPr>
          </a:p>
          <a:p>
            <a:pPr marL="0" marR="0" lvl="0" indent="0" algn="ctr" defTabSz="914400" rtl="0" eaLnBrk="1" fontAlgn="auto" latinLnBrk="0" hangingPunct="1">
              <a:lnSpc>
                <a:spcPts val="1800"/>
              </a:lnSpc>
              <a:spcBef>
                <a:spcPts val="0"/>
              </a:spcBef>
              <a:spcAft>
                <a:spcPts val="0"/>
              </a:spcAft>
              <a:buClrTx/>
              <a:buSzTx/>
              <a:buFontTx/>
              <a:buNone/>
              <a:tabLst/>
              <a:defRPr/>
            </a:pPr>
            <a:r>
              <a:rPr lang="en-CA" b="1" noProof="0" dirty="0">
                <a:solidFill>
                  <a:schemeClr val="bg1"/>
                </a:solidFill>
                <a:latin typeface="Branding SemiBold" pitchFamily="2" charset="77"/>
              </a:rPr>
              <a:t>Terra nullius</a:t>
            </a:r>
          </a:p>
        </p:txBody>
      </p:sp>
      <p:sp>
        <p:nvSpPr>
          <p:cNvPr id="52" name="TextBox 51">
            <a:extLst>
              <a:ext uri="{FF2B5EF4-FFF2-40B4-BE49-F238E27FC236}">
                <a16:creationId xmlns:a16="http://schemas.microsoft.com/office/drawing/2014/main" id="{054D1AF7-0C24-9B42-8A3E-44E8C2968737}"/>
              </a:ext>
            </a:extLst>
          </p:cNvPr>
          <p:cNvSpPr txBox="1"/>
          <p:nvPr>
            <p:custDataLst>
              <p:tags r:id="rId34"/>
            </p:custDataLst>
          </p:nvPr>
        </p:nvSpPr>
        <p:spPr>
          <a:xfrm>
            <a:off x="4157721" y="5097040"/>
            <a:ext cx="1807278" cy="1017202"/>
          </a:xfrm>
          <a:prstGeom prst="rect">
            <a:avLst/>
          </a:prstGeom>
          <a:noFill/>
        </p:spPr>
        <p:txBody>
          <a:bodyPr wrap="square" lIns="91440" tIns="45720" rIns="91440" bIns="45720" anchor="t">
            <a:spAutoFit/>
          </a:bodyPr>
          <a:lstStyle/>
          <a:p>
            <a:pPr marL="0" marR="0" lvl="0" indent="0" algn="ctr" defTabSz="914400">
              <a:lnSpc>
                <a:spcPts val="1800"/>
              </a:lnSpc>
              <a:spcBef>
                <a:spcPts val="0"/>
              </a:spcBef>
              <a:spcAft>
                <a:spcPts val="0"/>
              </a:spcAft>
              <a:buNone/>
              <a:tabLst/>
              <a:defRPr/>
            </a:pPr>
            <a:r>
              <a:rPr lang="en-CA" b="1" dirty="0">
                <a:solidFill>
                  <a:srgbClr val="E9E642"/>
                </a:solidFill>
                <a:latin typeface="Branding Black"/>
              </a:rPr>
              <a:t>1872</a:t>
            </a:r>
            <a:endParaRPr lang="en-US" dirty="0"/>
          </a:p>
          <a:p>
            <a:pPr algn="ctr">
              <a:lnSpc>
                <a:spcPts val="1800"/>
              </a:lnSpc>
              <a:defRPr/>
            </a:pPr>
            <a:r>
              <a:rPr lang="fr-FR" b="1" dirty="0">
                <a:solidFill>
                  <a:schemeClr val="bg1"/>
                </a:solidFill>
                <a:latin typeface="Branding SemiBold"/>
              </a:rPr>
              <a:t>La Loi des terres fédérales et l'essor du blé</a:t>
            </a:r>
            <a:endParaRPr lang="en-CA" dirty="0">
              <a:solidFill>
                <a:schemeClr val="bg1"/>
              </a:solidFill>
            </a:endParaRPr>
          </a:p>
        </p:txBody>
      </p:sp>
      <p:sp>
        <p:nvSpPr>
          <p:cNvPr id="53" name="TextBox 52">
            <a:extLst>
              <a:ext uri="{FF2B5EF4-FFF2-40B4-BE49-F238E27FC236}">
                <a16:creationId xmlns:a16="http://schemas.microsoft.com/office/drawing/2014/main" id="{FF74CA2F-B858-6E45-8BB4-A741C3C2FA39}"/>
              </a:ext>
            </a:extLst>
          </p:cNvPr>
          <p:cNvSpPr txBox="1"/>
          <p:nvPr>
            <p:custDataLst>
              <p:tags r:id="rId35"/>
            </p:custDataLst>
          </p:nvPr>
        </p:nvSpPr>
        <p:spPr>
          <a:xfrm>
            <a:off x="6383729" y="5097911"/>
            <a:ext cx="1807278" cy="78483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CA" b="1" dirty="0">
                <a:solidFill>
                  <a:srgbClr val="E9E642"/>
                </a:solidFill>
                <a:latin typeface="Branding Black"/>
              </a:rPr>
              <a:t>1888</a:t>
            </a:r>
            <a:endParaRPr kumimoji="0" lang="en-CA" sz="1800" b="1" u="none" strike="noStrike" kern="1200" cap="none" spc="0" normalizeH="0" baseline="0" noProof="0" dirty="0">
              <a:ln>
                <a:noFill/>
              </a:ln>
              <a:solidFill>
                <a:srgbClr val="E9E642"/>
              </a:solidFill>
              <a:effectLst/>
              <a:uLnTx/>
              <a:uFillTx/>
              <a:latin typeface="Branding Black" pitchFamily="2" charset="77"/>
            </a:endParaRPr>
          </a:p>
          <a:p>
            <a:pPr marL="0" marR="0" lvl="0" indent="0" algn="ctr" defTabSz="914400" rtl="0" eaLnBrk="1" fontAlgn="auto" latinLnBrk="0" hangingPunct="1">
              <a:lnSpc>
                <a:spcPts val="1800"/>
              </a:lnSpc>
              <a:spcBef>
                <a:spcPts val="0"/>
              </a:spcBef>
              <a:spcAft>
                <a:spcPts val="0"/>
              </a:spcAft>
              <a:buClrTx/>
              <a:buSzTx/>
              <a:buFontTx/>
              <a:buNone/>
              <a:tabLst/>
              <a:defRPr/>
            </a:pPr>
            <a:r>
              <a:rPr lang="en-CA" b="1" dirty="0">
                <a:solidFill>
                  <a:schemeClr val="bg1"/>
                </a:solidFill>
                <a:latin typeface="Branding SemiBold"/>
              </a:rPr>
              <a:t>La </a:t>
            </a:r>
            <a:r>
              <a:rPr lang="en-CA" b="1" dirty="0" err="1">
                <a:solidFill>
                  <a:schemeClr val="bg1"/>
                </a:solidFill>
                <a:latin typeface="Branding SemiBold"/>
              </a:rPr>
              <a:t>perte</a:t>
            </a:r>
            <a:r>
              <a:rPr lang="en-CA" b="1" dirty="0">
                <a:solidFill>
                  <a:schemeClr val="bg1"/>
                </a:solidFill>
                <a:latin typeface="Branding SemiBold"/>
              </a:rPr>
              <a:t> du bison</a:t>
            </a:r>
            <a:endParaRPr lang="en-CA" sz="1800" b="1" u="none" strike="noStrike" kern="1200" cap="none" spc="0" normalizeH="0" baseline="0" noProof="0" dirty="0">
              <a:ln>
                <a:noFill/>
              </a:ln>
              <a:solidFill>
                <a:schemeClr val="bg1"/>
              </a:solidFill>
              <a:effectLst/>
              <a:uLnTx/>
              <a:uFillTx/>
              <a:latin typeface="Branding SemiBold"/>
            </a:endParaRPr>
          </a:p>
        </p:txBody>
      </p:sp>
      <p:sp>
        <p:nvSpPr>
          <p:cNvPr id="54" name="TextBox 53">
            <a:extLst>
              <a:ext uri="{FF2B5EF4-FFF2-40B4-BE49-F238E27FC236}">
                <a16:creationId xmlns:a16="http://schemas.microsoft.com/office/drawing/2014/main" id="{9DD9EABB-0AC5-A444-98B9-4F8E23B322D6}"/>
              </a:ext>
            </a:extLst>
          </p:cNvPr>
          <p:cNvSpPr txBox="1"/>
          <p:nvPr>
            <p:custDataLst>
              <p:tags r:id="rId36"/>
            </p:custDataLst>
          </p:nvPr>
        </p:nvSpPr>
        <p:spPr>
          <a:xfrm>
            <a:off x="8632931" y="5097911"/>
            <a:ext cx="1913031" cy="553998"/>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dirty="0">
                <a:ln>
                  <a:noFill/>
                </a:ln>
                <a:solidFill>
                  <a:srgbClr val="E9E642"/>
                </a:solidFill>
                <a:effectLst/>
                <a:uLnTx/>
                <a:uFillTx/>
                <a:latin typeface="Branding Black" pitchFamily="2" charset="77"/>
              </a:rPr>
              <a:t>1938 </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dirty="0">
                <a:solidFill>
                  <a:schemeClr val="bg1"/>
                </a:solidFill>
                <a:latin typeface="Branding SemiBold" pitchFamily="2" charset="77"/>
              </a:rPr>
              <a:t>Début de CIC</a:t>
            </a:r>
            <a:endParaRPr kumimoji="0" lang="en-CA" sz="1800" b="1" u="none" strike="noStrike" kern="1200" cap="none" spc="0" normalizeH="0" baseline="0" noProof="0" dirty="0">
              <a:ln>
                <a:noFill/>
              </a:ln>
              <a:solidFill>
                <a:schemeClr val="bg1"/>
              </a:solidFill>
              <a:effectLst/>
              <a:uLnTx/>
              <a:uFillTx/>
              <a:latin typeface="Branding SemiBold" pitchFamily="2" charset="77"/>
            </a:endParaRPr>
          </a:p>
        </p:txBody>
      </p:sp>
      <p:cxnSp>
        <p:nvCxnSpPr>
          <p:cNvPr id="56" name="Straight Connector 55">
            <a:extLst>
              <a:ext uri="{FF2B5EF4-FFF2-40B4-BE49-F238E27FC236}">
                <a16:creationId xmlns:a16="http://schemas.microsoft.com/office/drawing/2014/main" id="{F8F505CD-4BC5-9D4A-A3CD-0A38DF4FA356}"/>
              </a:ext>
            </a:extLst>
          </p:cNvPr>
          <p:cNvCxnSpPr>
            <a:cxnSpLocks/>
          </p:cNvCxnSpPr>
          <p:nvPr>
            <p:custDataLst>
              <p:tags r:id="rId37"/>
            </p:custDataLst>
          </p:nvPr>
        </p:nvCxnSpPr>
        <p:spPr>
          <a:xfrm>
            <a:off x="10669792" y="2899748"/>
            <a:ext cx="0" cy="1246521"/>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CBC9C720-1B24-F8EA-A59E-2A4284DD2821}"/>
              </a:ext>
            </a:extLst>
          </p:cNvPr>
          <p:cNvPicPr>
            <a:picLocks noChangeAspect="1" noChangeArrowheads="1"/>
          </p:cNvPicPr>
          <p:nvPr>
            <p:custDataLst>
              <p:tags r:id="rId38"/>
            </p:custDataLst>
          </p:nvPr>
        </p:nvPicPr>
        <p:blipFill>
          <a:blip r:embed="rId4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79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37F0E154-C418-7567-5DF5-0A27A06F682B}"/>
              </a:ext>
            </a:extLst>
          </p:cNvPr>
          <p:cNvSpPr txBox="1">
            <a:spLocks/>
          </p:cNvSpPr>
          <p:nvPr>
            <p:custDataLst>
              <p:tags r:id="rId1"/>
            </p:custDataLst>
          </p:nvPr>
        </p:nvSpPr>
        <p:spPr>
          <a:xfrm>
            <a:off x="1376143" y="426434"/>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1400s</a:t>
            </a:r>
          </a:p>
        </p:txBody>
      </p:sp>
      <p:sp>
        <p:nvSpPr>
          <p:cNvPr id="15" name="TextBox 14">
            <a:extLst>
              <a:ext uri="{FF2B5EF4-FFF2-40B4-BE49-F238E27FC236}">
                <a16:creationId xmlns:a16="http://schemas.microsoft.com/office/drawing/2014/main" id="{C5996256-4466-B1D1-6BED-138844BEB86B}"/>
              </a:ext>
            </a:extLst>
          </p:cNvPr>
          <p:cNvSpPr txBox="1"/>
          <p:nvPr>
            <p:custDataLst>
              <p:tags r:id="rId2"/>
            </p:custDataLst>
          </p:nvPr>
        </p:nvSpPr>
        <p:spPr>
          <a:xfrm>
            <a:off x="1376143" y="1095901"/>
            <a:ext cx="3576575" cy="2426305"/>
          </a:xfrm>
          <a:prstGeom prst="rect">
            <a:avLst/>
          </a:prstGeom>
          <a:noFill/>
        </p:spPr>
        <p:txBody>
          <a:bodyPr wrap="square">
            <a:spAutoFit/>
          </a:bodyPr>
          <a:lstStyle/>
          <a:p>
            <a:pPr>
              <a:lnSpc>
                <a:spcPts val="2600"/>
              </a:lnSpc>
            </a:pPr>
            <a:r>
              <a:rPr lang="fr-FR" sz="2400" b="1" dirty="0">
                <a:solidFill>
                  <a:schemeClr val="bg1"/>
                </a:solidFill>
                <a:latin typeface="Branding SemiBold" pitchFamily="2" charset="77"/>
              </a:rPr>
              <a:t>Les preuves de l'agriculture pratiquée par les peuples autochtones dans certaines régions des Prairies remontent aussi loin que les années 1400. </a:t>
            </a:r>
            <a:endParaRPr lang="en-CA" sz="2400" b="1" dirty="0">
              <a:solidFill>
                <a:schemeClr val="bg1"/>
              </a:solidFill>
              <a:latin typeface="Branding SemiBold" pitchFamily="2" charset="77"/>
            </a:endParaRPr>
          </a:p>
        </p:txBody>
      </p:sp>
      <p:sp>
        <p:nvSpPr>
          <p:cNvPr id="17" name="TextBox 16">
            <a:extLst>
              <a:ext uri="{FF2B5EF4-FFF2-40B4-BE49-F238E27FC236}">
                <a16:creationId xmlns:a16="http://schemas.microsoft.com/office/drawing/2014/main" id="{89CECB8A-F94A-7ADF-52F5-4B8F3FC10008}"/>
              </a:ext>
            </a:extLst>
          </p:cNvPr>
          <p:cNvSpPr txBox="1"/>
          <p:nvPr>
            <p:custDataLst>
              <p:tags r:id="rId3"/>
            </p:custDataLst>
          </p:nvPr>
        </p:nvSpPr>
        <p:spPr>
          <a:xfrm>
            <a:off x="1400221" y="3957308"/>
            <a:ext cx="3552497" cy="1477328"/>
          </a:xfrm>
          <a:prstGeom prst="rect">
            <a:avLst/>
          </a:prstGeom>
          <a:noFill/>
        </p:spPr>
        <p:txBody>
          <a:bodyPr wrap="square">
            <a:spAutoFit/>
          </a:bodyPr>
          <a:lstStyle/>
          <a:p>
            <a:r>
              <a:rPr lang="fr-FR" b="1" dirty="0">
                <a:solidFill>
                  <a:schemeClr val="bg1"/>
                </a:solidFill>
                <a:latin typeface="Branding Black" pitchFamily="2" charset="77"/>
              </a:rPr>
              <a:t>Photo de la fouille archéologique le long du Gainsborough Creek, MB, où les restes d'un atelier de fabrication d'outils et de résidences ont été trouvés. </a:t>
            </a:r>
            <a:endParaRPr lang="en-CA" b="1" dirty="0">
              <a:solidFill>
                <a:schemeClr val="bg1"/>
              </a:solidFill>
              <a:latin typeface="Branding SemiBold" pitchFamily="2" charset="77"/>
            </a:endParaRPr>
          </a:p>
        </p:txBody>
      </p:sp>
      <p:sp>
        <p:nvSpPr>
          <p:cNvPr id="10" name="Arrow: Chevron 70">
            <a:extLst>
              <a:ext uri="{FF2B5EF4-FFF2-40B4-BE49-F238E27FC236}">
                <a16:creationId xmlns:a16="http://schemas.microsoft.com/office/drawing/2014/main" id="{BA6F99BB-309B-4341-AD60-EDAA8C415852}"/>
              </a:ext>
            </a:extLst>
          </p:cNvPr>
          <p:cNvSpPr/>
          <p:nvPr>
            <p:custDataLst>
              <p:tags r:id="rId4"/>
            </p:custDataLst>
          </p:nvPr>
        </p:nvSpPr>
        <p:spPr>
          <a:xfrm rot="5400000">
            <a:off x="459613" y="466865"/>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Chevron 74">
            <a:extLst>
              <a:ext uri="{FF2B5EF4-FFF2-40B4-BE49-F238E27FC236}">
                <a16:creationId xmlns:a16="http://schemas.microsoft.com/office/drawing/2014/main" id="{BD63382F-90EE-7848-8EFF-F84728792D69}"/>
              </a:ext>
            </a:extLst>
          </p:cNvPr>
          <p:cNvSpPr/>
          <p:nvPr>
            <p:custDataLst>
              <p:tags r:id="rId5"/>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Chevron 75">
            <a:extLst>
              <a:ext uri="{FF2B5EF4-FFF2-40B4-BE49-F238E27FC236}">
                <a16:creationId xmlns:a16="http://schemas.microsoft.com/office/drawing/2014/main" id="{A6D7775D-8B8F-2241-9974-995EC3D8200E}"/>
              </a:ext>
            </a:extLst>
          </p:cNvPr>
          <p:cNvSpPr/>
          <p:nvPr>
            <p:custDataLst>
              <p:tags r:id="rId6"/>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Chevron 76">
            <a:extLst>
              <a:ext uri="{FF2B5EF4-FFF2-40B4-BE49-F238E27FC236}">
                <a16:creationId xmlns:a16="http://schemas.microsoft.com/office/drawing/2014/main" id="{8229D319-44F7-DD4D-978C-D41EEE3B5D55}"/>
              </a:ext>
            </a:extLst>
          </p:cNvPr>
          <p:cNvSpPr/>
          <p:nvPr>
            <p:custDataLst>
              <p:tags r:id="rId7"/>
            </p:custDataLst>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7">
            <a:extLst>
              <a:ext uri="{FF2B5EF4-FFF2-40B4-BE49-F238E27FC236}">
                <a16:creationId xmlns:a16="http://schemas.microsoft.com/office/drawing/2014/main" id="{7844E2F8-3B60-B94B-BA5B-A750832A4B81}"/>
              </a:ext>
            </a:extLst>
          </p:cNvPr>
          <p:cNvSpPr/>
          <p:nvPr>
            <p:custDataLst>
              <p:tags r:id="rId8"/>
            </p:custDataLst>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9">
            <a:extLst>
              <a:ext uri="{FF2B5EF4-FFF2-40B4-BE49-F238E27FC236}">
                <a16:creationId xmlns:a16="http://schemas.microsoft.com/office/drawing/2014/main" id="{29730027-FC9B-3947-A81A-877BEEBBE192}"/>
              </a:ext>
            </a:extLst>
          </p:cNvPr>
          <p:cNvSpPr/>
          <p:nvPr>
            <p:custDataLst>
              <p:tags r:id="rId9"/>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E7231861-3155-694D-8704-EEB5D048DAD4}"/>
              </a:ext>
            </a:extLst>
          </p:cNvPr>
          <p:cNvSpPr/>
          <p:nvPr>
            <p:custDataLst>
              <p:tags r:id="rId10"/>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EA890B33-EF62-E14A-9BC3-B47E9D31B384}"/>
              </a:ext>
            </a:extLst>
          </p:cNvPr>
          <p:cNvSpPr/>
          <p:nvPr>
            <p:custDataLst>
              <p:tags r:id="rId11"/>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5A18AC83-1FEB-6749-BFAD-BDAB0BC6C195}"/>
              </a:ext>
            </a:extLst>
          </p:cNvPr>
          <p:cNvSpPr/>
          <p:nvPr>
            <p:custDataLst>
              <p:tags r:id="rId12"/>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69078BC-0786-0149-A9A0-F4213D91EF33}"/>
              </a:ext>
            </a:extLst>
          </p:cNvPr>
          <p:cNvPicPr>
            <a:picLocks noChangeAspect="1"/>
          </p:cNvPicPr>
          <p:nvPr>
            <p:custDataLst>
              <p:tags r:id="rId13"/>
            </p:custDataLst>
          </p:nvPr>
        </p:nvPicPr>
        <p:blipFill>
          <a:blip r:embed="rId18">
            <a:extLst>
              <a:ext uri="{28A0092B-C50C-407E-A947-70E740481C1C}">
                <a14:useLocalDpi xmlns:a14="http://schemas.microsoft.com/office/drawing/2010/main" val="0"/>
              </a:ext>
            </a:extLst>
          </a:blip>
          <a:stretch>
            <a:fillRect/>
          </a:stretch>
        </p:blipFill>
        <p:spPr>
          <a:xfrm>
            <a:off x="5353316" y="556193"/>
            <a:ext cx="6838684" cy="5115551"/>
          </a:xfrm>
          <a:prstGeom prst="rect">
            <a:avLst/>
          </a:prstGeom>
        </p:spPr>
      </p:pic>
      <p:sp>
        <p:nvSpPr>
          <p:cNvPr id="2" name="TextBox 1">
            <a:extLst>
              <a:ext uri="{FF2B5EF4-FFF2-40B4-BE49-F238E27FC236}">
                <a16:creationId xmlns:a16="http://schemas.microsoft.com/office/drawing/2014/main" id="{DC301998-38B1-3AA7-6D77-960CE4801DE3}"/>
              </a:ext>
            </a:extLst>
          </p:cNvPr>
          <p:cNvSpPr txBox="1"/>
          <p:nvPr>
            <p:custDataLst>
              <p:tags r:id="rId14"/>
            </p:custDataLst>
          </p:nvPr>
        </p:nvSpPr>
        <p:spPr>
          <a:xfrm>
            <a:off x="10879582" y="5711634"/>
            <a:ext cx="2624835" cy="276999"/>
          </a:xfrm>
          <a:prstGeom prst="rect">
            <a:avLst/>
          </a:prstGeom>
          <a:noFill/>
        </p:spPr>
        <p:txBody>
          <a:bodyPr wrap="square">
            <a:spAutoFit/>
          </a:bodyPr>
          <a:lstStyle/>
          <a:p>
            <a:r>
              <a:rPr lang="en-CA" sz="1200" dirty="0">
                <a:solidFill>
                  <a:srgbClr val="FFFFFF"/>
                </a:solidFill>
                <a:effectLst/>
                <a:latin typeface="Branding MediumItalic" pitchFamily="2" charset="77"/>
              </a:rPr>
              <a:t>(Bettens, 2022)</a:t>
            </a:r>
          </a:p>
        </p:txBody>
      </p:sp>
      <p:pic>
        <p:nvPicPr>
          <p:cNvPr id="4" name="Picture 2">
            <a:extLst>
              <a:ext uri="{FF2B5EF4-FFF2-40B4-BE49-F238E27FC236}">
                <a16:creationId xmlns:a16="http://schemas.microsoft.com/office/drawing/2014/main" id="{A9F7118A-587E-6EB8-A290-44BA97C576FF}"/>
              </a:ext>
            </a:extLst>
          </p:cNvPr>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277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A8C9EE6-F9CB-5143-8900-5062D3076342}"/>
              </a:ext>
            </a:extLst>
          </p:cNvPr>
          <p:cNvSpPr/>
          <p:nvPr>
            <p:custDataLst>
              <p:tags r:id="rId1"/>
            </p:custDataLst>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02A0954-3AD6-AA49-87BA-8DB409C41A3E}"/>
              </a:ext>
            </a:extLst>
          </p:cNvPr>
          <p:cNvPicPr>
            <a:picLocks noChangeAspect="1"/>
          </p:cNvPicPr>
          <p:nvPr>
            <p:custDataLst>
              <p:tags r:id="rId2"/>
            </p:custDataLst>
          </p:nvPr>
        </p:nvPicPr>
        <p:blipFill>
          <a:blip r:embed="rId19">
            <a:extLst>
              <a:ext uri="{28A0092B-C50C-407E-A947-70E740481C1C}">
                <a14:useLocalDpi xmlns:a14="http://schemas.microsoft.com/office/drawing/2010/main" val="0"/>
              </a:ext>
            </a:extLst>
          </a:blip>
          <a:stretch>
            <a:fillRect/>
          </a:stretch>
        </p:blipFill>
        <p:spPr>
          <a:xfrm>
            <a:off x="5565358" y="383402"/>
            <a:ext cx="6626641" cy="5707155"/>
          </a:xfrm>
          <a:prstGeom prst="rect">
            <a:avLst/>
          </a:prstGeom>
        </p:spPr>
      </p:pic>
      <p:sp>
        <p:nvSpPr>
          <p:cNvPr id="11" name="Content Placeholder 2">
            <a:extLst>
              <a:ext uri="{FF2B5EF4-FFF2-40B4-BE49-F238E27FC236}">
                <a16:creationId xmlns:a16="http://schemas.microsoft.com/office/drawing/2014/main" id="{4CAA4777-B838-3647-908C-482C1E57A3BE}"/>
              </a:ext>
            </a:extLst>
          </p:cNvPr>
          <p:cNvSpPr txBox="1">
            <a:spLocks/>
          </p:cNvSpPr>
          <p:nvPr>
            <p:custDataLst>
              <p:tags r:id="rId3"/>
            </p:custDataLst>
          </p:nvPr>
        </p:nvSpPr>
        <p:spPr>
          <a:xfrm>
            <a:off x="1170451" y="2241277"/>
            <a:ext cx="4257214" cy="8058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3600" b="1" dirty="0">
                <a:solidFill>
                  <a:schemeClr val="bg1"/>
                </a:solidFill>
                <a:latin typeface="Branding Black" pitchFamily="2" charset="77"/>
              </a:rPr>
              <a:t>L'ÎLE DE LA TORTUE</a:t>
            </a:r>
          </a:p>
        </p:txBody>
      </p:sp>
      <p:sp>
        <p:nvSpPr>
          <p:cNvPr id="14" name="Content Placeholder 2">
            <a:extLst>
              <a:ext uri="{FF2B5EF4-FFF2-40B4-BE49-F238E27FC236}">
                <a16:creationId xmlns:a16="http://schemas.microsoft.com/office/drawing/2014/main" id="{3AEF0A36-2345-4045-81F1-52DC88B88624}"/>
              </a:ext>
            </a:extLst>
          </p:cNvPr>
          <p:cNvSpPr txBox="1">
            <a:spLocks/>
          </p:cNvSpPr>
          <p:nvPr>
            <p:custDataLst>
              <p:tags r:id="rId4"/>
            </p:custDataLst>
          </p:nvPr>
        </p:nvSpPr>
        <p:spPr>
          <a:xfrm>
            <a:off x="1557689" y="3207568"/>
            <a:ext cx="3631642" cy="8058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200" b="1" dirty="0">
                <a:solidFill>
                  <a:schemeClr val="bg1"/>
                </a:solidFill>
                <a:latin typeface="Branding Black" pitchFamily="2" charset="77"/>
              </a:rPr>
              <a:t>TERRA NULLIUS</a:t>
            </a:r>
          </a:p>
        </p:txBody>
      </p:sp>
      <p:cxnSp>
        <p:nvCxnSpPr>
          <p:cNvPr id="16" name="Straight Connector 15">
            <a:extLst>
              <a:ext uri="{FF2B5EF4-FFF2-40B4-BE49-F238E27FC236}">
                <a16:creationId xmlns:a16="http://schemas.microsoft.com/office/drawing/2014/main" id="{7CF001D2-13DA-3E43-9840-382C7C217E84}"/>
              </a:ext>
            </a:extLst>
          </p:cNvPr>
          <p:cNvCxnSpPr/>
          <p:nvPr>
            <p:custDataLst>
              <p:tags r:id="rId5"/>
            </p:custDataLst>
          </p:nvPr>
        </p:nvCxnSpPr>
        <p:spPr>
          <a:xfrm>
            <a:off x="1614066" y="3006073"/>
            <a:ext cx="3155795" cy="0"/>
          </a:xfrm>
          <a:prstGeom prst="line">
            <a:avLst/>
          </a:prstGeom>
          <a:ln w="25400" cap="rnd">
            <a:solidFill>
              <a:srgbClr val="E9E642"/>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592A1CBE-4387-494F-AF10-1EE94B6EF1DA}"/>
              </a:ext>
            </a:extLst>
          </p:cNvPr>
          <p:cNvSpPr txBox="1">
            <a:spLocks/>
          </p:cNvSpPr>
          <p:nvPr>
            <p:custDataLst>
              <p:tags r:id="rId6"/>
            </p:custDataLst>
          </p:nvPr>
        </p:nvSpPr>
        <p:spPr>
          <a:xfrm>
            <a:off x="1376143" y="1061122"/>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1800s</a:t>
            </a:r>
          </a:p>
        </p:txBody>
      </p:sp>
      <p:sp>
        <p:nvSpPr>
          <p:cNvPr id="17" name="Arrow: Chevron 70">
            <a:extLst>
              <a:ext uri="{FF2B5EF4-FFF2-40B4-BE49-F238E27FC236}">
                <a16:creationId xmlns:a16="http://schemas.microsoft.com/office/drawing/2014/main" id="{BD3CABDC-334A-2E4C-B703-6A6D9B116AA0}"/>
              </a:ext>
            </a:extLst>
          </p:cNvPr>
          <p:cNvSpPr/>
          <p:nvPr>
            <p:custDataLst>
              <p:tags r:id="rId7"/>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Arrow: Chevron 74">
            <a:extLst>
              <a:ext uri="{FF2B5EF4-FFF2-40B4-BE49-F238E27FC236}">
                <a16:creationId xmlns:a16="http://schemas.microsoft.com/office/drawing/2014/main" id="{6E383EA1-6413-144A-BCF1-481664C971F5}"/>
              </a:ext>
            </a:extLst>
          </p:cNvPr>
          <p:cNvSpPr/>
          <p:nvPr>
            <p:custDataLst>
              <p:tags r:id="rId8"/>
            </p:custDataLst>
          </p:nvPr>
        </p:nvSpPr>
        <p:spPr>
          <a:xfrm rot="5400000">
            <a:off x="468495" y="1136360"/>
            <a:ext cx="712498" cy="545574"/>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5">
            <a:extLst>
              <a:ext uri="{FF2B5EF4-FFF2-40B4-BE49-F238E27FC236}">
                <a16:creationId xmlns:a16="http://schemas.microsoft.com/office/drawing/2014/main" id="{328D1451-0576-B54D-9F49-2E5A788CEC1D}"/>
              </a:ext>
            </a:extLst>
          </p:cNvPr>
          <p:cNvSpPr/>
          <p:nvPr>
            <p:custDataLst>
              <p:tags r:id="rId9"/>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6">
            <a:extLst>
              <a:ext uri="{FF2B5EF4-FFF2-40B4-BE49-F238E27FC236}">
                <a16:creationId xmlns:a16="http://schemas.microsoft.com/office/drawing/2014/main" id="{9E77A1BA-C0AB-6B4B-9F5D-6DFA257CBABD}"/>
              </a:ext>
            </a:extLst>
          </p:cNvPr>
          <p:cNvSpPr/>
          <p:nvPr>
            <p:custDataLst>
              <p:tags r:id="rId10"/>
            </p:custDataLst>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7">
            <a:extLst>
              <a:ext uri="{FF2B5EF4-FFF2-40B4-BE49-F238E27FC236}">
                <a16:creationId xmlns:a16="http://schemas.microsoft.com/office/drawing/2014/main" id="{8D1A1CD5-49B1-D249-BD74-69D02DF0F12B}"/>
              </a:ext>
            </a:extLst>
          </p:cNvPr>
          <p:cNvSpPr/>
          <p:nvPr>
            <p:custDataLst>
              <p:tags r:id="rId11"/>
            </p:custDataLst>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9">
            <a:extLst>
              <a:ext uri="{FF2B5EF4-FFF2-40B4-BE49-F238E27FC236}">
                <a16:creationId xmlns:a16="http://schemas.microsoft.com/office/drawing/2014/main" id="{7ED4611A-CCCE-EF49-9B93-22F4E246DDA3}"/>
              </a:ext>
            </a:extLst>
          </p:cNvPr>
          <p:cNvSpPr/>
          <p:nvPr>
            <p:custDataLst>
              <p:tags r:id="rId12"/>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0">
            <a:extLst>
              <a:ext uri="{FF2B5EF4-FFF2-40B4-BE49-F238E27FC236}">
                <a16:creationId xmlns:a16="http://schemas.microsoft.com/office/drawing/2014/main" id="{880DE046-FA4E-1841-B684-B2CFFCBDF946}"/>
              </a:ext>
            </a:extLst>
          </p:cNvPr>
          <p:cNvSpPr/>
          <p:nvPr>
            <p:custDataLst>
              <p:tags r:id="rId13"/>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1">
            <a:extLst>
              <a:ext uri="{FF2B5EF4-FFF2-40B4-BE49-F238E27FC236}">
                <a16:creationId xmlns:a16="http://schemas.microsoft.com/office/drawing/2014/main" id="{8BDA4DCB-EE3D-1644-8D17-802D5ABDC9E6}"/>
              </a:ext>
            </a:extLst>
          </p:cNvPr>
          <p:cNvSpPr/>
          <p:nvPr>
            <p:custDataLst>
              <p:tags r:id="rId14"/>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3">
            <a:extLst>
              <a:ext uri="{FF2B5EF4-FFF2-40B4-BE49-F238E27FC236}">
                <a16:creationId xmlns:a16="http://schemas.microsoft.com/office/drawing/2014/main" id="{9F4B9E0D-0B83-2C47-B35F-11CEE7B93838}"/>
              </a:ext>
            </a:extLst>
          </p:cNvPr>
          <p:cNvSpPr/>
          <p:nvPr>
            <p:custDataLst>
              <p:tags r:id="rId15"/>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A9BEC23-D102-8ABF-309C-06EE6C006AD9}"/>
              </a:ext>
            </a:extLst>
          </p:cNvPr>
          <p:cNvSpPr txBox="1"/>
          <p:nvPr>
            <p:custDataLst>
              <p:tags r:id="rId16"/>
            </p:custDataLst>
          </p:nvPr>
        </p:nvSpPr>
        <p:spPr>
          <a:xfrm>
            <a:off x="5565357" y="6114730"/>
            <a:ext cx="6626642" cy="461665"/>
          </a:xfrm>
          <a:prstGeom prst="rect">
            <a:avLst/>
          </a:prstGeom>
          <a:noFill/>
        </p:spPr>
        <p:txBody>
          <a:bodyPr wrap="square">
            <a:spAutoFit/>
          </a:bodyPr>
          <a:lstStyle/>
          <a:p>
            <a:r>
              <a:rPr lang="en-US" sz="1200" dirty="0">
                <a:solidFill>
                  <a:srgbClr val="FFFFFF"/>
                </a:solidFill>
                <a:latin typeface="Branding MediumItalic" pitchFamily="2" charset="77"/>
              </a:rPr>
              <a:t>‘Into the Night" par </a:t>
            </a:r>
            <a:r>
              <a:rPr lang="en-US" sz="1200" dirty="0" err="1">
                <a:solidFill>
                  <a:srgbClr val="FFFFFF"/>
                </a:solidFill>
                <a:latin typeface="Branding MediumItalic" pitchFamily="2" charset="77"/>
              </a:rPr>
              <a:t>l'artiste</a:t>
            </a:r>
            <a:r>
              <a:rPr lang="en-US" sz="1200" dirty="0">
                <a:solidFill>
                  <a:srgbClr val="FFFFFF"/>
                </a:solidFill>
                <a:latin typeface="Branding MediumItalic" pitchFamily="2" charset="77"/>
              </a:rPr>
              <a:t> des Premières nations Mi'kmaq Loretta Gould - </a:t>
            </a:r>
            <a:r>
              <a:rPr lang="en-US" sz="1200" dirty="0" err="1">
                <a:solidFill>
                  <a:srgbClr val="FFFFFF"/>
                </a:solidFill>
                <a:latin typeface="Branding MediumItalic" pitchFamily="2" charset="77"/>
              </a:rPr>
              <a:t>peinture</a:t>
            </a:r>
            <a:r>
              <a:rPr lang="en-US" sz="1200" dirty="0">
                <a:solidFill>
                  <a:srgbClr val="FFFFFF"/>
                </a:solidFill>
                <a:latin typeface="Branding MediumItalic" pitchFamily="2" charset="77"/>
              </a:rPr>
              <a:t> </a:t>
            </a:r>
            <a:r>
              <a:rPr lang="en-US" sz="1200" dirty="0" err="1">
                <a:solidFill>
                  <a:srgbClr val="FFFFFF"/>
                </a:solidFill>
                <a:latin typeface="Branding MediumItalic" pitchFamily="2" charset="77"/>
              </a:rPr>
              <a:t>originale</a:t>
            </a:r>
            <a:r>
              <a:rPr lang="en-US" sz="1200" dirty="0">
                <a:solidFill>
                  <a:srgbClr val="FFFFFF"/>
                </a:solidFill>
                <a:latin typeface="Branding MediumItalic" pitchFamily="2" charset="77"/>
              </a:rPr>
              <a:t> de style Woodland Art </a:t>
            </a:r>
            <a:r>
              <a:rPr lang="en-US" sz="1200" dirty="0" err="1">
                <a:solidFill>
                  <a:srgbClr val="FFFFFF"/>
                </a:solidFill>
                <a:latin typeface="Branding MediumItalic" pitchFamily="2" charset="77"/>
              </a:rPr>
              <a:t>présentée</a:t>
            </a:r>
            <a:r>
              <a:rPr lang="en-US" sz="1200" dirty="0">
                <a:solidFill>
                  <a:srgbClr val="FFFFFF"/>
                </a:solidFill>
                <a:latin typeface="Branding MediumItalic" pitchFamily="2" charset="77"/>
              </a:rPr>
              <a:t> par la </a:t>
            </a:r>
            <a:r>
              <a:rPr lang="en-US" sz="1200" dirty="0" err="1">
                <a:solidFill>
                  <a:srgbClr val="FFFFFF"/>
                </a:solidFill>
                <a:latin typeface="Branding MediumItalic" pitchFamily="2" charset="77"/>
              </a:rPr>
              <a:t>DaVic</a:t>
            </a:r>
            <a:r>
              <a:rPr lang="en-US" sz="1200" dirty="0">
                <a:solidFill>
                  <a:srgbClr val="FFFFFF"/>
                </a:solidFill>
                <a:latin typeface="Branding MediumItalic" pitchFamily="2" charset="77"/>
              </a:rPr>
              <a:t> Gallery of Native Canadian Arts</a:t>
            </a:r>
            <a:endParaRPr lang="en-CA" sz="1200" dirty="0">
              <a:solidFill>
                <a:srgbClr val="FFFFFF"/>
              </a:solidFill>
              <a:latin typeface="Branding MediumItalic" pitchFamily="2" charset="77"/>
            </a:endParaRPr>
          </a:p>
        </p:txBody>
      </p:sp>
    </p:spTree>
    <p:extLst>
      <p:ext uri="{BB962C8B-B14F-4D97-AF65-F5344CB8AC3E}">
        <p14:creationId xmlns:p14="http://schemas.microsoft.com/office/powerpoint/2010/main" val="2761861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E39DF11-0418-B5D4-FEF1-AC7D60954F49}"/>
              </a:ext>
            </a:extLst>
          </p:cNvPr>
          <p:cNvPicPr>
            <a:picLocks noChangeAspect="1"/>
          </p:cNvPicPr>
          <p:nvPr>
            <p:custDataLst>
              <p:tags r:id="rId1"/>
            </p:custDataLst>
          </p:nvPr>
        </p:nvPicPr>
        <p:blipFill>
          <a:blip r:embed="rId17">
            <a:extLst>
              <a:ext uri="{BEBA8EAE-BF5A-486C-A8C5-ECC9F3942E4B}">
                <a14:imgProps xmlns:a14="http://schemas.microsoft.com/office/drawing/2010/main">
                  <a14:imgLayer r:embed="rId18">
                    <a14:imgEffect>
                      <a14:backgroundRemoval t="10000" b="90000" l="10000" r="90000">
                        <a14:foregroundMark x1="29123" y1="65850" x2="29123" y2="65850"/>
                        <a14:foregroundMark x1="28744" y1="66715" x2="28896" y2="68588"/>
                        <a14:foregroundMark x1="29198" y1="67291" x2="29198" y2="71037"/>
                        <a14:foregroundMark x1="57564" y1="61960" x2="62254" y2="67435"/>
                        <a14:foregroundMark x1="81392" y1="56196" x2="80635" y2="56772"/>
                        <a14:foregroundMark x1="78442" y1="72622" x2="80862" y2="77378"/>
                        <a14:foregroundMark x1="62935" y1="88040" x2="66717" y2="87896"/>
                      </a14:backgroundRemoval>
                    </a14:imgEffect>
                  </a14:imgLayer>
                </a14:imgProps>
              </a:ext>
            </a:extLst>
          </a:blip>
          <a:stretch>
            <a:fillRect/>
          </a:stretch>
        </p:blipFill>
        <p:spPr>
          <a:xfrm>
            <a:off x="1137771" y="1024113"/>
            <a:ext cx="11060309" cy="5806244"/>
          </a:xfrm>
          <a:prstGeom prst="rect">
            <a:avLst/>
          </a:prstGeom>
        </p:spPr>
      </p:pic>
      <p:pic>
        <p:nvPicPr>
          <p:cNvPr id="20" name="Picture 19" descr="A picture containing silhouette&#10;&#10;Description automatically generated">
            <a:extLst>
              <a:ext uri="{FF2B5EF4-FFF2-40B4-BE49-F238E27FC236}">
                <a16:creationId xmlns:a16="http://schemas.microsoft.com/office/drawing/2014/main" id="{77EDBE51-412A-5C9B-8161-0853D20DD2CC}"/>
              </a:ext>
            </a:extLst>
          </p:cNvPr>
          <p:cNvPicPr>
            <a:picLocks noChangeAspect="1"/>
          </p:cNvPicPr>
          <p:nvPr>
            <p:custDataLst>
              <p:tags r:id="rId2"/>
            </p:custDataLst>
          </p:nvPr>
        </p:nvPicPr>
        <p:blipFill>
          <a:blip r:embed="rId19">
            <a:extLst>
              <a:ext uri="{28A0092B-C50C-407E-A947-70E740481C1C}">
                <a14:useLocalDpi xmlns:a14="http://schemas.microsoft.com/office/drawing/2010/main" val="0"/>
              </a:ext>
              <a:ext uri="{837473B0-CC2E-450A-ABE3-18F120FF3D39}">
                <a1611:picAttrSrcUrl xmlns:a1611="http://schemas.microsoft.com/office/drawing/2016/11/main" r:id="rId20"/>
              </a:ext>
            </a:extLst>
          </a:blip>
          <a:stretch>
            <a:fillRect/>
          </a:stretch>
        </p:blipFill>
        <p:spPr>
          <a:xfrm>
            <a:off x="4056207" y="1317904"/>
            <a:ext cx="6850998" cy="5390949"/>
          </a:xfrm>
          <a:prstGeom prst="rect">
            <a:avLst/>
          </a:prstGeom>
        </p:spPr>
      </p:pic>
      <p:sp>
        <p:nvSpPr>
          <p:cNvPr id="17" name="Content Placeholder 2">
            <a:extLst>
              <a:ext uri="{FF2B5EF4-FFF2-40B4-BE49-F238E27FC236}">
                <a16:creationId xmlns:a16="http://schemas.microsoft.com/office/drawing/2014/main" id="{0D5E146D-91C7-3941-BE1B-DE27757DBD96}"/>
              </a:ext>
            </a:extLst>
          </p:cNvPr>
          <p:cNvSpPr txBox="1">
            <a:spLocks/>
          </p:cNvSpPr>
          <p:nvPr>
            <p:custDataLst>
              <p:tags r:id="rId3"/>
            </p:custDataLst>
          </p:nvPr>
        </p:nvSpPr>
        <p:spPr>
          <a:xfrm>
            <a:off x="2040927" y="362594"/>
            <a:ext cx="6850998" cy="7541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US" sz="4000" b="1" dirty="0">
                <a:solidFill>
                  <a:schemeClr val="bg1"/>
                </a:solidFill>
                <a:latin typeface="Branding Black" pitchFamily="2" charset="77"/>
              </a:rPr>
              <a:t>LA FORMATION DU CANADA</a:t>
            </a:r>
            <a:endParaRPr lang="en-CA" sz="4000" b="1" dirty="0">
              <a:solidFill>
                <a:schemeClr val="bg1"/>
              </a:solidFill>
              <a:latin typeface="Branding Black" pitchFamily="2" charset="77"/>
            </a:endParaRPr>
          </a:p>
        </p:txBody>
      </p:sp>
      <p:sp>
        <p:nvSpPr>
          <p:cNvPr id="12" name="Content Placeholder 2">
            <a:extLst>
              <a:ext uri="{FF2B5EF4-FFF2-40B4-BE49-F238E27FC236}">
                <a16:creationId xmlns:a16="http://schemas.microsoft.com/office/drawing/2014/main" id="{77472180-3826-B149-B3D7-7664870F118A}"/>
              </a:ext>
            </a:extLst>
          </p:cNvPr>
          <p:cNvSpPr txBox="1">
            <a:spLocks/>
          </p:cNvSpPr>
          <p:nvPr>
            <p:custDataLst>
              <p:tags r:id="rId4"/>
            </p:custDataLst>
          </p:nvPr>
        </p:nvSpPr>
        <p:spPr>
          <a:xfrm>
            <a:off x="1284795" y="1753725"/>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1867</a:t>
            </a:r>
          </a:p>
        </p:txBody>
      </p:sp>
      <p:sp>
        <p:nvSpPr>
          <p:cNvPr id="14" name="Arrow: Chevron 70">
            <a:extLst>
              <a:ext uri="{FF2B5EF4-FFF2-40B4-BE49-F238E27FC236}">
                <a16:creationId xmlns:a16="http://schemas.microsoft.com/office/drawing/2014/main" id="{F9DEEFD6-3202-0346-99F2-FCF7A89327DC}"/>
              </a:ext>
            </a:extLst>
          </p:cNvPr>
          <p:cNvSpPr/>
          <p:nvPr>
            <p:custDataLst>
              <p:tags r:id="rId5"/>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Arrow: Chevron 74">
            <a:extLst>
              <a:ext uri="{FF2B5EF4-FFF2-40B4-BE49-F238E27FC236}">
                <a16:creationId xmlns:a16="http://schemas.microsoft.com/office/drawing/2014/main" id="{3C4BF822-A09C-3947-85D5-59F5B1A7B60D}"/>
              </a:ext>
            </a:extLst>
          </p:cNvPr>
          <p:cNvSpPr/>
          <p:nvPr>
            <p:custDataLst>
              <p:tags r:id="rId6"/>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43CECF72-D6E2-E54C-A5D7-9C4CC800B723}"/>
              </a:ext>
            </a:extLst>
          </p:cNvPr>
          <p:cNvSpPr/>
          <p:nvPr>
            <p:custDataLst>
              <p:tags r:id="rId7"/>
            </p:custDataLst>
          </p:nvPr>
        </p:nvSpPr>
        <p:spPr>
          <a:xfrm rot="5400000">
            <a:off x="468496" y="1787419"/>
            <a:ext cx="712498" cy="545574"/>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F1B2A889-ECE0-FB4D-9257-887274A9A7EA}"/>
              </a:ext>
            </a:extLst>
          </p:cNvPr>
          <p:cNvSpPr/>
          <p:nvPr>
            <p:custDataLst>
              <p:tags r:id="rId8"/>
            </p:custDataLst>
          </p:nvPr>
        </p:nvSpPr>
        <p:spPr>
          <a:xfrm rot="5400000">
            <a:off x="478506" y="3089532"/>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A44CAA0F-010B-664C-9A8E-5DB803ACE09D}"/>
              </a:ext>
            </a:extLst>
          </p:cNvPr>
          <p:cNvSpPr/>
          <p:nvPr>
            <p:custDataLst>
              <p:tags r:id="rId9"/>
            </p:custDataLst>
          </p:nvPr>
        </p:nvSpPr>
        <p:spPr>
          <a:xfrm rot="5400000">
            <a:off x="465115" y="2438474"/>
            <a:ext cx="712498" cy="545573"/>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9">
            <a:extLst>
              <a:ext uri="{FF2B5EF4-FFF2-40B4-BE49-F238E27FC236}">
                <a16:creationId xmlns:a16="http://schemas.microsoft.com/office/drawing/2014/main" id="{36D80F52-57E1-D54D-B1D3-CBB0FD1E0F79}"/>
              </a:ext>
            </a:extLst>
          </p:cNvPr>
          <p:cNvSpPr/>
          <p:nvPr>
            <p:custDataLst>
              <p:tags r:id="rId10"/>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0">
            <a:extLst>
              <a:ext uri="{FF2B5EF4-FFF2-40B4-BE49-F238E27FC236}">
                <a16:creationId xmlns:a16="http://schemas.microsoft.com/office/drawing/2014/main" id="{41912173-4D25-F143-9687-72728905DBD8}"/>
              </a:ext>
            </a:extLst>
          </p:cNvPr>
          <p:cNvSpPr/>
          <p:nvPr>
            <p:custDataLst>
              <p:tags r:id="rId11"/>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1">
            <a:extLst>
              <a:ext uri="{FF2B5EF4-FFF2-40B4-BE49-F238E27FC236}">
                <a16:creationId xmlns:a16="http://schemas.microsoft.com/office/drawing/2014/main" id="{5B313EAA-F780-9445-ADB0-7BB897AC7CE0}"/>
              </a:ext>
            </a:extLst>
          </p:cNvPr>
          <p:cNvSpPr/>
          <p:nvPr>
            <p:custDataLst>
              <p:tags r:id="rId12"/>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3">
            <a:extLst>
              <a:ext uri="{FF2B5EF4-FFF2-40B4-BE49-F238E27FC236}">
                <a16:creationId xmlns:a16="http://schemas.microsoft.com/office/drawing/2014/main" id="{5D373691-AA45-5A4C-AA64-6FB5D1ED5B90}"/>
              </a:ext>
            </a:extLst>
          </p:cNvPr>
          <p:cNvSpPr/>
          <p:nvPr>
            <p:custDataLst>
              <p:tags r:id="rId13"/>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F2D8E464-4979-527D-AC83-2AA0BBD10FE9}"/>
              </a:ext>
            </a:extLst>
          </p:cNvPr>
          <p:cNvPicPr>
            <a:picLocks noChangeAspect="1" noChangeArrowheads="1"/>
          </p:cNvPicPr>
          <p:nvPr>
            <p:custDataLst>
              <p:tags r:id="rId14"/>
            </p:custDataLst>
          </p:nvPr>
        </p:nvPicPr>
        <p:blipFill>
          <a:blip r:embed="rId2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12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nodeType="clickEffect">
                                  <p:stCondLst>
                                    <p:cond delay="0"/>
                                  </p:stCondLst>
                                  <p:childTnLst>
                                    <p:animEffect transition="out" filter="wipe(left)">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0D5E146D-91C7-3941-BE1B-DE27757DBD96}"/>
              </a:ext>
            </a:extLst>
          </p:cNvPr>
          <p:cNvSpPr txBox="1">
            <a:spLocks/>
          </p:cNvSpPr>
          <p:nvPr>
            <p:custDataLst>
              <p:tags r:id="rId1"/>
            </p:custDataLst>
          </p:nvPr>
        </p:nvSpPr>
        <p:spPr>
          <a:xfrm>
            <a:off x="2374381" y="3006069"/>
            <a:ext cx="3754300" cy="16690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fr-FR" sz="4200" b="1" dirty="0">
                <a:solidFill>
                  <a:schemeClr val="bg1"/>
                </a:solidFill>
                <a:latin typeface="Branding Black" pitchFamily="2" charset="77"/>
              </a:rPr>
              <a:t>LA LOI DES TERRES FÉDÉRALES</a:t>
            </a:r>
            <a:endParaRPr lang="en-CA" sz="4200" b="1" dirty="0">
              <a:solidFill>
                <a:schemeClr val="bg1"/>
              </a:solidFill>
              <a:latin typeface="Branding Black" pitchFamily="2" charset="77"/>
            </a:endParaRPr>
          </a:p>
        </p:txBody>
      </p:sp>
      <p:pic>
        <p:nvPicPr>
          <p:cNvPr id="16386" name="Picture 2" descr="Scrip | Indigenous Peoples Atlas of Canada">
            <a:extLst>
              <a:ext uri="{FF2B5EF4-FFF2-40B4-BE49-F238E27FC236}">
                <a16:creationId xmlns:a16="http://schemas.microsoft.com/office/drawing/2014/main" id="{E2BAC966-A21B-893C-2B35-8D966F41098C}"/>
              </a:ext>
            </a:extLst>
          </p:cNvPr>
          <p:cNvPicPr>
            <a:picLocks noChangeAspect="1" noChangeArrowheads="1"/>
          </p:cNvPicPr>
          <p:nvPr>
            <p:custDataLst>
              <p:tags r:id="rId2"/>
            </p:custDataLst>
          </p:nvPr>
        </p:nvPicPr>
        <p:blipFill>
          <a:blip r:embed="rId18">
            <a:extLst>
              <a:ext uri="{28A0092B-C50C-407E-A947-70E740481C1C}">
                <a14:useLocalDpi xmlns:a14="http://schemas.microsoft.com/office/drawing/2010/main" val="0"/>
              </a:ext>
            </a:extLst>
          </a:blip>
          <a:srcRect/>
          <a:stretch>
            <a:fillRect/>
          </a:stretch>
        </p:blipFill>
        <p:spPr bwMode="auto">
          <a:xfrm>
            <a:off x="6096000" y="503509"/>
            <a:ext cx="5715000" cy="39052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7DD1D81B-DC59-2E4D-88FD-90446DBF64D8}"/>
              </a:ext>
            </a:extLst>
          </p:cNvPr>
          <p:cNvSpPr txBox="1">
            <a:spLocks/>
          </p:cNvSpPr>
          <p:nvPr>
            <p:custDataLst>
              <p:tags r:id="rId3"/>
            </p:custDataLst>
          </p:nvPr>
        </p:nvSpPr>
        <p:spPr>
          <a:xfrm>
            <a:off x="1276136" y="2418745"/>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1872</a:t>
            </a:r>
          </a:p>
        </p:txBody>
      </p:sp>
      <p:sp>
        <p:nvSpPr>
          <p:cNvPr id="12" name="Arrow: Chevron 70">
            <a:extLst>
              <a:ext uri="{FF2B5EF4-FFF2-40B4-BE49-F238E27FC236}">
                <a16:creationId xmlns:a16="http://schemas.microsoft.com/office/drawing/2014/main" id="{4DD8619B-A06F-944B-B440-F5AF6C796F56}"/>
              </a:ext>
            </a:extLst>
          </p:cNvPr>
          <p:cNvSpPr/>
          <p:nvPr>
            <p:custDataLst>
              <p:tags r:id="rId4"/>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Arrow: Chevron 74">
            <a:extLst>
              <a:ext uri="{FF2B5EF4-FFF2-40B4-BE49-F238E27FC236}">
                <a16:creationId xmlns:a16="http://schemas.microsoft.com/office/drawing/2014/main" id="{7212518C-3DCD-474F-B8F6-DD51979E98FB}"/>
              </a:ext>
            </a:extLst>
          </p:cNvPr>
          <p:cNvSpPr/>
          <p:nvPr>
            <p:custDataLst>
              <p:tags r:id="rId5"/>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B9A2F9A3-E66C-D947-B78A-1D0DD3FBADEE}"/>
              </a:ext>
            </a:extLst>
          </p:cNvPr>
          <p:cNvSpPr/>
          <p:nvPr>
            <p:custDataLst>
              <p:tags r:id="rId6"/>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5AE93D17-B51F-6F4A-AE28-996A1AC29CF5}"/>
              </a:ext>
            </a:extLst>
          </p:cNvPr>
          <p:cNvSpPr/>
          <p:nvPr>
            <p:custDataLst>
              <p:tags r:id="rId7"/>
            </p:custDataLst>
          </p:nvPr>
        </p:nvSpPr>
        <p:spPr>
          <a:xfrm rot="5400000">
            <a:off x="459611" y="3089531"/>
            <a:ext cx="712498" cy="545572"/>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E9C8BB49-44F6-F24F-B82B-D835E8DFEDB9}"/>
              </a:ext>
            </a:extLst>
          </p:cNvPr>
          <p:cNvSpPr/>
          <p:nvPr>
            <p:custDataLst>
              <p:tags r:id="rId8"/>
            </p:custDataLst>
          </p:nvPr>
        </p:nvSpPr>
        <p:spPr>
          <a:xfrm rot="5400000">
            <a:off x="459612" y="2420047"/>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9">
            <a:extLst>
              <a:ext uri="{FF2B5EF4-FFF2-40B4-BE49-F238E27FC236}">
                <a16:creationId xmlns:a16="http://schemas.microsoft.com/office/drawing/2014/main" id="{94CECA46-530A-2B47-9675-B85B5BF748D0}"/>
              </a:ext>
            </a:extLst>
          </p:cNvPr>
          <p:cNvSpPr/>
          <p:nvPr>
            <p:custDataLst>
              <p:tags r:id="rId9"/>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80">
            <a:extLst>
              <a:ext uri="{FF2B5EF4-FFF2-40B4-BE49-F238E27FC236}">
                <a16:creationId xmlns:a16="http://schemas.microsoft.com/office/drawing/2014/main" id="{CD5DFCE5-0799-C441-9A4C-35E274B4A6FF}"/>
              </a:ext>
            </a:extLst>
          </p:cNvPr>
          <p:cNvSpPr/>
          <p:nvPr>
            <p:custDataLst>
              <p:tags r:id="rId10"/>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81">
            <a:extLst>
              <a:ext uri="{FF2B5EF4-FFF2-40B4-BE49-F238E27FC236}">
                <a16:creationId xmlns:a16="http://schemas.microsoft.com/office/drawing/2014/main" id="{3273AEBF-2005-E44E-911B-09F0E647D8BB}"/>
              </a:ext>
            </a:extLst>
          </p:cNvPr>
          <p:cNvSpPr/>
          <p:nvPr>
            <p:custDataLst>
              <p:tags r:id="rId11"/>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3">
            <a:extLst>
              <a:ext uri="{FF2B5EF4-FFF2-40B4-BE49-F238E27FC236}">
                <a16:creationId xmlns:a16="http://schemas.microsoft.com/office/drawing/2014/main" id="{066FF1BA-848E-B74F-821A-2B8F21F0B759}"/>
              </a:ext>
            </a:extLst>
          </p:cNvPr>
          <p:cNvSpPr/>
          <p:nvPr>
            <p:custDataLst>
              <p:tags r:id="rId12"/>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A4F2E3C-F1B5-1E4E-9D16-E33B13371F70}"/>
              </a:ext>
            </a:extLst>
          </p:cNvPr>
          <p:cNvSpPr txBox="1"/>
          <p:nvPr>
            <p:custDataLst>
              <p:tags r:id="rId13"/>
            </p:custDataLst>
          </p:nvPr>
        </p:nvSpPr>
        <p:spPr>
          <a:xfrm>
            <a:off x="2381462" y="4815158"/>
            <a:ext cx="8611436" cy="923330"/>
          </a:xfrm>
          <a:prstGeom prst="rect">
            <a:avLst/>
          </a:prstGeom>
          <a:noFill/>
        </p:spPr>
        <p:txBody>
          <a:bodyPr wrap="square">
            <a:spAutoFit/>
          </a:bodyPr>
          <a:lstStyle/>
          <a:p>
            <a:r>
              <a:rPr lang="fr-FR" sz="1800" b="1" dirty="0">
                <a:solidFill>
                  <a:schemeClr val="bg1"/>
                </a:solidFill>
                <a:effectLst/>
                <a:latin typeface="Branding SemiBold" pitchFamily="2" charset="77"/>
                <a:ea typeface="Calibri" panose="020F0502020204030204" pitchFamily="34" charset="0"/>
                <a:cs typeface="Times New Roman" panose="02020603050405020304" pitchFamily="18" charset="0"/>
              </a:rPr>
              <a:t>Elle vendait des terres aux nouveaux colons qui pouvaient construire une maison et défricher la terre pour la cultiver. Cette loi a attiré un grand nombre de nouveaux colons dans l'Ouest canadien pour défricher la terre et cultiver le blé. </a:t>
            </a:r>
            <a:endParaRPr lang="en-CA" sz="18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2D8D4CF6-2257-22DE-8DF6-3EC7601DB411}"/>
              </a:ext>
            </a:extLst>
          </p:cNvPr>
          <p:cNvSpPr txBox="1"/>
          <p:nvPr>
            <p:custDataLst>
              <p:tags r:id="rId14"/>
            </p:custDataLst>
          </p:nvPr>
        </p:nvSpPr>
        <p:spPr>
          <a:xfrm rot="5400000">
            <a:off x="8901499" y="4005402"/>
            <a:ext cx="6096000" cy="276999"/>
          </a:xfrm>
          <a:prstGeom prst="rect">
            <a:avLst/>
          </a:prstGeom>
          <a:noFill/>
        </p:spPr>
        <p:txBody>
          <a:bodyPr wrap="square">
            <a:spAutoFit/>
          </a:bodyPr>
          <a:lstStyle/>
          <a:p>
            <a:r>
              <a:rPr lang="en-CA" sz="1200" dirty="0">
                <a:solidFill>
                  <a:srgbClr val="FFFFFF"/>
                </a:solidFill>
                <a:latin typeface="Branding MediumItalic" pitchFamily="2" charset="77"/>
              </a:rPr>
              <a:t>Saskatchewan Archives Board General</a:t>
            </a:r>
          </a:p>
        </p:txBody>
      </p:sp>
      <p:pic>
        <p:nvPicPr>
          <p:cNvPr id="2" name="Picture 2">
            <a:extLst>
              <a:ext uri="{FF2B5EF4-FFF2-40B4-BE49-F238E27FC236}">
                <a16:creationId xmlns:a16="http://schemas.microsoft.com/office/drawing/2014/main" id="{0B2B5262-184C-A720-8FE6-9E9A930DCB19}"/>
              </a:ext>
            </a:extLst>
          </p:cNvPr>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717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0D5E146D-91C7-3941-BE1B-DE27757DBD96}"/>
              </a:ext>
            </a:extLst>
          </p:cNvPr>
          <p:cNvSpPr txBox="1">
            <a:spLocks/>
          </p:cNvSpPr>
          <p:nvPr>
            <p:custDataLst>
              <p:tags r:id="rId1"/>
            </p:custDataLst>
          </p:nvPr>
        </p:nvSpPr>
        <p:spPr>
          <a:xfrm>
            <a:off x="2673475" y="1027464"/>
            <a:ext cx="5404778" cy="76109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200" b="1" dirty="0">
                <a:solidFill>
                  <a:schemeClr val="bg1"/>
                </a:solidFill>
                <a:latin typeface="Branding Black" pitchFamily="2" charset="77"/>
              </a:rPr>
              <a:t>« LA NOUVELLE PATRIE »</a:t>
            </a:r>
          </a:p>
        </p:txBody>
      </p:sp>
      <p:grpSp>
        <p:nvGrpSpPr>
          <p:cNvPr id="2" name="Group 1">
            <a:extLst>
              <a:ext uri="{FF2B5EF4-FFF2-40B4-BE49-F238E27FC236}">
                <a16:creationId xmlns:a16="http://schemas.microsoft.com/office/drawing/2014/main" id="{24A18630-6202-A841-B096-DEE5DE698E07}"/>
              </a:ext>
            </a:extLst>
          </p:cNvPr>
          <p:cNvGrpSpPr/>
          <p:nvPr>
            <p:custDataLst>
              <p:tags r:id="rId2"/>
            </p:custDataLst>
          </p:nvPr>
        </p:nvGrpSpPr>
        <p:grpSpPr>
          <a:xfrm>
            <a:off x="6943411" y="217374"/>
            <a:ext cx="5015793" cy="6344382"/>
            <a:chOff x="7711503" y="217374"/>
            <a:chExt cx="4247701" cy="5372837"/>
          </a:xfrm>
        </p:grpSpPr>
        <p:pic>
          <p:nvPicPr>
            <p:cNvPr id="14" name="Picture 13">
              <a:extLst>
                <a:ext uri="{FF2B5EF4-FFF2-40B4-BE49-F238E27FC236}">
                  <a16:creationId xmlns:a16="http://schemas.microsoft.com/office/drawing/2014/main" id="{C94C1C32-946F-684A-8FCE-FD0FCBCF44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588512" y="217374"/>
              <a:ext cx="2370692" cy="2937090"/>
            </a:xfrm>
            <a:prstGeom prst="rect">
              <a:avLst/>
            </a:prstGeom>
          </p:spPr>
        </p:pic>
        <p:pic>
          <p:nvPicPr>
            <p:cNvPr id="10" name="Picture 9">
              <a:extLst>
                <a:ext uri="{FF2B5EF4-FFF2-40B4-BE49-F238E27FC236}">
                  <a16:creationId xmlns:a16="http://schemas.microsoft.com/office/drawing/2014/main" id="{68EBB40B-109D-964E-9A71-34C8CA346D0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672561" y="1367854"/>
              <a:ext cx="2201358" cy="2937090"/>
            </a:xfrm>
            <a:prstGeom prst="rect">
              <a:avLst/>
            </a:prstGeom>
          </p:spPr>
        </p:pic>
        <p:pic>
          <p:nvPicPr>
            <p:cNvPr id="12" name="Picture 11">
              <a:extLst>
                <a:ext uri="{FF2B5EF4-FFF2-40B4-BE49-F238E27FC236}">
                  <a16:creationId xmlns:a16="http://schemas.microsoft.com/office/drawing/2014/main" id="{52454D35-E5B5-1F46-A365-EB047330EEE5}"/>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711503" y="2653121"/>
              <a:ext cx="2218875" cy="2937090"/>
            </a:xfrm>
            <a:prstGeom prst="rect">
              <a:avLst/>
            </a:prstGeom>
          </p:spPr>
        </p:pic>
      </p:grpSp>
      <p:sp>
        <p:nvSpPr>
          <p:cNvPr id="16" name="Content Placeholder 2">
            <a:extLst>
              <a:ext uri="{FF2B5EF4-FFF2-40B4-BE49-F238E27FC236}">
                <a16:creationId xmlns:a16="http://schemas.microsoft.com/office/drawing/2014/main" id="{6AA262CC-1570-7147-A1F8-5EDBAD8CBF4E}"/>
              </a:ext>
            </a:extLst>
          </p:cNvPr>
          <p:cNvSpPr txBox="1">
            <a:spLocks/>
          </p:cNvSpPr>
          <p:nvPr>
            <p:custDataLst>
              <p:tags r:id="rId3"/>
            </p:custDataLst>
          </p:nvPr>
        </p:nvSpPr>
        <p:spPr>
          <a:xfrm>
            <a:off x="1193840" y="2792465"/>
            <a:ext cx="1479635" cy="1273070"/>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en-CA" sz="2400" b="1" dirty="0">
                <a:solidFill>
                  <a:srgbClr val="E9E642"/>
                </a:solidFill>
                <a:latin typeface="Branding Black"/>
              </a:rPr>
              <a:t>Fin des</a:t>
            </a:r>
          </a:p>
          <a:p>
            <a:pPr marL="0" indent="0" algn="ctr">
              <a:lnSpc>
                <a:spcPct val="120000"/>
              </a:lnSpc>
              <a:spcBef>
                <a:spcPts val="0"/>
              </a:spcBef>
              <a:buNone/>
            </a:pPr>
            <a:r>
              <a:rPr lang="en-CA" sz="2400" b="1" dirty="0">
                <a:solidFill>
                  <a:srgbClr val="E9E642"/>
                </a:solidFill>
                <a:latin typeface="Branding Black"/>
              </a:rPr>
              <a:t> </a:t>
            </a:r>
            <a:r>
              <a:rPr lang="en-CA" sz="2400" b="1" dirty="0" err="1">
                <a:solidFill>
                  <a:srgbClr val="E9E642"/>
                </a:solidFill>
                <a:latin typeface="Branding Black"/>
              </a:rPr>
              <a:t>années</a:t>
            </a:r>
            <a:endParaRPr lang="en-CA" sz="2400" b="1" dirty="0">
              <a:solidFill>
                <a:srgbClr val="E9E642"/>
              </a:solidFill>
              <a:latin typeface="Branding Black"/>
            </a:endParaRPr>
          </a:p>
          <a:p>
            <a:pPr marL="0" indent="0" algn="ctr">
              <a:lnSpc>
                <a:spcPct val="120000"/>
              </a:lnSpc>
              <a:spcBef>
                <a:spcPts val="0"/>
              </a:spcBef>
              <a:buNone/>
            </a:pPr>
            <a:r>
              <a:rPr lang="en-CA" sz="2400" b="1" dirty="0">
                <a:solidFill>
                  <a:srgbClr val="E9E642"/>
                </a:solidFill>
                <a:latin typeface="Branding Black"/>
              </a:rPr>
              <a:t> 1800 </a:t>
            </a:r>
            <a:endParaRPr lang="en-CA" sz="2400" b="1" dirty="0">
              <a:solidFill>
                <a:srgbClr val="E9E642"/>
              </a:solidFill>
              <a:latin typeface="Branding Black" pitchFamily="2" charset="77"/>
            </a:endParaRPr>
          </a:p>
        </p:txBody>
      </p:sp>
      <p:sp>
        <p:nvSpPr>
          <p:cNvPr id="18" name="Arrow: Chevron 70">
            <a:extLst>
              <a:ext uri="{FF2B5EF4-FFF2-40B4-BE49-F238E27FC236}">
                <a16:creationId xmlns:a16="http://schemas.microsoft.com/office/drawing/2014/main" id="{EE8147EC-13AA-C945-BC33-825B36D7C29C}"/>
              </a:ext>
            </a:extLst>
          </p:cNvPr>
          <p:cNvSpPr/>
          <p:nvPr>
            <p:custDataLst>
              <p:tags r:id="rId4"/>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Arrow: Chevron 74">
            <a:extLst>
              <a:ext uri="{FF2B5EF4-FFF2-40B4-BE49-F238E27FC236}">
                <a16:creationId xmlns:a16="http://schemas.microsoft.com/office/drawing/2014/main" id="{62867A48-A377-DF4F-A26A-9D2A9DD95C46}"/>
              </a:ext>
            </a:extLst>
          </p:cNvPr>
          <p:cNvSpPr/>
          <p:nvPr>
            <p:custDataLst>
              <p:tags r:id="rId5"/>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5">
            <a:extLst>
              <a:ext uri="{FF2B5EF4-FFF2-40B4-BE49-F238E27FC236}">
                <a16:creationId xmlns:a16="http://schemas.microsoft.com/office/drawing/2014/main" id="{BD410995-5BA8-CA48-83B8-8ADCAC30F2C6}"/>
              </a:ext>
            </a:extLst>
          </p:cNvPr>
          <p:cNvSpPr/>
          <p:nvPr>
            <p:custDataLst>
              <p:tags r:id="rId6"/>
            </p:custDataLst>
          </p:nvPr>
        </p:nvSpPr>
        <p:spPr>
          <a:xfrm rot="5400000">
            <a:off x="459613" y="2399053"/>
            <a:ext cx="712498" cy="545574"/>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6">
            <a:extLst>
              <a:ext uri="{FF2B5EF4-FFF2-40B4-BE49-F238E27FC236}">
                <a16:creationId xmlns:a16="http://schemas.microsoft.com/office/drawing/2014/main" id="{415D8BDB-6A58-3D42-B5F5-B04346034C98}"/>
              </a:ext>
            </a:extLst>
          </p:cNvPr>
          <p:cNvSpPr/>
          <p:nvPr>
            <p:custDataLst>
              <p:tags r:id="rId7"/>
            </p:custDataLst>
          </p:nvPr>
        </p:nvSpPr>
        <p:spPr>
          <a:xfrm rot="5400000">
            <a:off x="473481" y="1787416"/>
            <a:ext cx="712498" cy="545572"/>
          </a:xfrm>
          <a:prstGeom prst="chevron">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Arrow: Chevron 77">
            <a:extLst>
              <a:ext uri="{FF2B5EF4-FFF2-40B4-BE49-F238E27FC236}">
                <a16:creationId xmlns:a16="http://schemas.microsoft.com/office/drawing/2014/main" id="{E7308784-75A8-7A46-8A7F-FEF4FF262F5D}"/>
              </a:ext>
            </a:extLst>
          </p:cNvPr>
          <p:cNvSpPr/>
          <p:nvPr>
            <p:custDataLst>
              <p:tags r:id="rId8"/>
            </p:custDataLst>
          </p:nvPr>
        </p:nvSpPr>
        <p:spPr>
          <a:xfrm rot="5400000">
            <a:off x="483411" y="3089536"/>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79">
            <a:extLst>
              <a:ext uri="{FF2B5EF4-FFF2-40B4-BE49-F238E27FC236}">
                <a16:creationId xmlns:a16="http://schemas.microsoft.com/office/drawing/2014/main" id="{D41576B2-CF4C-DE43-A968-844F5B045EBB}"/>
              </a:ext>
            </a:extLst>
          </p:cNvPr>
          <p:cNvSpPr/>
          <p:nvPr>
            <p:custDataLst>
              <p:tags r:id="rId9"/>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0">
            <a:extLst>
              <a:ext uri="{FF2B5EF4-FFF2-40B4-BE49-F238E27FC236}">
                <a16:creationId xmlns:a16="http://schemas.microsoft.com/office/drawing/2014/main" id="{EFF9C0BB-12EA-C04F-AA1C-CFCDD2B237C1}"/>
              </a:ext>
            </a:extLst>
          </p:cNvPr>
          <p:cNvSpPr/>
          <p:nvPr>
            <p:custDataLst>
              <p:tags r:id="rId10"/>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1">
            <a:extLst>
              <a:ext uri="{FF2B5EF4-FFF2-40B4-BE49-F238E27FC236}">
                <a16:creationId xmlns:a16="http://schemas.microsoft.com/office/drawing/2014/main" id="{8018DB48-A8CD-414A-8CE1-B06BDDC2E75F}"/>
              </a:ext>
            </a:extLst>
          </p:cNvPr>
          <p:cNvSpPr/>
          <p:nvPr>
            <p:custDataLst>
              <p:tags r:id="rId11"/>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Chevron 83">
            <a:extLst>
              <a:ext uri="{FF2B5EF4-FFF2-40B4-BE49-F238E27FC236}">
                <a16:creationId xmlns:a16="http://schemas.microsoft.com/office/drawing/2014/main" id="{71D881A7-F375-1845-9DD8-D0C0F6BD47A2}"/>
              </a:ext>
            </a:extLst>
          </p:cNvPr>
          <p:cNvSpPr/>
          <p:nvPr>
            <p:custDataLst>
              <p:tags r:id="rId12"/>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64C2377-979B-5548-9E6A-205C8CEF7E38}"/>
              </a:ext>
            </a:extLst>
          </p:cNvPr>
          <p:cNvSpPr txBox="1"/>
          <p:nvPr>
            <p:custDataLst>
              <p:tags r:id="rId13"/>
            </p:custDataLst>
          </p:nvPr>
        </p:nvSpPr>
        <p:spPr>
          <a:xfrm>
            <a:off x="2965406" y="1868942"/>
            <a:ext cx="3998690" cy="3416320"/>
          </a:xfrm>
          <a:prstGeom prst="rect">
            <a:avLst/>
          </a:prstGeom>
          <a:noFill/>
        </p:spPr>
        <p:txBody>
          <a:bodyPr wrap="square">
            <a:spAutoFit/>
          </a:bodyPr>
          <a:lstStyle/>
          <a:p>
            <a:r>
              <a:rPr lang="fr-FR" sz="2400" b="1" dirty="0">
                <a:solidFill>
                  <a:schemeClr val="bg1"/>
                </a:solidFill>
                <a:effectLst/>
                <a:latin typeface="Branding SemiBold" pitchFamily="2" charset="77"/>
                <a:ea typeface="Calibri" panose="020F0502020204030204" pitchFamily="34" charset="0"/>
                <a:cs typeface="Times New Roman" panose="02020603050405020304" pitchFamily="18" charset="0"/>
              </a:rPr>
              <a:t>La Loi des terres fédérales a permis aux pionniers de tenter l'agriculture dans les Prairies. </a:t>
            </a:r>
            <a:endParaRPr lang="en-CA" sz="24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a:p>
            <a:endParaRPr lang="fr-FR" sz="24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a:p>
            <a:r>
              <a:rPr lang="fr-FR" sz="2400" b="1" dirty="0">
                <a:solidFill>
                  <a:schemeClr val="bg1"/>
                </a:solidFill>
                <a:effectLst/>
                <a:latin typeface="Branding SemiBold" pitchFamily="2" charset="77"/>
                <a:ea typeface="Calibri" panose="020F0502020204030204" pitchFamily="34" charset="0"/>
                <a:cs typeface="Times New Roman" panose="02020603050405020304" pitchFamily="18" charset="0"/>
              </a:rPr>
              <a:t>Ils ont été encouragés à se rendre dans l'Ouest dans le cadre du mouvement de la  « civilisation de l'Ouest ». </a:t>
            </a:r>
            <a:endParaRPr lang="en-CA" sz="24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B7AEA888-8D6A-516E-64D6-0F5197671648}"/>
              </a:ext>
            </a:extLst>
          </p:cNvPr>
          <p:cNvSpPr txBox="1"/>
          <p:nvPr>
            <p:custDataLst>
              <p:tags r:id="rId14"/>
            </p:custDataLst>
          </p:nvPr>
        </p:nvSpPr>
        <p:spPr>
          <a:xfrm>
            <a:off x="9780184" y="5044080"/>
            <a:ext cx="2624835" cy="276999"/>
          </a:xfrm>
          <a:prstGeom prst="rect">
            <a:avLst/>
          </a:prstGeom>
          <a:noFill/>
        </p:spPr>
        <p:txBody>
          <a:bodyPr wrap="square">
            <a:spAutoFit/>
          </a:bodyPr>
          <a:lstStyle/>
          <a:p>
            <a:r>
              <a:rPr lang="en-CA" sz="1200" dirty="0">
                <a:solidFill>
                  <a:srgbClr val="FFFFFF"/>
                </a:solidFill>
                <a:effectLst/>
                <a:latin typeface="Branding MediumItalic" pitchFamily="2" charset="77"/>
              </a:rPr>
              <a:t>(LAC, 2017)</a:t>
            </a:r>
          </a:p>
        </p:txBody>
      </p:sp>
      <p:pic>
        <p:nvPicPr>
          <p:cNvPr id="4" name="Picture 2">
            <a:extLst>
              <a:ext uri="{FF2B5EF4-FFF2-40B4-BE49-F238E27FC236}">
                <a16:creationId xmlns:a16="http://schemas.microsoft.com/office/drawing/2014/main" id="{36C7AA1F-C0FF-E530-C3FD-F2C7A6AB34C6}"/>
              </a:ext>
            </a:extLst>
          </p:cNvPr>
          <p:cNvPicPr>
            <a:picLocks noChangeAspect="1" noChangeArrowheads="1"/>
          </p:cNvPicPr>
          <p:nvPr>
            <p:custDataLst>
              <p:tags r:id="rId15"/>
            </p:custDataLst>
          </p:nvPr>
        </p:nvPicPr>
        <p:blipFill>
          <a:blip r:embed="rId2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410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8C1DD2-204C-CD8E-CFF0-4E654D5AB0EB}"/>
              </a:ext>
            </a:extLst>
          </p:cNvPr>
          <p:cNvPicPr>
            <a:picLocks noChangeAspect="1"/>
          </p:cNvPicPr>
          <p:nvPr>
            <p:custDataLst>
              <p:tags r:id="rId1"/>
            </p:custDataLst>
          </p:nvPr>
        </p:nvPicPr>
        <p:blipFill>
          <a:blip r:embed="rId21">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7202839" y="3626529"/>
            <a:ext cx="1650452" cy="1015663"/>
          </a:xfrm>
          <a:prstGeom prst="rect">
            <a:avLst/>
          </a:prstGeom>
        </p:spPr>
      </p:pic>
      <p:pic>
        <p:nvPicPr>
          <p:cNvPr id="5" name="Picture 4">
            <a:extLst>
              <a:ext uri="{FF2B5EF4-FFF2-40B4-BE49-F238E27FC236}">
                <a16:creationId xmlns:a16="http://schemas.microsoft.com/office/drawing/2014/main" id="{90AE74B8-9722-6D2D-FF77-A714B28522FD}"/>
              </a:ext>
            </a:extLst>
          </p:cNvPr>
          <p:cNvPicPr>
            <a:picLocks noChangeAspect="1"/>
          </p:cNvPicPr>
          <p:nvPr>
            <p:custDataLst>
              <p:tags r:id="rId2"/>
            </p:custDataLst>
          </p:nvPr>
        </p:nvPicPr>
        <p:blipFill>
          <a:blip r:embed="rId22">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21206" y="234950"/>
            <a:ext cx="6654800" cy="6388100"/>
          </a:xfrm>
          <a:prstGeom prst="rect">
            <a:avLst/>
          </a:prstGeom>
        </p:spPr>
      </p:pic>
      <p:sp>
        <p:nvSpPr>
          <p:cNvPr id="16" name="Content Placeholder 2">
            <a:extLst>
              <a:ext uri="{FF2B5EF4-FFF2-40B4-BE49-F238E27FC236}">
                <a16:creationId xmlns:a16="http://schemas.microsoft.com/office/drawing/2014/main" id="{BC1A2092-38FE-D042-92B2-886D387841E3}"/>
              </a:ext>
            </a:extLst>
          </p:cNvPr>
          <p:cNvSpPr txBox="1">
            <a:spLocks/>
          </p:cNvSpPr>
          <p:nvPr>
            <p:custDataLst>
              <p:tags r:id="rId3"/>
            </p:custDataLst>
          </p:nvPr>
        </p:nvSpPr>
        <p:spPr>
          <a:xfrm>
            <a:off x="9944231" y="3680963"/>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sz="2400" b="1" dirty="0">
                <a:solidFill>
                  <a:srgbClr val="E9E642"/>
                </a:solidFill>
                <a:latin typeface="Branding Black" pitchFamily="2" charset="77"/>
              </a:rPr>
              <a:t>1888</a:t>
            </a:r>
            <a:endParaRPr lang="en-CA" sz="2400" b="1" dirty="0">
              <a:solidFill>
                <a:srgbClr val="E9E642"/>
              </a:solidFill>
              <a:latin typeface="Branding Black" pitchFamily="2" charset="77"/>
            </a:endParaRPr>
          </a:p>
        </p:txBody>
      </p:sp>
      <p:sp>
        <p:nvSpPr>
          <p:cNvPr id="18" name="Arrow: Chevron 70">
            <a:extLst>
              <a:ext uri="{FF2B5EF4-FFF2-40B4-BE49-F238E27FC236}">
                <a16:creationId xmlns:a16="http://schemas.microsoft.com/office/drawing/2014/main" id="{141BFC41-29A0-0042-B8BF-F0930E687A79}"/>
              </a:ext>
            </a:extLst>
          </p:cNvPr>
          <p:cNvSpPr/>
          <p:nvPr>
            <p:custDataLst>
              <p:tags r:id="rId4"/>
            </p:custDataLst>
          </p:nvPr>
        </p:nvSpPr>
        <p:spPr>
          <a:xfrm rot="5400000">
            <a:off x="11014386" y="46686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Arrow: Chevron 74">
            <a:extLst>
              <a:ext uri="{FF2B5EF4-FFF2-40B4-BE49-F238E27FC236}">
                <a16:creationId xmlns:a16="http://schemas.microsoft.com/office/drawing/2014/main" id="{FD3401AA-C3D7-8D4C-9D34-D832097EDEF7}"/>
              </a:ext>
            </a:extLst>
          </p:cNvPr>
          <p:cNvSpPr/>
          <p:nvPr>
            <p:custDataLst>
              <p:tags r:id="rId5"/>
            </p:custDataLst>
          </p:nvPr>
        </p:nvSpPr>
        <p:spPr>
          <a:xfrm rot="5400000">
            <a:off x="11023268" y="1136361"/>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5">
            <a:extLst>
              <a:ext uri="{FF2B5EF4-FFF2-40B4-BE49-F238E27FC236}">
                <a16:creationId xmlns:a16="http://schemas.microsoft.com/office/drawing/2014/main" id="{6BF60FFE-FBCD-8A43-A5A2-7634E1D58D04}"/>
              </a:ext>
            </a:extLst>
          </p:cNvPr>
          <p:cNvSpPr/>
          <p:nvPr>
            <p:custDataLst>
              <p:tags r:id="rId6"/>
            </p:custDataLst>
          </p:nvPr>
        </p:nvSpPr>
        <p:spPr>
          <a:xfrm rot="5400000">
            <a:off x="11023269" y="178742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6">
            <a:extLst>
              <a:ext uri="{FF2B5EF4-FFF2-40B4-BE49-F238E27FC236}">
                <a16:creationId xmlns:a16="http://schemas.microsoft.com/office/drawing/2014/main" id="{F3D3F302-8AF3-BB4D-9122-8EB67512C935}"/>
              </a:ext>
            </a:extLst>
          </p:cNvPr>
          <p:cNvSpPr/>
          <p:nvPr>
            <p:custDataLst>
              <p:tags r:id="rId7"/>
            </p:custDataLst>
          </p:nvPr>
        </p:nvSpPr>
        <p:spPr>
          <a:xfrm rot="5400000">
            <a:off x="11023273" y="2438478"/>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77">
            <a:extLst>
              <a:ext uri="{FF2B5EF4-FFF2-40B4-BE49-F238E27FC236}">
                <a16:creationId xmlns:a16="http://schemas.microsoft.com/office/drawing/2014/main" id="{F586CC24-F76B-3946-9210-56C640D4BCF2}"/>
              </a:ext>
            </a:extLst>
          </p:cNvPr>
          <p:cNvSpPr/>
          <p:nvPr>
            <p:custDataLst>
              <p:tags r:id="rId8"/>
            </p:custDataLst>
          </p:nvPr>
        </p:nvSpPr>
        <p:spPr>
          <a:xfrm rot="5400000">
            <a:off x="11038184" y="3089537"/>
            <a:ext cx="712498" cy="545573"/>
          </a:xfrm>
          <a:prstGeom prst="chevron">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79">
            <a:extLst>
              <a:ext uri="{FF2B5EF4-FFF2-40B4-BE49-F238E27FC236}">
                <a16:creationId xmlns:a16="http://schemas.microsoft.com/office/drawing/2014/main" id="{7B3BBA97-F75D-9A44-8640-AF090F5693E8}"/>
              </a:ext>
            </a:extLst>
          </p:cNvPr>
          <p:cNvSpPr/>
          <p:nvPr>
            <p:custDataLst>
              <p:tags r:id="rId9"/>
            </p:custDataLst>
          </p:nvPr>
        </p:nvSpPr>
        <p:spPr>
          <a:xfrm rot="5400000">
            <a:off x="11047071" y="3740594"/>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0">
            <a:extLst>
              <a:ext uri="{FF2B5EF4-FFF2-40B4-BE49-F238E27FC236}">
                <a16:creationId xmlns:a16="http://schemas.microsoft.com/office/drawing/2014/main" id="{7765CA38-5B16-A646-A159-15DFC51B82B0}"/>
              </a:ext>
            </a:extLst>
          </p:cNvPr>
          <p:cNvSpPr/>
          <p:nvPr>
            <p:custDataLst>
              <p:tags r:id="rId10"/>
            </p:custDataLst>
          </p:nvPr>
        </p:nvSpPr>
        <p:spPr>
          <a:xfrm rot="5400000">
            <a:off x="11047067" y="4391652"/>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Chevron 81">
            <a:extLst>
              <a:ext uri="{FF2B5EF4-FFF2-40B4-BE49-F238E27FC236}">
                <a16:creationId xmlns:a16="http://schemas.microsoft.com/office/drawing/2014/main" id="{83040C24-B617-004B-9AC2-7A9D41DBC3CA}"/>
              </a:ext>
            </a:extLst>
          </p:cNvPr>
          <p:cNvSpPr/>
          <p:nvPr>
            <p:custDataLst>
              <p:tags r:id="rId11"/>
            </p:custDataLst>
          </p:nvPr>
        </p:nvSpPr>
        <p:spPr>
          <a:xfrm rot="5400000">
            <a:off x="11047068" y="5042710"/>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Chevron 83">
            <a:extLst>
              <a:ext uri="{FF2B5EF4-FFF2-40B4-BE49-F238E27FC236}">
                <a16:creationId xmlns:a16="http://schemas.microsoft.com/office/drawing/2014/main" id="{35A3BDE8-94FF-0749-8D09-1A74445F0D79}"/>
              </a:ext>
            </a:extLst>
          </p:cNvPr>
          <p:cNvSpPr/>
          <p:nvPr>
            <p:custDataLst>
              <p:tags r:id="rId12"/>
            </p:custDataLst>
          </p:nvPr>
        </p:nvSpPr>
        <p:spPr>
          <a:xfrm rot="5400000">
            <a:off x="11055288" y="5693772"/>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9B78BC1-CBF7-C044-870A-85B146304B42}"/>
              </a:ext>
            </a:extLst>
          </p:cNvPr>
          <p:cNvPicPr>
            <a:picLocks noChangeAspect="1"/>
          </p:cNvPicPr>
          <p:nvPr>
            <p:custDataLst>
              <p:tags r:id="rId13"/>
            </p:custDataLst>
          </p:nvPr>
        </p:nvPicPr>
        <p:blipFill>
          <a:blip r:embed="rId22">
            <a:extLst>
              <a:ext uri="{28A0092B-C50C-407E-A947-70E740481C1C}">
                <a14:useLocalDpi xmlns:a14="http://schemas.microsoft.com/office/drawing/2010/main" val="0"/>
              </a:ext>
            </a:extLst>
          </a:blip>
          <a:stretch>
            <a:fillRect/>
          </a:stretch>
        </p:blipFill>
        <p:spPr>
          <a:xfrm>
            <a:off x="-6296" y="234950"/>
            <a:ext cx="6654800" cy="6388100"/>
          </a:xfrm>
          <a:prstGeom prst="rect">
            <a:avLst/>
          </a:prstGeom>
        </p:spPr>
      </p:pic>
      <p:sp>
        <p:nvSpPr>
          <p:cNvPr id="19" name="TextBox 18">
            <a:extLst>
              <a:ext uri="{FF2B5EF4-FFF2-40B4-BE49-F238E27FC236}">
                <a16:creationId xmlns:a16="http://schemas.microsoft.com/office/drawing/2014/main" id="{4EE2952C-4901-A7A2-8685-F96EA3692EC2}"/>
              </a:ext>
            </a:extLst>
          </p:cNvPr>
          <p:cNvSpPr txBox="1"/>
          <p:nvPr>
            <p:custDataLst>
              <p:tags r:id="rId14"/>
            </p:custDataLst>
          </p:nvPr>
        </p:nvSpPr>
        <p:spPr>
          <a:xfrm>
            <a:off x="758286" y="3196421"/>
            <a:ext cx="3622795" cy="1323439"/>
          </a:xfrm>
          <a:prstGeom prst="rect">
            <a:avLst/>
          </a:prstGeom>
          <a:noFill/>
        </p:spPr>
        <p:txBody>
          <a:bodyPr wrap="square">
            <a:spAutoFit/>
          </a:bodyPr>
          <a:lstStyle/>
          <a:p>
            <a:pPr algn="ctr">
              <a:lnSpc>
                <a:spcPts val="2400"/>
              </a:lnSpc>
            </a:pPr>
            <a:r>
              <a:rPr lang="fr-FR" sz="2400" b="1" dirty="0">
                <a:solidFill>
                  <a:srgbClr val="B73A71"/>
                </a:solidFill>
                <a:latin typeface="Branding Black" pitchFamily="2" charset="77"/>
              </a:rPr>
              <a:t>30 millions de bisons parcouraient les grandes plaines dans les années 1800</a:t>
            </a:r>
            <a:endParaRPr lang="en-CA" sz="2400" b="1" dirty="0">
              <a:solidFill>
                <a:srgbClr val="B73A71"/>
              </a:solidFill>
              <a:latin typeface="Branding Black" pitchFamily="2" charset="77"/>
            </a:endParaRPr>
          </a:p>
        </p:txBody>
      </p:sp>
      <p:sp>
        <p:nvSpPr>
          <p:cNvPr id="30" name="Content Placeholder 2">
            <a:extLst>
              <a:ext uri="{FF2B5EF4-FFF2-40B4-BE49-F238E27FC236}">
                <a16:creationId xmlns:a16="http://schemas.microsoft.com/office/drawing/2014/main" id="{3617627A-81AA-764C-8353-F04013C5601D}"/>
              </a:ext>
            </a:extLst>
          </p:cNvPr>
          <p:cNvSpPr txBox="1">
            <a:spLocks/>
          </p:cNvSpPr>
          <p:nvPr>
            <p:custDataLst>
              <p:tags r:id="rId15"/>
            </p:custDataLst>
          </p:nvPr>
        </p:nvSpPr>
        <p:spPr>
          <a:xfrm>
            <a:off x="-140234" y="1393103"/>
            <a:ext cx="5192485" cy="143691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fr-FR" sz="4200" b="1" dirty="0">
                <a:solidFill>
                  <a:srgbClr val="783E63"/>
                </a:solidFill>
                <a:latin typeface="Branding Black" pitchFamily="2" charset="77"/>
              </a:rPr>
              <a:t>LA CHASSE EXCESSIVE AU BISON</a:t>
            </a:r>
            <a:endParaRPr lang="en-CA" sz="4200" b="1" dirty="0">
              <a:solidFill>
                <a:srgbClr val="783E63"/>
              </a:solidFill>
              <a:latin typeface="Branding Black" pitchFamily="2" charset="77"/>
            </a:endParaRPr>
          </a:p>
        </p:txBody>
      </p:sp>
      <p:sp>
        <p:nvSpPr>
          <p:cNvPr id="32" name="TextBox 31">
            <a:extLst>
              <a:ext uri="{FF2B5EF4-FFF2-40B4-BE49-F238E27FC236}">
                <a16:creationId xmlns:a16="http://schemas.microsoft.com/office/drawing/2014/main" id="{1C8DF532-DAB1-EC4D-9A50-7F542CF1F7C5}"/>
              </a:ext>
            </a:extLst>
          </p:cNvPr>
          <p:cNvSpPr txBox="1"/>
          <p:nvPr>
            <p:custDataLst>
              <p:tags r:id="rId16"/>
            </p:custDataLst>
          </p:nvPr>
        </p:nvSpPr>
        <p:spPr>
          <a:xfrm>
            <a:off x="6241911" y="4778605"/>
            <a:ext cx="3622795" cy="1015663"/>
          </a:xfrm>
          <a:prstGeom prst="rect">
            <a:avLst/>
          </a:prstGeom>
          <a:noFill/>
        </p:spPr>
        <p:txBody>
          <a:bodyPr wrap="square">
            <a:spAutoFit/>
          </a:bodyPr>
          <a:lstStyle/>
          <a:p>
            <a:pPr algn="ctr">
              <a:lnSpc>
                <a:spcPts val="2400"/>
              </a:lnSpc>
            </a:pPr>
            <a:r>
              <a:rPr lang="fr-FR" sz="2400" b="1" dirty="0">
                <a:solidFill>
                  <a:srgbClr val="E9E642"/>
                </a:solidFill>
                <a:latin typeface="Branding Black" pitchFamily="2" charset="77"/>
              </a:rPr>
              <a:t>Il restait moins de 1000 bisons dans les années 1879</a:t>
            </a:r>
            <a:endParaRPr lang="en-CA" sz="2400" b="1" dirty="0">
              <a:solidFill>
                <a:srgbClr val="E9E642"/>
              </a:solidFill>
              <a:latin typeface="Branding Black" pitchFamily="2" charset="77"/>
            </a:endParaRPr>
          </a:p>
        </p:txBody>
      </p:sp>
      <p:pic>
        <p:nvPicPr>
          <p:cNvPr id="14" name="Picture 13">
            <a:extLst>
              <a:ext uri="{FF2B5EF4-FFF2-40B4-BE49-F238E27FC236}">
                <a16:creationId xmlns:a16="http://schemas.microsoft.com/office/drawing/2014/main" id="{6357F32B-3780-E643-8C41-C7C847F0EF03}"/>
              </a:ext>
            </a:extLst>
          </p:cNvPr>
          <p:cNvPicPr>
            <a:picLocks noChangeAspect="1"/>
          </p:cNvPicPr>
          <p:nvPr>
            <p:custDataLst>
              <p:tags r:id="rId17"/>
            </p:custDataLst>
          </p:nvPr>
        </p:nvPicPr>
        <p:blipFill>
          <a:blip r:embed="rId21">
            <a:extLst>
              <a:ext uri="{28A0092B-C50C-407E-A947-70E740481C1C}">
                <a14:useLocalDpi xmlns:a14="http://schemas.microsoft.com/office/drawing/2010/main" val="0"/>
              </a:ext>
            </a:extLst>
          </a:blip>
          <a:stretch>
            <a:fillRect/>
          </a:stretch>
        </p:blipFill>
        <p:spPr>
          <a:xfrm>
            <a:off x="7212255" y="3639583"/>
            <a:ext cx="1650452" cy="1015663"/>
          </a:xfrm>
          <a:prstGeom prst="rect">
            <a:avLst/>
          </a:prstGeom>
        </p:spPr>
      </p:pic>
      <p:sp>
        <p:nvSpPr>
          <p:cNvPr id="4" name="TextBox 3">
            <a:extLst>
              <a:ext uri="{FF2B5EF4-FFF2-40B4-BE49-F238E27FC236}">
                <a16:creationId xmlns:a16="http://schemas.microsoft.com/office/drawing/2014/main" id="{B7E045DF-9E35-D681-37C1-7B7D44A97913}"/>
              </a:ext>
            </a:extLst>
          </p:cNvPr>
          <p:cNvSpPr txBox="1"/>
          <p:nvPr>
            <p:custDataLst>
              <p:tags r:id="rId18"/>
            </p:custDataLst>
          </p:nvPr>
        </p:nvSpPr>
        <p:spPr>
          <a:xfrm>
            <a:off x="711355" y="2375639"/>
            <a:ext cx="10380464" cy="2585323"/>
          </a:xfrm>
          <a:prstGeom prst="rect">
            <a:avLst/>
          </a:prstGeom>
          <a:noFill/>
        </p:spPr>
        <p:txBody>
          <a:bodyPr wrap="square">
            <a:spAutoFit/>
          </a:bodyPr>
          <a:lstStyle/>
          <a:p>
            <a:r>
              <a:rPr lang="en-US" sz="5400" b="1" dirty="0" err="1">
                <a:solidFill>
                  <a:srgbClr val="FF3399"/>
                </a:solidFill>
                <a:latin typeface="Branding Black" pitchFamily="2" charset="77"/>
              </a:rPr>
              <a:t>Mené</a:t>
            </a:r>
            <a:r>
              <a:rPr lang="en-US" sz="5400" b="1" dirty="0">
                <a:solidFill>
                  <a:srgbClr val="FF3399"/>
                </a:solidFill>
                <a:latin typeface="Branding Black" pitchFamily="2" charset="77"/>
              </a:rPr>
              <a:t> à la quasi-</a:t>
            </a:r>
            <a:r>
              <a:rPr lang="en-US" sz="5400" b="1" dirty="0" err="1">
                <a:solidFill>
                  <a:srgbClr val="FF3399"/>
                </a:solidFill>
                <a:latin typeface="Branding Black" pitchFamily="2" charset="77"/>
              </a:rPr>
              <a:t>disparition</a:t>
            </a:r>
            <a:r>
              <a:rPr lang="en-US" sz="5400" b="1" dirty="0">
                <a:solidFill>
                  <a:srgbClr val="FF3399"/>
                </a:solidFill>
                <a:latin typeface="Branding Black" pitchFamily="2" charset="77"/>
              </a:rPr>
              <a:t> </a:t>
            </a:r>
            <a:r>
              <a:rPr lang="fr-FR" sz="5400" b="1" dirty="0">
                <a:solidFill>
                  <a:srgbClr val="FF3399"/>
                </a:solidFill>
                <a:latin typeface="Branding Black" pitchFamily="2" charset="77"/>
              </a:rPr>
              <a:t> DANS LES ANNÉES </a:t>
            </a:r>
            <a:r>
              <a:rPr lang="fr-FR" sz="5400" b="1" dirty="0">
                <a:solidFill>
                  <a:schemeClr val="bg1"/>
                </a:solidFill>
                <a:latin typeface="Branding Black" pitchFamily="2" charset="77"/>
              </a:rPr>
              <a:t>1900</a:t>
            </a:r>
            <a:endParaRPr lang="en-CA" sz="5400" dirty="0">
              <a:solidFill>
                <a:schemeClr val="bg1"/>
              </a:solidFill>
            </a:endParaRPr>
          </a:p>
        </p:txBody>
      </p:sp>
    </p:spTree>
    <p:extLst>
      <p:ext uri="{BB962C8B-B14F-4D97-AF65-F5344CB8AC3E}">
        <p14:creationId xmlns:p14="http://schemas.microsoft.com/office/powerpoint/2010/main" val="270272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0"/>
                                        </p:tgtEl>
                                      </p:cBhvr>
                                    </p:animEffect>
                                    <p:set>
                                      <p:cBhvr>
                                        <p:cTn id="10" dur="1" fill="hold">
                                          <p:stCondLst>
                                            <p:cond delay="499"/>
                                          </p:stCondLst>
                                        </p:cTn>
                                        <p:tgtEl>
                                          <p:spTgt spid="3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2"/>
                                        </p:tgtEl>
                                      </p:cBhvr>
                                    </p:animEffect>
                                    <p:set>
                                      <p:cBhvr>
                                        <p:cTn id="19" dur="1" fill="hold">
                                          <p:stCondLst>
                                            <p:cond delay="499"/>
                                          </p:stCondLst>
                                        </p:cTn>
                                        <p:tgtEl>
                                          <p:spTgt spid="32"/>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p:bldP spid="3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custDataLst>
              <p:tags r:id="rId2"/>
            </p:custDataLst>
          </p:nvPr>
        </p:nvPicPr>
        <p:blipFill>
          <a:blip r:embed="rId7"/>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custDataLst>
              <p:tags r:id="rId3"/>
            </p:custDataLst>
          </p:nvPr>
        </p:nvSpPr>
        <p:spPr>
          <a:xfrm>
            <a:off x="612475" y="4451230"/>
            <a:ext cx="11340859"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400" b="1" dirty="0" err="1">
                <a:solidFill>
                  <a:srgbClr val="FFFFFF"/>
                </a:solidFill>
                <a:latin typeface="Branding SemiBold"/>
              </a:rPr>
              <a:t>Créé</a:t>
            </a:r>
            <a:r>
              <a:rPr lang="en-CA" sz="2400" b="1" dirty="0">
                <a:solidFill>
                  <a:srgbClr val="FFFFFF"/>
                </a:solidFill>
                <a:latin typeface="Branding SemiBold"/>
              </a:rPr>
              <a:t> </a:t>
            </a:r>
            <a:r>
              <a:rPr lang="en-CA" sz="2400" b="1" dirty="0" err="1">
                <a:solidFill>
                  <a:srgbClr val="FFFFFF"/>
                </a:solidFill>
                <a:latin typeface="Branding SemiBold"/>
              </a:rPr>
              <a:t>en</a:t>
            </a:r>
            <a:r>
              <a:rPr lang="en-CA" sz="2400" b="1" dirty="0">
                <a:solidFill>
                  <a:srgbClr val="FFFFFF"/>
                </a:solidFill>
                <a:latin typeface="Branding SemiBold"/>
              </a:rPr>
              <a:t> </a:t>
            </a:r>
            <a:r>
              <a:rPr lang="en-CA" sz="2400" b="1" dirty="0" err="1">
                <a:solidFill>
                  <a:srgbClr val="FFFFFF"/>
                </a:solidFill>
                <a:latin typeface="Branding SemiBold"/>
              </a:rPr>
              <a:t>partenariat</a:t>
            </a:r>
            <a:r>
              <a:rPr lang="en-CA" sz="2400" b="1" dirty="0">
                <a:solidFill>
                  <a:srgbClr val="FFFFFF"/>
                </a:solidFill>
                <a:latin typeface="Branding SemiBold"/>
              </a:rPr>
              <a:t> avec :</a:t>
            </a:r>
          </a:p>
          <a:p>
            <a:r>
              <a:rPr lang="en-CA" b="1" dirty="0">
                <a:solidFill>
                  <a:srgbClr val="FFFF66"/>
                </a:solidFill>
                <a:latin typeface="Branding SemiBold"/>
              </a:rPr>
              <a:t>Dr. Kyle </a:t>
            </a:r>
            <a:r>
              <a:rPr lang="en-CA" b="1" dirty="0" err="1">
                <a:solidFill>
                  <a:srgbClr val="FFFF66"/>
                </a:solidFill>
                <a:latin typeface="Branding SemiBold"/>
              </a:rPr>
              <a:t>Bobiwash</a:t>
            </a:r>
            <a:r>
              <a:rPr lang="en-CA" b="1" dirty="0">
                <a:solidFill>
                  <a:srgbClr val="FFFFFF"/>
                </a:solidFill>
                <a:latin typeface="Branding SemiBold"/>
              </a:rPr>
              <a:t>; </a:t>
            </a:r>
            <a:r>
              <a:rPr lang="fr-FR" b="1" dirty="0">
                <a:solidFill>
                  <a:srgbClr val="FFFFFF"/>
                </a:solidFill>
                <a:latin typeface="Branding SemiBold"/>
              </a:rPr>
              <a:t>Faculté des sciences agricoles et alimentaires, Université de Manitoba</a:t>
            </a:r>
          </a:p>
          <a:p>
            <a:r>
              <a:rPr lang="en-CA" b="1" dirty="0">
                <a:solidFill>
                  <a:srgbClr val="FFFF66"/>
                </a:solidFill>
                <a:latin typeface="Branding SemiBold"/>
              </a:rPr>
              <a:t>Karli Reimer;</a:t>
            </a:r>
            <a:r>
              <a:rPr lang="en-CA" b="1" dirty="0">
                <a:solidFill>
                  <a:srgbClr val="FFFFFF"/>
                </a:solidFill>
                <a:latin typeface="Branding SemiBold"/>
              </a:rPr>
              <a:t> </a:t>
            </a:r>
            <a:r>
              <a:rPr lang="fr-FR" b="1" dirty="0">
                <a:solidFill>
                  <a:srgbClr val="FFFFFF"/>
                </a:solidFill>
                <a:latin typeface="Branding SemiBold"/>
              </a:rPr>
              <a:t>Spécialiste des communications, Canards Illimités Canada</a:t>
            </a:r>
          </a:p>
          <a:p>
            <a:r>
              <a:rPr lang="en-CA" b="1" dirty="0">
                <a:solidFill>
                  <a:srgbClr val="FFFF66"/>
                </a:solidFill>
                <a:latin typeface="Branding SemiBold"/>
              </a:rPr>
              <a:t>Kristine Tapley</a:t>
            </a:r>
            <a:r>
              <a:rPr lang="en-CA" b="1" dirty="0">
                <a:solidFill>
                  <a:srgbClr val="FFFFFF"/>
                </a:solidFill>
                <a:latin typeface="Branding SemiBold"/>
              </a:rPr>
              <a:t>; </a:t>
            </a:r>
            <a:r>
              <a:rPr lang="fr-FR" b="1" dirty="0">
                <a:solidFill>
                  <a:srgbClr val="FFFFFF"/>
                </a:solidFill>
                <a:latin typeface="Branding SemiBold"/>
              </a:rPr>
              <a:t>Cheffe nationale de la durabilité, Canards Illimités Canada</a:t>
            </a:r>
          </a:p>
          <a:p>
            <a:r>
              <a:rPr lang="en-CA" b="1" dirty="0">
                <a:solidFill>
                  <a:srgbClr val="FFFF66"/>
                </a:solidFill>
                <a:latin typeface="Branding SemiBold"/>
              </a:rPr>
              <a:t>Jim Devries</a:t>
            </a:r>
            <a:r>
              <a:rPr lang="en-CA" b="1" dirty="0">
                <a:solidFill>
                  <a:srgbClr val="FFFFFF"/>
                </a:solidFill>
                <a:latin typeface="Branding SemiBold"/>
              </a:rPr>
              <a:t>; </a:t>
            </a:r>
            <a:r>
              <a:rPr lang="fr-FR" b="1" dirty="0">
                <a:solidFill>
                  <a:srgbClr val="FFFFFF"/>
                </a:solidFill>
                <a:latin typeface="Branding SemiBold"/>
              </a:rPr>
              <a:t>Chercheur, Institut de recherche sur les milieux humides </a:t>
            </a:r>
            <a:r>
              <a:rPr lang="fr-FR" b="1">
                <a:solidFill>
                  <a:srgbClr val="FFFFFF"/>
                </a:solidFill>
                <a:latin typeface="Branding SemiBold"/>
              </a:rPr>
              <a:t>et la </a:t>
            </a:r>
            <a:r>
              <a:rPr lang="fr-FR" b="1" dirty="0">
                <a:solidFill>
                  <a:srgbClr val="FFFFFF"/>
                </a:solidFill>
                <a:latin typeface="Branding SemiBold"/>
              </a:rPr>
              <a:t>sauvagine</a:t>
            </a:r>
          </a:p>
          <a:p>
            <a:r>
              <a:rPr lang="en-CA" b="1" dirty="0">
                <a:solidFill>
                  <a:srgbClr val="FFFF66"/>
                </a:solidFill>
                <a:latin typeface="Branding SemiBold"/>
              </a:rPr>
              <a:t>Mary-Jane Orr</a:t>
            </a:r>
            <a:r>
              <a:rPr lang="en-CA" b="1" dirty="0">
                <a:solidFill>
                  <a:srgbClr val="FFFFFF"/>
                </a:solidFill>
                <a:latin typeface="Branding SemiBold"/>
              </a:rPr>
              <a:t>; </a:t>
            </a:r>
            <a:r>
              <a:rPr lang="fr-FR" b="1" dirty="0">
                <a:solidFill>
                  <a:srgbClr val="FFFFFF"/>
                </a:solidFill>
                <a:latin typeface="Branding SemiBold"/>
              </a:rPr>
              <a:t>Directrice g</a:t>
            </a:r>
            <a:r>
              <a:rPr lang="fr-CA" b="1" dirty="0" err="1">
                <a:solidFill>
                  <a:srgbClr val="FFFFFF"/>
                </a:solidFill>
                <a:latin typeface="Branding SemiBold"/>
              </a:rPr>
              <a:t>énérale</a:t>
            </a:r>
            <a:r>
              <a:rPr lang="fr-FR" b="1" dirty="0">
                <a:solidFill>
                  <a:srgbClr val="FFFFFF"/>
                </a:solidFill>
                <a:latin typeface="Branding SemiBold"/>
              </a:rPr>
              <a:t>, MBFI</a:t>
            </a:r>
            <a:br>
              <a:rPr lang="en-CA" b="1" dirty="0">
                <a:solidFill>
                  <a:srgbClr val="FFFFFF"/>
                </a:solidFill>
                <a:latin typeface="Branding SemiBold"/>
              </a:rPr>
            </a:br>
            <a:endParaRPr lang="en-CA" b="1" dirty="0">
              <a:solidFill>
                <a:srgbClr val="FFFFFF"/>
              </a:solidFill>
              <a:latin typeface="Branding SemiBold"/>
            </a:endParaRPr>
          </a:p>
        </p:txBody>
      </p:sp>
      <p:pic>
        <p:nvPicPr>
          <p:cNvPr id="4" name="Picture 3" descr="A green duck with a red leaf and black text&#10;&#10;Description automatically generated">
            <a:extLst>
              <a:ext uri="{FF2B5EF4-FFF2-40B4-BE49-F238E27FC236}">
                <a16:creationId xmlns:a16="http://schemas.microsoft.com/office/drawing/2014/main" id="{A31D6E1A-F604-B638-C009-CCE6E047A808}"/>
              </a:ext>
            </a:extLst>
          </p:cNvPr>
          <p:cNvPicPr>
            <a:picLocks noChangeAspect="1"/>
          </p:cNvPicPr>
          <p:nvPr/>
        </p:nvPicPr>
        <p:blipFill>
          <a:blip r:embed="rId8"/>
          <a:stretch>
            <a:fillRect/>
          </a:stretch>
        </p:blipFill>
        <p:spPr>
          <a:xfrm>
            <a:off x="937399" y="174819"/>
            <a:ext cx="1619250" cy="1285875"/>
          </a:xfrm>
          <a:prstGeom prst="rect">
            <a:avLst/>
          </a:prstGeom>
        </p:spPr>
      </p:pic>
    </p:spTree>
    <p:extLst>
      <p:ext uri="{BB962C8B-B14F-4D97-AF65-F5344CB8AC3E}">
        <p14:creationId xmlns:p14="http://schemas.microsoft.com/office/powerpoint/2010/main" val="2196652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0" name="Picture 29" descr="Lone buffalo in a field">
            <a:extLst>
              <a:ext uri="{FF2B5EF4-FFF2-40B4-BE49-F238E27FC236}">
                <a16:creationId xmlns:a16="http://schemas.microsoft.com/office/drawing/2014/main" id="{BD2F831A-307C-95CC-2D61-6A84B02DDDB3}"/>
              </a:ext>
            </a:extLst>
          </p:cNvPr>
          <p:cNvPicPr>
            <a:picLocks noChangeAspect="1"/>
          </p:cNvPicPr>
          <p:nvPr>
            <p:custDataLst>
              <p:tags r:id="rId1"/>
            </p:custDataLst>
          </p:nvPr>
        </p:nvPicPr>
        <p:blipFill rotWithShape="1">
          <a:blip r:embed="rId24">
            <a:extLst>
              <a:ext uri="{28A0092B-C50C-407E-A947-70E740481C1C}">
                <a14:useLocalDpi xmlns:a14="http://schemas.microsoft.com/office/drawing/2010/main" val="0"/>
              </a:ext>
            </a:extLst>
          </a:blip>
          <a:srcRect l="197" t="10818" r="708" b="2710"/>
          <a:stretch/>
        </p:blipFill>
        <p:spPr>
          <a:xfrm>
            <a:off x="6972145" y="1300374"/>
            <a:ext cx="4492005" cy="2612535"/>
          </a:xfrm>
          <a:prstGeom prst="rect">
            <a:avLst/>
          </a:prstGeom>
        </p:spPr>
      </p:pic>
      <p:pic>
        <p:nvPicPr>
          <p:cNvPr id="29" name="Picture 28">
            <a:extLst>
              <a:ext uri="{FF2B5EF4-FFF2-40B4-BE49-F238E27FC236}">
                <a16:creationId xmlns:a16="http://schemas.microsoft.com/office/drawing/2014/main" id="{75B014E2-736D-B87E-94C0-B9B75A5BC1DA}"/>
              </a:ext>
            </a:extLst>
          </p:cNvPr>
          <p:cNvPicPr>
            <a:picLocks noChangeAspect="1"/>
          </p:cNvPicPr>
          <p:nvPr>
            <p:custDataLst>
              <p:tags r:id="rId2"/>
            </p:custDataLst>
          </p:nvPr>
        </p:nvPicPr>
        <p:blipFill>
          <a:blip r:embed="rId25">
            <a:extLst>
              <a:ext uri="{28A0092B-C50C-407E-A947-70E740481C1C}">
                <a14:useLocalDpi xmlns:a14="http://schemas.microsoft.com/office/drawing/2010/main" val="0"/>
              </a:ext>
            </a:extLst>
          </a:blip>
          <a:stretch>
            <a:fillRect/>
          </a:stretch>
        </p:blipFill>
        <p:spPr>
          <a:xfrm>
            <a:off x="2428099" y="3840071"/>
            <a:ext cx="4532999" cy="2549812"/>
          </a:xfrm>
          <a:prstGeom prst="rect">
            <a:avLst/>
          </a:prstGeom>
        </p:spPr>
      </p:pic>
      <p:sp>
        <p:nvSpPr>
          <p:cNvPr id="13" name="Content Placeholder 2">
            <a:extLst>
              <a:ext uri="{FF2B5EF4-FFF2-40B4-BE49-F238E27FC236}">
                <a16:creationId xmlns:a16="http://schemas.microsoft.com/office/drawing/2014/main" id="{924CE48C-EC15-554B-852A-832215F5727A}"/>
              </a:ext>
            </a:extLst>
          </p:cNvPr>
          <p:cNvSpPr txBox="1">
            <a:spLocks/>
          </p:cNvSpPr>
          <p:nvPr>
            <p:custDataLst>
              <p:tags r:id="rId3"/>
            </p:custDataLst>
          </p:nvPr>
        </p:nvSpPr>
        <p:spPr>
          <a:xfrm>
            <a:off x="1206728" y="4308188"/>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1900s</a:t>
            </a:r>
          </a:p>
        </p:txBody>
      </p:sp>
      <p:sp>
        <p:nvSpPr>
          <p:cNvPr id="14" name="Arrow: Chevron 70">
            <a:extLst>
              <a:ext uri="{FF2B5EF4-FFF2-40B4-BE49-F238E27FC236}">
                <a16:creationId xmlns:a16="http://schemas.microsoft.com/office/drawing/2014/main" id="{64FD28FE-45D1-0043-A996-BFD05FD9173F}"/>
              </a:ext>
            </a:extLst>
          </p:cNvPr>
          <p:cNvSpPr/>
          <p:nvPr>
            <p:custDataLst>
              <p:tags r:id="rId4"/>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Arrow: Chevron 74">
            <a:extLst>
              <a:ext uri="{FF2B5EF4-FFF2-40B4-BE49-F238E27FC236}">
                <a16:creationId xmlns:a16="http://schemas.microsoft.com/office/drawing/2014/main" id="{4C4AA334-E692-0B42-AABC-B0602068F80E}"/>
              </a:ext>
            </a:extLst>
          </p:cNvPr>
          <p:cNvSpPr/>
          <p:nvPr>
            <p:custDataLst>
              <p:tags r:id="rId5"/>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5116F01F-2F1A-4C4C-BE80-971646512D8D}"/>
              </a:ext>
            </a:extLst>
          </p:cNvPr>
          <p:cNvSpPr/>
          <p:nvPr>
            <p:custDataLst>
              <p:tags r:id="rId6"/>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B13F262C-BB42-B84F-A5CA-8E25F6ECEC69}"/>
              </a:ext>
            </a:extLst>
          </p:cNvPr>
          <p:cNvSpPr/>
          <p:nvPr>
            <p:custDataLst>
              <p:tags r:id="rId7"/>
            </p:custDataLst>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E80EE41C-EB25-C547-97DF-FF5F615B401A}"/>
              </a:ext>
            </a:extLst>
          </p:cNvPr>
          <p:cNvSpPr/>
          <p:nvPr>
            <p:custDataLst>
              <p:tags r:id="rId8"/>
            </p:custDataLst>
          </p:nvPr>
        </p:nvSpPr>
        <p:spPr>
          <a:xfrm rot="5400000">
            <a:off x="483411" y="3089536"/>
            <a:ext cx="712498" cy="545573"/>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9">
            <a:extLst>
              <a:ext uri="{FF2B5EF4-FFF2-40B4-BE49-F238E27FC236}">
                <a16:creationId xmlns:a16="http://schemas.microsoft.com/office/drawing/2014/main" id="{AE676E46-6C10-544B-88DF-8B9C50266695}"/>
              </a:ext>
            </a:extLst>
          </p:cNvPr>
          <p:cNvSpPr/>
          <p:nvPr>
            <p:custDataLst>
              <p:tags r:id="rId9"/>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80">
            <a:extLst>
              <a:ext uri="{FF2B5EF4-FFF2-40B4-BE49-F238E27FC236}">
                <a16:creationId xmlns:a16="http://schemas.microsoft.com/office/drawing/2014/main" id="{5FF3859A-DB3F-6942-BFB2-07E1C12169A7}"/>
              </a:ext>
            </a:extLst>
          </p:cNvPr>
          <p:cNvSpPr/>
          <p:nvPr>
            <p:custDataLst>
              <p:tags r:id="rId10"/>
            </p:custDataLst>
          </p:nvPr>
        </p:nvSpPr>
        <p:spPr>
          <a:xfrm rot="5400000">
            <a:off x="492294" y="4391651"/>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81">
            <a:extLst>
              <a:ext uri="{FF2B5EF4-FFF2-40B4-BE49-F238E27FC236}">
                <a16:creationId xmlns:a16="http://schemas.microsoft.com/office/drawing/2014/main" id="{2E69939C-6F3F-0B4B-B5C9-41B0CA8B176A}"/>
              </a:ext>
            </a:extLst>
          </p:cNvPr>
          <p:cNvSpPr/>
          <p:nvPr>
            <p:custDataLst>
              <p:tags r:id="rId11"/>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3">
            <a:extLst>
              <a:ext uri="{FF2B5EF4-FFF2-40B4-BE49-F238E27FC236}">
                <a16:creationId xmlns:a16="http://schemas.microsoft.com/office/drawing/2014/main" id="{8BDB3830-3B60-4B40-8761-E7F67075DAEF}"/>
              </a:ext>
            </a:extLst>
          </p:cNvPr>
          <p:cNvSpPr/>
          <p:nvPr>
            <p:custDataLst>
              <p:tags r:id="rId12"/>
            </p:custDataLst>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029CA77-8A47-D847-9ADC-E5A1E4B573A5}"/>
              </a:ext>
            </a:extLst>
          </p:cNvPr>
          <p:cNvPicPr>
            <a:picLocks noChangeAspect="1"/>
          </p:cNvPicPr>
          <p:nvPr>
            <p:custDataLst>
              <p:tags r:id="rId13"/>
            </p:custDataLst>
          </p:nvPr>
        </p:nvPicPr>
        <p:blipFill rotWithShape="1">
          <a:blip r:embed="rId26">
            <a:extLst>
              <a:ext uri="{28A0092B-C50C-407E-A947-70E740481C1C}">
                <a14:useLocalDpi xmlns:a14="http://schemas.microsoft.com/office/drawing/2010/main" val="0"/>
              </a:ext>
            </a:extLst>
          </a:blip>
          <a:srcRect b="13630"/>
          <a:stretch/>
        </p:blipFill>
        <p:spPr>
          <a:xfrm>
            <a:off x="6963167" y="3847646"/>
            <a:ext cx="4500983" cy="2546112"/>
          </a:xfrm>
          <a:prstGeom prst="rect">
            <a:avLst/>
          </a:prstGeom>
        </p:spPr>
      </p:pic>
      <p:sp>
        <p:nvSpPr>
          <p:cNvPr id="24" name="Content Placeholder 2">
            <a:extLst>
              <a:ext uri="{FF2B5EF4-FFF2-40B4-BE49-F238E27FC236}">
                <a16:creationId xmlns:a16="http://schemas.microsoft.com/office/drawing/2014/main" id="{3882A971-BBF5-BB43-94DE-ADA19A16AA24}"/>
              </a:ext>
            </a:extLst>
          </p:cNvPr>
          <p:cNvSpPr txBox="1">
            <a:spLocks/>
          </p:cNvSpPr>
          <p:nvPr>
            <p:custDataLst>
              <p:tags r:id="rId14"/>
            </p:custDataLst>
          </p:nvPr>
        </p:nvSpPr>
        <p:spPr>
          <a:xfrm>
            <a:off x="2384453" y="489631"/>
            <a:ext cx="9123216" cy="16230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5400" b="1" dirty="0">
                <a:solidFill>
                  <a:schemeClr val="bg1"/>
                </a:solidFill>
                <a:latin typeface="Branding Black" pitchFamily="2" charset="77"/>
              </a:rPr>
              <a:t>UN PAYSAGE EN MUTATION</a:t>
            </a:r>
          </a:p>
        </p:txBody>
      </p:sp>
      <p:sp>
        <p:nvSpPr>
          <p:cNvPr id="25" name="TextBox 24">
            <a:extLst>
              <a:ext uri="{FF2B5EF4-FFF2-40B4-BE49-F238E27FC236}">
                <a16:creationId xmlns:a16="http://schemas.microsoft.com/office/drawing/2014/main" id="{D172D77B-75F2-4344-BEE1-F083E1B4FED3}"/>
              </a:ext>
            </a:extLst>
          </p:cNvPr>
          <p:cNvSpPr txBox="1"/>
          <p:nvPr>
            <p:custDataLst>
              <p:tags r:id="rId15"/>
            </p:custDataLst>
          </p:nvPr>
        </p:nvSpPr>
        <p:spPr>
          <a:xfrm>
            <a:off x="2828322" y="4638387"/>
            <a:ext cx="5587687" cy="677108"/>
          </a:xfrm>
          <a:prstGeom prst="rect">
            <a:avLst/>
          </a:prstGeom>
          <a:noFill/>
        </p:spPr>
        <p:txBody>
          <a:bodyPr wrap="square">
            <a:spAutoFit/>
          </a:bodyPr>
          <a:lstStyle/>
          <a:p>
            <a:endParaRPr lang="en-CA" sz="2000" b="1" dirty="0">
              <a:solidFill>
                <a:schemeClr val="bg1"/>
              </a:solidFill>
              <a:latin typeface="Branding SemiBold" pitchFamily="2" charset="77"/>
              <a:ea typeface="Calibri" panose="020F0502020204030204" pitchFamily="34" charset="0"/>
              <a:cs typeface="Times New Roman" panose="02020603050405020304" pitchFamily="18" charset="0"/>
            </a:endParaRPr>
          </a:p>
          <a:p>
            <a:r>
              <a:rPr lang="fr-FR" b="1" dirty="0">
                <a:solidFill>
                  <a:schemeClr val="bg1"/>
                </a:solidFill>
                <a:latin typeface="Branding Black" panose="00000A00000000000000" charset="0"/>
                <a:ea typeface="Calibri" panose="020F0502020204030204" pitchFamily="34" charset="0"/>
                <a:cs typeface="Times New Roman" panose="02020603050405020304" pitchFamily="18" charset="0"/>
              </a:rPr>
              <a:t>LA PERTE DE NOS MILIEUX HUMIDES</a:t>
            </a:r>
            <a:endParaRPr lang="en-CA" b="1" dirty="0">
              <a:solidFill>
                <a:schemeClr val="bg1"/>
              </a:solidFill>
              <a:latin typeface="Branding Black" panose="00000A00000000000000" charset="0"/>
              <a:ea typeface="Calibri" panose="020F0502020204030204" pitchFamily="34" charset="0"/>
              <a:cs typeface="Times New Roman" panose="02020603050405020304" pitchFamily="18" charset="0"/>
            </a:endParaRPr>
          </a:p>
        </p:txBody>
      </p:sp>
      <p:sp>
        <p:nvSpPr>
          <p:cNvPr id="26" name="TextBox 25">
            <a:extLst>
              <a:ext uri="{FF2B5EF4-FFF2-40B4-BE49-F238E27FC236}">
                <a16:creationId xmlns:a16="http://schemas.microsoft.com/office/drawing/2014/main" id="{DC3CE00E-B6FB-394F-A764-FF82EE5DF99E}"/>
              </a:ext>
            </a:extLst>
          </p:cNvPr>
          <p:cNvSpPr txBox="1"/>
          <p:nvPr>
            <p:custDataLst>
              <p:tags r:id="rId16"/>
            </p:custDataLst>
          </p:nvPr>
        </p:nvSpPr>
        <p:spPr>
          <a:xfrm>
            <a:off x="6981998" y="2240940"/>
            <a:ext cx="4482152" cy="646331"/>
          </a:xfrm>
          <a:prstGeom prst="rect">
            <a:avLst/>
          </a:prstGeom>
          <a:noFill/>
        </p:spPr>
        <p:txBody>
          <a:bodyPr wrap="square">
            <a:spAutoFit/>
          </a:bodyPr>
          <a:lstStyle/>
          <a:p>
            <a:pPr algn="ctr"/>
            <a:r>
              <a:rPr lang="fr-FR" b="1" dirty="0">
                <a:solidFill>
                  <a:schemeClr val="bg1"/>
                </a:solidFill>
                <a:latin typeface="Branding Black" panose="00000A00000000000000" charset="0"/>
                <a:ea typeface="Calibri" panose="020F0502020204030204" pitchFamily="34" charset="0"/>
                <a:cs typeface="Times New Roman" panose="02020603050405020304" pitchFamily="18" charset="0"/>
              </a:rPr>
              <a:t>LA PERTE D'UNE ESPÈCE CLÉ DE VOÛTE :      </a:t>
            </a:r>
          </a:p>
          <a:p>
            <a:pPr algn="ctr"/>
            <a:r>
              <a:rPr lang="fr-FR" b="1" dirty="0">
                <a:solidFill>
                  <a:schemeClr val="bg1"/>
                </a:solidFill>
                <a:latin typeface="Branding Black" panose="00000A00000000000000" charset="0"/>
                <a:ea typeface="Calibri" panose="020F0502020204030204" pitchFamily="34" charset="0"/>
                <a:cs typeface="Times New Roman" panose="02020603050405020304" pitchFamily="18" charset="0"/>
              </a:rPr>
              <a:t>LE BISON</a:t>
            </a:r>
            <a:endParaRPr lang="en-CA" b="1" dirty="0">
              <a:solidFill>
                <a:schemeClr val="bg1"/>
              </a:solidFill>
              <a:latin typeface="Branding Black" panose="00000A00000000000000" charset="0"/>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ADCEBE67-D71E-7D4E-8865-18F6EEFDE6B0}"/>
              </a:ext>
            </a:extLst>
          </p:cNvPr>
          <p:cNvSpPr txBox="1"/>
          <p:nvPr>
            <p:custDataLst>
              <p:tags r:id="rId17"/>
            </p:custDataLst>
          </p:nvPr>
        </p:nvSpPr>
        <p:spPr>
          <a:xfrm>
            <a:off x="8281635" y="6398953"/>
            <a:ext cx="3226034" cy="276999"/>
          </a:xfrm>
          <a:prstGeom prst="rect">
            <a:avLst/>
          </a:prstGeom>
          <a:noFill/>
        </p:spPr>
        <p:txBody>
          <a:bodyPr wrap="square">
            <a:spAutoFit/>
          </a:bodyPr>
          <a:lstStyle/>
          <a:p>
            <a:pPr algn="r"/>
            <a:r>
              <a:rPr lang="en-US" sz="1200" dirty="0">
                <a:solidFill>
                  <a:schemeClr val="bg1"/>
                </a:solidFill>
                <a:effectLst/>
                <a:latin typeface="Branding MediumItalic" pitchFamily="2" charset="77"/>
              </a:rPr>
              <a:t>Image: Luisa Rivera/Yale E360</a:t>
            </a:r>
            <a:endParaRPr lang="en-CA" sz="1200" dirty="0">
              <a:solidFill>
                <a:schemeClr val="bg1"/>
              </a:solidFill>
              <a:latin typeface="Branding MediumItalic" pitchFamily="2" charset="77"/>
            </a:endParaRPr>
          </a:p>
        </p:txBody>
      </p:sp>
      <p:sp>
        <p:nvSpPr>
          <p:cNvPr id="4" name="TextBox 3">
            <a:extLst>
              <a:ext uri="{FF2B5EF4-FFF2-40B4-BE49-F238E27FC236}">
                <a16:creationId xmlns:a16="http://schemas.microsoft.com/office/drawing/2014/main" id="{11D6908E-7B99-45BB-FA94-70163E280D9F}"/>
              </a:ext>
            </a:extLst>
          </p:cNvPr>
          <p:cNvSpPr txBox="1"/>
          <p:nvPr>
            <p:custDataLst>
              <p:tags r:id="rId18"/>
            </p:custDataLst>
          </p:nvPr>
        </p:nvSpPr>
        <p:spPr>
          <a:xfrm>
            <a:off x="6931151" y="4791811"/>
            <a:ext cx="4532999" cy="646331"/>
          </a:xfrm>
          <a:prstGeom prst="rect">
            <a:avLst/>
          </a:prstGeom>
          <a:noFill/>
        </p:spPr>
        <p:txBody>
          <a:bodyPr wrap="square">
            <a:spAutoFit/>
          </a:bodyPr>
          <a:lstStyle/>
          <a:p>
            <a:pPr algn="ctr"/>
            <a:r>
              <a:rPr lang="fr-FR" b="1" dirty="0">
                <a:solidFill>
                  <a:schemeClr val="bg1"/>
                </a:solidFill>
                <a:latin typeface="Branding Black" panose="00000A00000000000000" charset="0"/>
                <a:ea typeface="Calibri" panose="020F0502020204030204" pitchFamily="34" charset="0"/>
                <a:cs typeface="Times New Roman" panose="02020603050405020304" pitchFamily="18" charset="0"/>
              </a:rPr>
              <a:t>LA PERTE DES CONNAISSANCES ÉCOLOGIQUES TRADITIONNELLES</a:t>
            </a:r>
            <a:endParaRPr lang="en-CA" b="1" dirty="0">
              <a:solidFill>
                <a:schemeClr val="bg1"/>
              </a:solidFill>
              <a:latin typeface="Branding Black" panose="00000A00000000000000" charset="0"/>
              <a:ea typeface="Calibri" panose="020F0502020204030204" pitchFamily="34" charset="0"/>
              <a:cs typeface="Times New Roman" panose="02020603050405020304" pitchFamily="18" charset="0"/>
            </a:endParaRPr>
          </a:p>
        </p:txBody>
      </p:sp>
      <p:pic>
        <p:nvPicPr>
          <p:cNvPr id="28" name="Picture 27">
            <a:extLst>
              <a:ext uri="{FF2B5EF4-FFF2-40B4-BE49-F238E27FC236}">
                <a16:creationId xmlns:a16="http://schemas.microsoft.com/office/drawing/2014/main" id="{9480ACFE-A26D-263C-731D-B3C53CB492DB}"/>
              </a:ext>
            </a:extLst>
          </p:cNvPr>
          <p:cNvPicPr>
            <a:picLocks noChangeAspect="1"/>
          </p:cNvPicPr>
          <p:nvPr>
            <p:custDataLst>
              <p:tags r:id="rId19"/>
            </p:custDataLst>
          </p:nvPr>
        </p:nvPicPr>
        <p:blipFill>
          <a:blip r:embed="rId27">
            <a:extLst>
              <a:ext uri="{28A0092B-C50C-407E-A947-70E740481C1C}">
                <a14:useLocalDpi xmlns:a14="http://schemas.microsoft.com/office/drawing/2010/main" val="0"/>
              </a:ext>
            </a:extLst>
          </a:blip>
          <a:stretch>
            <a:fillRect/>
          </a:stretch>
        </p:blipFill>
        <p:spPr>
          <a:xfrm>
            <a:off x="2438549" y="1296687"/>
            <a:ext cx="4532999" cy="2549812"/>
          </a:xfrm>
          <a:prstGeom prst="rect">
            <a:avLst/>
          </a:prstGeom>
        </p:spPr>
      </p:pic>
      <p:sp>
        <p:nvSpPr>
          <p:cNvPr id="6" name="TextBox 5">
            <a:extLst>
              <a:ext uri="{FF2B5EF4-FFF2-40B4-BE49-F238E27FC236}">
                <a16:creationId xmlns:a16="http://schemas.microsoft.com/office/drawing/2014/main" id="{826A463A-0C29-062E-0720-66B99BB8F491}"/>
              </a:ext>
            </a:extLst>
          </p:cNvPr>
          <p:cNvSpPr txBox="1"/>
          <p:nvPr>
            <p:custDataLst>
              <p:tags r:id="rId20"/>
            </p:custDataLst>
          </p:nvPr>
        </p:nvSpPr>
        <p:spPr>
          <a:xfrm>
            <a:off x="3359968" y="2323613"/>
            <a:ext cx="3719776" cy="369332"/>
          </a:xfrm>
          <a:prstGeom prst="rect">
            <a:avLst/>
          </a:prstGeom>
          <a:noFill/>
        </p:spPr>
        <p:txBody>
          <a:bodyPr wrap="square">
            <a:spAutoFit/>
          </a:bodyPr>
          <a:lstStyle/>
          <a:p>
            <a:r>
              <a:rPr lang="fr-FR" sz="1800" b="1" dirty="0">
                <a:solidFill>
                  <a:schemeClr val="bg1"/>
                </a:solidFill>
                <a:effectLst/>
                <a:latin typeface="Branding Black" panose="00000A00000000000000" charset="0"/>
                <a:ea typeface="Calibri" panose="020F0502020204030204" pitchFamily="34" charset="0"/>
                <a:cs typeface="Times New Roman" panose="02020603050405020304" pitchFamily="18" charset="0"/>
              </a:rPr>
              <a:t>LA PERTE DE NOS PRAIRIES</a:t>
            </a:r>
            <a:endParaRPr lang="en-CA" sz="1800" b="1" dirty="0">
              <a:solidFill>
                <a:schemeClr val="bg1"/>
              </a:solidFill>
              <a:effectLst/>
              <a:latin typeface="Branding Black" panose="00000A00000000000000"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6798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2000"/>
                                  </p:stCondLst>
                                  <p:childTnLst>
                                    <p:set>
                                      <p:cBhvr>
                                        <p:cTn id="6" dur="indefinite"/>
                                        <p:tgtEl>
                                          <p:spTgt spid="28"/>
                                        </p:tgtEl>
                                        <p:attrNameLst>
                                          <p:attrName>style.opacity</p:attrName>
                                        </p:attrNameLst>
                                      </p:cBhvr>
                                      <p:to>
                                        <p:strVal val="0.5"/>
                                      </p:to>
                                    </p:set>
                                    <p:animEffect filter="image" prLst="opacity: 0.5">
                                      <p:cBhvr rctx="IE">
                                        <p:cTn id="7" dur="indefinite"/>
                                        <p:tgtEl>
                                          <p:spTgt spid="28"/>
                                        </p:tgtEl>
                                      </p:cBhvr>
                                    </p:animEffect>
                                  </p:childTnLst>
                                </p:cTn>
                              </p:par>
                            </p:childTnLst>
                          </p:cTn>
                        </p:par>
                        <p:par>
                          <p:cTn id="8" fill="hold">
                            <p:stCondLst>
                              <p:cond delay="2000"/>
                            </p:stCondLst>
                            <p:childTnLst>
                              <p:par>
                                <p:cTn id="9" presetID="9" presetClass="emph" presetSubtype="0" nodeType="afterEffect">
                                  <p:stCondLst>
                                    <p:cond delay="2000"/>
                                  </p:stCondLst>
                                  <p:childTnLst>
                                    <p:set>
                                      <p:cBhvr>
                                        <p:cTn id="10" dur="indefinite"/>
                                        <p:tgtEl>
                                          <p:spTgt spid="30"/>
                                        </p:tgtEl>
                                        <p:attrNameLst>
                                          <p:attrName>style.opacity</p:attrName>
                                        </p:attrNameLst>
                                      </p:cBhvr>
                                      <p:to>
                                        <p:strVal val="0.5"/>
                                      </p:to>
                                    </p:set>
                                    <p:animEffect filter="image" prLst="opacity: 0.5">
                                      <p:cBhvr rctx="IE">
                                        <p:cTn id="11" dur="indefinite"/>
                                        <p:tgtEl>
                                          <p:spTgt spid="30"/>
                                        </p:tgtEl>
                                      </p:cBhvr>
                                    </p:animEffect>
                                  </p:childTnLst>
                                </p:cTn>
                              </p:par>
                            </p:childTnLst>
                          </p:cTn>
                        </p:par>
                        <p:par>
                          <p:cTn id="12" fill="hold">
                            <p:stCondLst>
                              <p:cond delay="4000"/>
                            </p:stCondLst>
                            <p:childTnLst>
                              <p:par>
                                <p:cTn id="13" presetID="9" presetClass="emph" presetSubtype="0" nodeType="afterEffect">
                                  <p:stCondLst>
                                    <p:cond delay="2000"/>
                                  </p:stCondLst>
                                  <p:childTnLst>
                                    <p:set>
                                      <p:cBhvr>
                                        <p:cTn id="14" dur="indefinite"/>
                                        <p:tgtEl>
                                          <p:spTgt spid="29"/>
                                        </p:tgtEl>
                                        <p:attrNameLst>
                                          <p:attrName>style.opacity</p:attrName>
                                        </p:attrNameLst>
                                      </p:cBhvr>
                                      <p:to>
                                        <p:strVal val="0.5"/>
                                      </p:to>
                                    </p:set>
                                    <p:animEffect filter="image" prLst="opacity: 0.5">
                                      <p:cBhvr rctx="IE">
                                        <p:cTn id="15" dur="indefinite"/>
                                        <p:tgtEl>
                                          <p:spTgt spid="29"/>
                                        </p:tgtEl>
                                      </p:cBhvr>
                                    </p:animEffect>
                                  </p:childTnLst>
                                </p:cTn>
                              </p:par>
                            </p:childTnLst>
                          </p:cTn>
                        </p:par>
                        <p:par>
                          <p:cTn id="16" fill="hold">
                            <p:stCondLst>
                              <p:cond delay="6000"/>
                            </p:stCondLst>
                            <p:childTnLst>
                              <p:par>
                                <p:cTn id="17" presetID="9" presetClass="emph" presetSubtype="0" nodeType="afterEffect">
                                  <p:stCondLst>
                                    <p:cond delay="2000"/>
                                  </p:stCondLst>
                                  <p:childTnLst>
                                    <p:set>
                                      <p:cBhvr>
                                        <p:cTn id="18" dur="indefinite"/>
                                        <p:tgtEl>
                                          <p:spTgt spid="3"/>
                                        </p:tgtEl>
                                        <p:attrNameLst>
                                          <p:attrName>style.opacity</p:attrName>
                                        </p:attrNameLst>
                                      </p:cBhvr>
                                      <p:to>
                                        <p:strVal val="0.5"/>
                                      </p:to>
                                    </p:set>
                                    <p:animEffect filter="image" prLst="opacity: 0.5">
                                      <p:cBhvr rctx="IE">
                                        <p:cTn id="19"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3"/>
    </p:ext>
  </p:extLs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708A1C-1F9A-8840-82E9-6D3ED7CFE884}"/>
              </a:ext>
            </a:extLst>
          </p:cNvPr>
          <p:cNvPicPr>
            <a:picLocks noChangeAspect="1"/>
          </p:cNvPicPr>
          <p:nvPr>
            <p:custDataLst>
              <p:tags r:id="rId1"/>
            </p:custDataLst>
          </p:nvPr>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Box 9">
            <a:extLst>
              <a:ext uri="{FF2B5EF4-FFF2-40B4-BE49-F238E27FC236}">
                <a16:creationId xmlns:a16="http://schemas.microsoft.com/office/drawing/2014/main" id="{C7C6666B-BFF5-5960-E77A-D42FD25E70E2}"/>
              </a:ext>
            </a:extLst>
          </p:cNvPr>
          <p:cNvSpPr txBox="1"/>
          <p:nvPr>
            <p:custDataLst>
              <p:tags r:id="rId2"/>
            </p:custDataLst>
          </p:nvPr>
        </p:nvSpPr>
        <p:spPr>
          <a:xfrm>
            <a:off x="1709780" y="1256642"/>
            <a:ext cx="6951900" cy="960456"/>
          </a:xfrm>
          <a:prstGeom prst="rect">
            <a:avLst/>
          </a:prstGeom>
          <a:noFill/>
        </p:spPr>
        <p:txBody>
          <a:bodyPr wrap="square">
            <a:spAutoFit/>
          </a:bodyPr>
          <a:lstStyle/>
          <a:p>
            <a:pPr marL="0" marR="0">
              <a:lnSpc>
                <a:spcPct val="107000"/>
              </a:lnSpc>
              <a:spcBef>
                <a:spcPts val="0"/>
              </a:spcBef>
              <a:spcAft>
                <a:spcPts val="600"/>
              </a:spcAft>
            </a:pPr>
            <a:r>
              <a:rPr lang="fr-FR" sz="1800" b="1" dirty="0">
                <a:effectLst/>
                <a:latin typeface="Branding SemiBold" pitchFamily="2" charset="77"/>
                <a:ea typeface="Calibri" panose="020F0502020204030204" pitchFamily="34" charset="0"/>
                <a:cs typeface="Times New Roman" panose="02020603050405020304" pitchFamily="18" charset="0"/>
              </a:rPr>
              <a:t>De longues périodes de sécheresse ont provoqué des tempêtes de poussière dans les Prairies canadiennes qui ont endommagé les écosystèmes et l'agriculture.</a:t>
            </a:r>
            <a:endParaRPr lang="en-CA" sz="1800" b="1" dirty="0">
              <a:effectLst/>
              <a:latin typeface="Branding SemiBold" pitchFamily="2" charset="77"/>
              <a:ea typeface="Calibri" panose="020F0502020204030204" pitchFamily="34" charset="0"/>
              <a:cs typeface="Times New Roman" panose="02020603050405020304" pitchFamily="18" charset="0"/>
            </a:endParaRPr>
          </a:p>
        </p:txBody>
      </p:sp>
      <p:sp>
        <p:nvSpPr>
          <p:cNvPr id="11" name="Content Placeholder 2">
            <a:extLst>
              <a:ext uri="{FF2B5EF4-FFF2-40B4-BE49-F238E27FC236}">
                <a16:creationId xmlns:a16="http://schemas.microsoft.com/office/drawing/2014/main" id="{BC1DE1B0-661D-8E4E-A046-DE2F2D576FD4}"/>
              </a:ext>
            </a:extLst>
          </p:cNvPr>
          <p:cNvSpPr txBox="1">
            <a:spLocks/>
          </p:cNvSpPr>
          <p:nvPr>
            <p:custDataLst>
              <p:tags r:id="rId3"/>
            </p:custDataLst>
          </p:nvPr>
        </p:nvSpPr>
        <p:spPr>
          <a:xfrm>
            <a:off x="1270386" y="4959246"/>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B73A71"/>
                </a:solidFill>
                <a:latin typeface="Branding Black" pitchFamily="2" charset="77"/>
              </a:rPr>
              <a:t>1930s</a:t>
            </a:r>
          </a:p>
        </p:txBody>
      </p:sp>
      <p:sp>
        <p:nvSpPr>
          <p:cNvPr id="12" name="Arrow: Chevron 70">
            <a:extLst>
              <a:ext uri="{FF2B5EF4-FFF2-40B4-BE49-F238E27FC236}">
                <a16:creationId xmlns:a16="http://schemas.microsoft.com/office/drawing/2014/main" id="{6B7739ED-D360-8743-9773-3EF84A1901E4}"/>
              </a:ext>
            </a:extLst>
          </p:cNvPr>
          <p:cNvSpPr/>
          <p:nvPr>
            <p:custDataLst>
              <p:tags r:id="rId4"/>
            </p:custDataLst>
          </p:nvPr>
        </p:nvSpPr>
        <p:spPr>
          <a:xfrm rot="5400000">
            <a:off x="459613" y="466865"/>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Arrow: Chevron 74">
            <a:extLst>
              <a:ext uri="{FF2B5EF4-FFF2-40B4-BE49-F238E27FC236}">
                <a16:creationId xmlns:a16="http://schemas.microsoft.com/office/drawing/2014/main" id="{4A41ECDD-149D-F549-9FD1-A6DA6F4536AC}"/>
              </a:ext>
            </a:extLst>
          </p:cNvPr>
          <p:cNvSpPr/>
          <p:nvPr>
            <p:custDataLst>
              <p:tags r:id="rId5"/>
            </p:custDataLst>
          </p:nvPr>
        </p:nvSpPr>
        <p:spPr>
          <a:xfrm rot="5400000">
            <a:off x="468495" y="1136360"/>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5">
            <a:extLst>
              <a:ext uri="{FF2B5EF4-FFF2-40B4-BE49-F238E27FC236}">
                <a16:creationId xmlns:a16="http://schemas.microsoft.com/office/drawing/2014/main" id="{18E0A21A-ED24-1847-8359-E3627699F484}"/>
              </a:ext>
            </a:extLst>
          </p:cNvPr>
          <p:cNvSpPr/>
          <p:nvPr>
            <p:custDataLst>
              <p:tags r:id="rId6"/>
            </p:custDataLst>
          </p:nvPr>
        </p:nvSpPr>
        <p:spPr>
          <a:xfrm rot="5400000">
            <a:off x="468496" y="1787419"/>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6">
            <a:extLst>
              <a:ext uri="{FF2B5EF4-FFF2-40B4-BE49-F238E27FC236}">
                <a16:creationId xmlns:a16="http://schemas.microsoft.com/office/drawing/2014/main" id="{7C6CA5F1-FE2B-E644-8454-57FE74594F71}"/>
              </a:ext>
            </a:extLst>
          </p:cNvPr>
          <p:cNvSpPr/>
          <p:nvPr>
            <p:custDataLst>
              <p:tags r:id="rId7"/>
            </p:custDataLst>
          </p:nvPr>
        </p:nvSpPr>
        <p:spPr>
          <a:xfrm rot="5400000">
            <a:off x="468500" y="2438477"/>
            <a:ext cx="712498" cy="545572"/>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7">
            <a:extLst>
              <a:ext uri="{FF2B5EF4-FFF2-40B4-BE49-F238E27FC236}">
                <a16:creationId xmlns:a16="http://schemas.microsoft.com/office/drawing/2014/main" id="{2FD515C4-DDEA-D743-9402-52D8F6292C6E}"/>
              </a:ext>
            </a:extLst>
          </p:cNvPr>
          <p:cNvSpPr/>
          <p:nvPr>
            <p:custDataLst>
              <p:tags r:id="rId8"/>
            </p:custDataLst>
          </p:nvPr>
        </p:nvSpPr>
        <p:spPr>
          <a:xfrm rot="5400000">
            <a:off x="483411" y="3089536"/>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Chevron 79">
            <a:extLst>
              <a:ext uri="{FF2B5EF4-FFF2-40B4-BE49-F238E27FC236}">
                <a16:creationId xmlns:a16="http://schemas.microsoft.com/office/drawing/2014/main" id="{38329290-EA10-BA40-A43D-A3B2D4AD711A}"/>
              </a:ext>
            </a:extLst>
          </p:cNvPr>
          <p:cNvSpPr/>
          <p:nvPr>
            <p:custDataLst>
              <p:tags r:id="rId9"/>
            </p:custDataLst>
          </p:nvPr>
        </p:nvSpPr>
        <p:spPr>
          <a:xfrm rot="5400000">
            <a:off x="492298" y="3740593"/>
            <a:ext cx="712498" cy="545573"/>
          </a:xfrm>
          <a:prstGeom prst="chevron">
            <a:avLst/>
          </a:prstGeom>
          <a:solidFill>
            <a:srgbClr val="783E63"/>
          </a:solidFill>
          <a:ln>
            <a:solidFill>
              <a:srgbClr val="783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0EADD714-B17E-4844-8F1D-B7881687BABD}"/>
              </a:ext>
            </a:extLst>
          </p:cNvPr>
          <p:cNvSpPr/>
          <p:nvPr>
            <p:custDataLst>
              <p:tags r:id="rId10"/>
            </p:custDataLst>
          </p:nvPr>
        </p:nvSpPr>
        <p:spPr>
          <a:xfrm rot="5400000">
            <a:off x="492294" y="439165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3920F6C3-9A09-CE48-8200-375C28F29116}"/>
              </a:ext>
            </a:extLst>
          </p:cNvPr>
          <p:cNvSpPr/>
          <p:nvPr>
            <p:custDataLst>
              <p:tags r:id="rId11"/>
            </p:custDataLst>
          </p:nvPr>
        </p:nvSpPr>
        <p:spPr>
          <a:xfrm rot="5400000">
            <a:off x="492295" y="5042709"/>
            <a:ext cx="712498" cy="545573"/>
          </a:xfrm>
          <a:prstGeom prst="chevron">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DD2D0AF6-325B-4C4B-8F0C-BF8A341191B6}"/>
              </a:ext>
            </a:extLst>
          </p:cNvPr>
          <p:cNvSpPr/>
          <p:nvPr>
            <p:custDataLst>
              <p:tags r:id="rId12"/>
            </p:custDataLst>
          </p:nvPr>
        </p:nvSpPr>
        <p:spPr>
          <a:xfrm rot="5400000">
            <a:off x="500515" y="569377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F4C5394E-33C8-5A49-9633-396E42A756F8}"/>
              </a:ext>
            </a:extLst>
          </p:cNvPr>
          <p:cNvSpPr txBox="1">
            <a:spLocks/>
          </p:cNvSpPr>
          <p:nvPr>
            <p:custDataLst>
              <p:tags r:id="rId13"/>
            </p:custDataLst>
          </p:nvPr>
        </p:nvSpPr>
        <p:spPr>
          <a:xfrm>
            <a:off x="1631724" y="531785"/>
            <a:ext cx="4055399" cy="637833"/>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200" b="1" dirty="0">
                <a:solidFill>
                  <a:srgbClr val="B73A71"/>
                </a:solidFill>
                <a:latin typeface="Branding Black" pitchFamily="2" charset="77"/>
              </a:rPr>
              <a:t>LE « DUST BOWL »</a:t>
            </a:r>
          </a:p>
        </p:txBody>
      </p:sp>
      <p:pic>
        <p:nvPicPr>
          <p:cNvPr id="2" name="Picture 2">
            <a:extLst>
              <a:ext uri="{FF2B5EF4-FFF2-40B4-BE49-F238E27FC236}">
                <a16:creationId xmlns:a16="http://schemas.microsoft.com/office/drawing/2014/main" id="{9A9AEE68-32C6-FE2E-A282-0AD2245EA8A4}"/>
              </a:ext>
            </a:extLst>
          </p:cNvPr>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11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032F6D-E140-CC42-92F3-CCD2B69EB465}"/>
              </a:ext>
            </a:extLst>
          </p:cNvPr>
          <p:cNvPicPr>
            <a:picLocks noChangeAspect="1"/>
          </p:cNvPicPr>
          <p:nvPr>
            <p:custDataLst>
              <p:tags r:id="rId1"/>
            </p:custDataLst>
          </p:nvPr>
        </p:nvPicPr>
        <p:blipFill>
          <a:blip r:embed="rId17">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11" name="Content Placeholder 2">
            <a:extLst>
              <a:ext uri="{FF2B5EF4-FFF2-40B4-BE49-F238E27FC236}">
                <a16:creationId xmlns:a16="http://schemas.microsoft.com/office/drawing/2014/main" id="{BF4FE0F5-8083-EB4D-89BC-7015BC44A417}"/>
              </a:ext>
            </a:extLst>
          </p:cNvPr>
          <p:cNvSpPr txBox="1">
            <a:spLocks/>
          </p:cNvSpPr>
          <p:nvPr>
            <p:custDataLst>
              <p:tags r:id="rId2"/>
            </p:custDataLst>
          </p:nvPr>
        </p:nvSpPr>
        <p:spPr>
          <a:xfrm>
            <a:off x="1649488" y="707433"/>
            <a:ext cx="10542511" cy="12003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fr-FR" sz="4200" b="1" dirty="0">
                <a:solidFill>
                  <a:srgbClr val="B73A71"/>
                </a:solidFill>
                <a:latin typeface="Branding Black" pitchFamily="2" charset="77"/>
              </a:rPr>
              <a:t>LE DÉBUT DE CANARDS ILLIMITÉS CANADA </a:t>
            </a:r>
            <a:endParaRPr lang="en-CA" sz="4200" b="1" dirty="0">
              <a:solidFill>
                <a:srgbClr val="B73A71"/>
              </a:solidFill>
              <a:latin typeface="Branding Black" pitchFamily="2" charset="77"/>
            </a:endParaRPr>
          </a:p>
        </p:txBody>
      </p:sp>
      <p:sp>
        <p:nvSpPr>
          <p:cNvPr id="32" name="TextBox 31">
            <a:extLst>
              <a:ext uri="{FF2B5EF4-FFF2-40B4-BE49-F238E27FC236}">
                <a16:creationId xmlns:a16="http://schemas.microsoft.com/office/drawing/2014/main" id="{61E1D123-C60E-9C42-970E-C07EB0555035}"/>
              </a:ext>
            </a:extLst>
          </p:cNvPr>
          <p:cNvSpPr txBox="1"/>
          <p:nvPr>
            <p:custDataLst>
              <p:tags r:id="rId3"/>
            </p:custDataLst>
          </p:nvPr>
        </p:nvSpPr>
        <p:spPr>
          <a:xfrm>
            <a:off x="1718658" y="1398029"/>
            <a:ext cx="5334532" cy="923330"/>
          </a:xfrm>
          <a:prstGeom prst="rect">
            <a:avLst/>
          </a:prstGeom>
          <a:noFill/>
        </p:spPr>
        <p:txBody>
          <a:bodyPr wrap="square">
            <a:spAutoFit/>
          </a:bodyPr>
          <a:lstStyle/>
          <a:p>
            <a:r>
              <a:rPr lang="en-CA" sz="1800" b="1" dirty="0">
                <a:effectLst/>
                <a:latin typeface="Branding Black" pitchFamily="2" charset="77"/>
                <a:ea typeface="Calibri" panose="020F0502020204030204" pitchFamily="34" charset="0"/>
                <a:cs typeface="Times New Roman" panose="02020603050405020304" pitchFamily="18" charset="0"/>
              </a:rPr>
              <a:t>Notre vision : </a:t>
            </a:r>
            <a:r>
              <a:rPr lang="fr-FR" sz="1800" b="1" dirty="0">
                <a:effectLst/>
                <a:latin typeface="Branding SemiBold" pitchFamily="2" charset="77"/>
                <a:ea typeface="Calibri" panose="020F0502020204030204" pitchFamily="34" charset="0"/>
                <a:cs typeface="Times New Roman" panose="02020603050405020304" pitchFamily="18" charset="0"/>
              </a:rPr>
              <a:t>Une eau propre et des milieux humides sains pour tous les oiseaux aquatiques, la faune, la flore et les personnes. </a:t>
            </a:r>
            <a:endParaRPr lang="en-CA" sz="1800" b="1" dirty="0">
              <a:effectLst/>
              <a:latin typeface="Branding SemiBold" pitchFamily="2" charset="77"/>
              <a:ea typeface="Calibri" panose="020F0502020204030204" pitchFamily="34" charset="0"/>
              <a:cs typeface="Times New Roman" panose="02020603050405020304" pitchFamily="18" charset="0"/>
            </a:endParaRPr>
          </a:p>
        </p:txBody>
      </p:sp>
      <p:sp>
        <p:nvSpPr>
          <p:cNvPr id="33" name="Content Placeholder 2">
            <a:extLst>
              <a:ext uri="{FF2B5EF4-FFF2-40B4-BE49-F238E27FC236}">
                <a16:creationId xmlns:a16="http://schemas.microsoft.com/office/drawing/2014/main" id="{3933FD5A-6BC6-4341-B8E5-1562F23470D0}"/>
              </a:ext>
            </a:extLst>
          </p:cNvPr>
          <p:cNvSpPr txBox="1">
            <a:spLocks/>
          </p:cNvSpPr>
          <p:nvPr>
            <p:custDataLst>
              <p:tags r:id="rId4"/>
            </p:custDataLst>
          </p:nvPr>
        </p:nvSpPr>
        <p:spPr>
          <a:xfrm>
            <a:off x="1281140" y="4950239"/>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B73A71"/>
                </a:solidFill>
                <a:latin typeface="Branding Black" pitchFamily="2" charset="77"/>
              </a:rPr>
              <a:t>1938</a:t>
            </a:r>
          </a:p>
        </p:txBody>
      </p:sp>
      <p:sp>
        <p:nvSpPr>
          <p:cNvPr id="34" name="Arrow: Chevron 70">
            <a:extLst>
              <a:ext uri="{FF2B5EF4-FFF2-40B4-BE49-F238E27FC236}">
                <a16:creationId xmlns:a16="http://schemas.microsoft.com/office/drawing/2014/main" id="{DFC2CED2-CE19-5044-92C8-B57039F87088}"/>
              </a:ext>
            </a:extLst>
          </p:cNvPr>
          <p:cNvSpPr/>
          <p:nvPr>
            <p:custDataLst>
              <p:tags r:id="rId5"/>
            </p:custDataLst>
          </p:nvPr>
        </p:nvSpPr>
        <p:spPr>
          <a:xfrm rot="5400000">
            <a:off x="459613" y="466865"/>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Arrow: Chevron 74">
            <a:extLst>
              <a:ext uri="{FF2B5EF4-FFF2-40B4-BE49-F238E27FC236}">
                <a16:creationId xmlns:a16="http://schemas.microsoft.com/office/drawing/2014/main" id="{4A2D5077-D93E-5A4E-A8CE-D4FAA3DE28F8}"/>
              </a:ext>
            </a:extLst>
          </p:cNvPr>
          <p:cNvSpPr/>
          <p:nvPr>
            <p:custDataLst>
              <p:tags r:id="rId6"/>
            </p:custDataLst>
          </p:nvPr>
        </p:nvSpPr>
        <p:spPr>
          <a:xfrm rot="5400000">
            <a:off x="468495" y="1136360"/>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Chevron 75">
            <a:extLst>
              <a:ext uri="{FF2B5EF4-FFF2-40B4-BE49-F238E27FC236}">
                <a16:creationId xmlns:a16="http://schemas.microsoft.com/office/drawing/2014/main" id="{9B1073FC-B22F-354B-94D0-EA3890231E7F}"/>
              </a:ext>
            </a:extLst>
          </p:cNvPr>
          <p:cNvSpPr/>
          <p:nvPr>
            <p:custDataLst>
              <p:tags r:id="rId7"/>
            </p:custDataLst>
          </p:nvPr>
        </p:nvSpPr>
        <p:spPr>
          <a:xfrm rot="5400000">
            <a:off x="468496" y="1787419"/>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Chevron 76">
            <a:extLst>
              <a:ext uri="{FF2B5EF4-FFF2-40B4-BE49-F238E27FC236}">
                <a16:creationId xmlns:a16="http://schemas.microsoft.com/office/drawing/2014/main" id="{5C29D4C5-BC4C-3047-BE51-1F78563A481F}"/>
              </a:ext>
            </a:extLst>
          </p:cNvPr>
          <p:cNvSpPr/>
          <p:nvPr>
            <p:custDataLst>
              <p:tags r:id="rId8"/>
            </p:custDataLst>
          </p:nvPr>
        </p:nvSpPr>
        <p:spPr>
          <a:xfrm rot="5400000">
            <a:off x="468500" y="2438477"/>
            <a:ext cx="712498" cy="545572"/>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Chevron 77">
            <a:extLst>
              <a:ext uri="{FF2B5EF4-FFF2-40B4-BE49-F238E27FC236}">
                <a16:creationId xmlns:a16="http://schemas.microsoft.com/office/drawing/2014/main" id="{FF018D01-92BC-B649-9DFE-35484CE8AA16}"/>
              </a:ext>
            </a:extLst>
          </p:cNvPr>
          <p:cNvSpPr/>
          <p:nvPr>
            <p:custDataLst>
              <p:tags r:id="rId9"/>
            </p:custDataLst>
          </p:nvPr>
        </p:nvSpPr>
        <p:spPr>
          <a:xfrm rot="5400000">
            <a:off x="483411" y="3089536"/>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Chevron 79">
            <a:extLst>
              <a:ext uri="{FF2B5EF4-FFF2-40B4-BE49-F238E27FC236}">
                <a16:creationId xmlns:a16="http://schemas.microsoft.com/office/drawing/2014/main" id="{B5CD6BA5-90DA-1040-85C9-CE698AD494A1}"/>
              </a:ext>
            </a:extLst>
          </p:cNvPr>
          <p:cNvSpPr/>
          <p:nvPr>
            <p:custDataLst>
              <p:tags r:id="rId10"/>
            </p:custDataLst>
          </p:nvPr>
        </p:nvSpPr>
        <p:spPr>
          <a:xfrm rot="5400000">
            <a:off x="492298" y="3740593"/>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Chevron 80">
            <a:extLst>
              <a:ext uri="{FF2B5EF4-FFF2-40B4-BE49-F238E27FC236}">
                <a16:creationId xmlns:a16="http://schemas.microsoft.com/office/drawing/2014/main" id="{469EAFE5-36F6-1548-9427-F82CD82D3B86}"/>
              </a:ext>
            </a:extLst>
          </p:cNvPr>
          <p:cNvSpPr/>
          <p:nvPr>
            <p:custDataLst>
              <p:tags r:id="rId11"/>
            </p:custDataLst>
          </p:nvPr>
        </p:nvSpPr>
        <p:spPr>
          <a:xfrm rot="5400000">
            <a:off x="492294" y="4391651"/>
            <a:ext cx="712498" cy="545573"/>
          </a:xfrm>
          <a:prstGeom prst="chevron">
            <a:avLst/>
          </a:prstGeom>
          <a:solidFill>
            <a:srgbClr val="783E63"/>
          </a:solidFill>
          <a:ln>
            <a:solidFill>
              <a:srgbClr val="783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Chevron 81">
            <a:extLst>
              <a:ext uri="{FF2B5EF4-FFF2-40B4-BE49-F238E27FC236}">
                <a16:creationId xmlns:a16="http://schemas.microsoft.com/office/drawing/2014/main" id="{2A61DECC-51E6-AC40-9CC8-3546F2A04B61}"/>
              </a:ext>
            </a:extLst>
          </p:cNvPr>
          <p:cNvSpPr/>
          <p:nvPr>
            <p:custDataLst>
              <p:tags r:id="rId12"/>
            </p:custDataLst>
          </p:nvPr>
        </p:nvSpPr>
        <p:spPr>
          <a:xfrm rot="5400000">
            <a:off x="492295" y="5042709"/>
            <a:ext cx="712498" cy="545573"/>
          </a:xfrm>
          <a:prstGeom prst="chevron">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Chevron 83">
            <a:extLst>
              <a:ext uri="{FF2B5EF4-FFF2-40B4-BE49-F238E27FC236}">
                <a16:creationId xmlns:a16="http://schemas.microsoft.com/office/drawing/2014/main" id="{E8B1EF4A-4D96-8647-B625-DE38214B94A1}"/>
              </a:ext>
            </a:extLst>
          </p:cNvPr>
          <p:cNvSpPr/>
          <p:nvPr>
            <p:custDataLst>
              <p:tags r:id="rId13"/>
            </p:custDataLst>
          </p:nvPr>
        </p:nvSpPr>
        <p:spPr>
          <a:xfrm rot="5400000">
            <a:off x="500515" y="569377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82418709-7A6F-AC6E-16EA-E8FC2DA94D58}"/>
              </a:ext>
            </a:extLst>
          </p:cNvPr>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161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3DDA43-ABF2-0304-157C-F6444FF180EF}"/>
              </a:ext>
            </a:extLst>
          </p:cNvPr>
          <p:cNvSpPr/>
          <p:nvPr>
            <p:custDataLst>
              <p:tags r:id="rId1"/>
            </p:custDataLst>
          </p:nvPr>
        </p:nvSpPr>
        <p:spPr>
          <a:xfrm>
            <a:off x="2085409" y="957383"/>
            <a:ext cx="1481756" cy="1481756"/>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TextBox 44">
            <a:extLst>
              <a:ext uri="{FF2B5EF4-FFF2-40B4-BE49-F238E27FC236}">
                <a16:creationId xmlns:a16="http://schemas.microsoft.com/office/drawing/2014/main" id="{9CAD9EB7-8001-7CB7-0DD7-08B6F793B78D}"/>
              </a:ext>
            </a:extLst>
          </p:cNvPr>
          <p:cNvSpPr txBox="1"/>
          <p:nvPr>
            <p:custDataLst>
              <p:tags r:id="rId2"/>
            </p:custDataLst>
          </p:nvPr>
        </p:nvSpPr>
        <p:spPr>
          <a:xfrm>
            <a:off x="1886971" y="2604656"/>
            <a:ext cx="1999659" cy="709681"/>
          </a:xfrm>
          <a:prstGeom prst="rect">
            <a:avLst/>
          </a:prstGeom>
          <a:noFill/>
        </p:spPr>
        <p:txBody>
          <a:bodyPr wrap="square">
            <a:spAutoFit/>
          </a:bodyPr>
          <a:lstStyle/>
          <a:p>
            <a:pPr algn="ctr">
              <a:lnSpc>
                <a:spcPts val="1600"/>
              </a:lnSpc>
            </a:pPr>
            <a:r>
              <a:rPr lang="fr-FR" sz="1800" b="1" dirty="0">
                <a:solidFill>
                  <a:schemeClr val="bg1"/>
                </a:solidFill>
                <a:latin typeface="Branding SemiBold" pitchFamily="2" charset="77"/>
              </a:rPr>
              <a:t>TAILLE MOYENNE DES FERMES AU </a:t>
            </a:r>
            <a:r>
              <a:rPr lang="fr-FR" sz="1800" b="1" dirty="0">
                <a:solidFill>
                  <a:srgbClr val="E9E642"/>
                </a:solidFill>
                <a:latin typeface="Branding SemiBold" pitchFamily="2" charset="77"/>
              </a:rPr>
              <a:t>CANADA</a:t>
            </a:r>
            <a:r>
              <a:rPr lang="fr-FR" sz="1800" b="1" dirty="0">
                <a:solidFill>
                  <a:schemeClr val="bg1"/>
                </a:solidFill>
                <a:latin typeface="Branding SemiBold" pitchFamily="2" charset="77"/>
              </a:rPr>
              <a:t> : 1971</a:t>
            </a:r>
            <a:endParaRPr lang="en-CA" b="1" dirty="0">
              <a:latin typeface="Branding SemiBold" pitchFamily="2" charset="77"/>
            </a:endParaRPr>
          </a:p>
        </p:txBody>
      </p:sp>
      <p:sp>
        <p:nvSpPr>
          <p:cNvPr id="21" name="Content Placeholder 2">
            <a:extLst>
              <a:ext uri="{FF2B5EF4-FFF2-40B4-BE49-F238E27FC236}">
                <a16:creationId xmlns:a16="http://schemas.microsoft.com/office/drawing/2014/main" id="{86A2A2E7-9C78-BA46-B631-275F131B0934}"/>
              </a:ext>
            </a:extLst>
          </p:cNvPr>
          <p:cNvSpPr txBox="1">
            <a:spLocks/>
          </p:cNvSpPr>
          <p:nvPr>
            <p:custDataLst>
              <p:tags r:id="rId3"/>
            </p:custDataLst>
          </p:nvPr>
        </p:nvSpPr>
        <p:spPr>
          <a:xfrm>
            <a:off x="1376143" y="4959245"/>
            <a:ext cx="2389037" cy="9413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1940s–</a:t>
            </a:r>
          </a:p>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à  </a:t>
            </a:r>
            <a:r>
              <a:rPr lang="en-CA" sz="2400" b="1" dirty="0" err="1">
                <a:solidFill>
                  <a:srgbClr val="E9E642"/>
                </a:solidFill>
                <a:latin typeface="Branding Black" pitchFamily="2" charset="77"/>
              </a:rPr>
              <a:t>aujourd’hui</a:t>
            </a:r>
            <a:endParaRPr lang="en-CA" sz="2400" b="1" dirty="0">
              <a:solidFill>
                <a:srgbClr val="E9E642"/>
              </a:solidFill>
              <a:latin typeface="Branding Black" pitchFamily="2" charset="77"/>
            </a:endParaRPr>
          </a:p>
        </p:txBody>
      </p:sp>
      <p:sp>
        <p:nvSpPr>
          <p:cNvPr id="22" name="Arrow: Chevron 70">
            <a:extLst>
              <a:ext uri="{FF2B5EF4-FFF2-40B4-BE49-F238E27FC236}">
                <a16:creationId xmlns:a16="http://schemas.microsoft.com/office/drawing/2014/main" id="{E7C0A492-8F9D-DA45-9ECF-96939E452BA4}"/>
              </a:ext>
            </a:extLst>
          </p:cNvPr>
          <p:cNvSpPr/>
          <p:nvPr>
            <p:custDataLst>
              <p:tags r:id="rId4"/>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Arrow: Chevron 74">
            <a:extLst>
              <a:ext uri="{FF2B5EF4-FFF2-40B4-BE49-F238E27FC236}">
                <a16:creationId xmlns:a16="http://schemas.microsoft.com/office/drawing/2014/main" id="{92F3676B-942F-2044-AB6D-80DB554F812D}"/>
              </a:ext>
            </a:extLst>
          </p:cNvPr>
          <p:cNvSpPr/>
          <p:nvPr>
            <p:custDataLst>
              <p:tags r:id="rId5"/>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Chevron 75">
            <a:extLst>
              <a:ext uri="{FF2B5EF4-FFF2-40B4-BE49-F238E27FC236}">
                <a16:creationId xmlns:a16="http://schemas.microsoft.com/office/drawing/2014/main" id="{55273344-8D6C-D04A-9B3F-1A221C759848}"/>
              </a:ext>
            </a:extLst>
          </p:cNvPr>
          <p:cNvSpPr/>
          <p:nvPr>
            <p:custDataLst>
              <p:tags r:id="rId6"/>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Chevron 76">
            <a:extLst>
              <a:ext uri="{FF2B5EF4-FFF2-40B4-BE49-F238E27FC236}">
                <a16:creationId xmlns:a16="http://schemas.microsoft.com/office/drawing/2014/main" id="{F46B62C3-BAE3-D143-9B23-39FACD662D28}"/>
              </a:ext>
            </a:extLst>
          </p:cNvPr>
          <p:cNvSpPr/>
          <p:nvPr>
            <p:custDataLst>
              <p:tags r:id="rId7"/>
            </p:custDataLst>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Chevron 77">
            <a:extLst>
              <a:ext uri="{FF2B5EF4-FFF2-40B4-BE49-F238E27FC236}">
                <a16:creationId xmlns:a16="http://schemas.microsoft.com/office/drawing/2014/main" id="{55B869F8-97AD-F14F-929E-72EF5B288F04}"/>
              </a:ext>
            </a:extLst>
          </p:cNvPr>
          <p:cNvSpPr/>
          <p:nvPr>
            <p:custDataLst>
              <p:tags r:id="rId8"/>
            </p:custDataLst>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Chevron 79">
            <a:extLst>
              <a:ext uri="{FF2B5EF4-FFF2-40B4-BE49-F238E27FC236}">
                <a16:creationId xmlns:a16="http://schemas.microsoft.com/office/drawing/2014/main" id="{87F4146C-4D05-0548-8831-6E3137FEB16B}"/>
              </a:ext>
            </a:extLst>
          </p:cNvPr>
          <p:cNvSpPr/>
          <p:nvPr>
            <p:custDataLst>
              <p:tags r:id="rId9"/>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Chevron 80">
            <a:extLst>
              <a:ext uri="{FF2B5EF4-FFF2-40B4-BE49-F238E27FC236}">
                <a16:creationId xmlns:a16="http://schemas.microsoft.com/office/drawing/2014/main" id="{C14D1AE2-D984-FF4B-AC24-C8D9CA5E6FC7}"/>
              </a:ext>
            </a:extLst>
          </p:cNvPr>
          <p:cNvSpPr/>
          <p:nvPr>
            <p:custDataLst>
              <p:tags r:id="rId10"/>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Chevron 81">
            <a:extLst>
              <a:ext uri="{FF2B5EF4-FFF2-40B4-BE49-F238E27FC236}">
                <a16:creationId xmlns:a16="http://schemas.microsoft.com/office/drawing/2014/main" id="{0DFDE942-BBFA-964C-96AA-485E7F5166D0}"/>
              </a:ext>
            </a:extLst>
          </p:cNvPr>
          <p:cNvSpPr/>
          <p:nvPr>
            <p:custDataLst>
              <p:tags r:id="rId11"/>
            </p:custDataLst>
          </p:nvPr>
        </p:nvSpPr>
        <p:spPr>
          <a:xfrm rot="5400000">
            <a:off x="492295" y="5042709"/>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Chevron 83">
            <a:extLst>
              <a:ext uri="{FF2B5EF4-FFF2-40B4-BE49-F238E27FC236}">
                <a16:creationId xmlns:a16="http://schemas.microsoft.com/office/drawing/2014/main" id="{FD003411-A7A9-F64E-AFA5-6953A09CDDA6}"/>
              </a:ext>
            </a:extLst>
          </p:cNvPr>
          <p:cNvSpPr/>
          <p:nvPr>
            <p:custDataLst>
              <p:tags r:id="rId12"/>
            </p:custDataLst>
          </p:nvPr>
        </p:nvSpPr>
        <p:spPr>
          <a:xfrm rot="5400000">
            <a:off x="500515" y="5693771"/>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DB4AE45-7B29-4F4E-BFE1-91FA107B3CEC}"/>
              </a:ext>
            </a:extLst>
          </p:cNvPr>
          <p:cNvSpPr txBox="1"/>
          <p:nvPr>
            <p:custDataLst>
              <p:tags r:id="rId13"/>
            </p:custDataLst>
          </p:nvPr>
        </p:nvSpPr>
        <p:spPr>
          <a:xfrm>
            <a:off x="4016965" y="3657130"/>
            <a:ext cx="2514463" cy="709681"/>
          </a:xfrm>
          <a:prstGeom prst="rect">
            <a:avLst/>
          </a:prstGeom>
          <a:noFill/>
        </p:spPr>
        <p:txBody>
          <a:bodyPr wrap="square" lIns="91440" tIns="45720" rIns="91440" bIns="45720" anchor="t">
            <a:spAutoFit/>
          </a:bodyPr>
          <a:lstStyle/>
          <a:p>
            <a:pPr algn="ctr">
              <a:lnSpc>
                <a:spcPts val="1600"/>
              </a:lnSpc>
            </a:pPr>
            <a:r>
              <a:rPr lang="fr-FR" b="1" dirty="0">
                <a:solidFill>
                  <a:schemeClr val="bg1"/>
                </a:solidFill>
                <a:latin typeface="Branding SemiBold" pitchFamily="2" charset="77"/>
              </a:rPr>
              <a:t>TAILLE MOYENNE DES FERMES AU </a:t>
            </a:r>
            <a:r>
              <a:rPr lang="fr-FR" b="1" dirty="0">
                <a:solidFill>
                  <a:srgbClr val="E9E642"/>
                </a:solidFill>
                <a:latin typeface="Branding SemiBold" pitchFamily="2" charset="77"/>
              </a:rPr>
              <a:t>CANADA </a:t>
            </a:r>
            <a:r>
              <a:rPr lang="en-CA" sz="1800" b="1" dirty="0">
                <a:solidFill>
                  <a:schemeClr val="bg1"/>
                </a:solidFill>
                <a:latin typeface="Branding SemiBold"/>
              </a:rPr>
              <a:t>: 2016</a:t>
            </a:r>
            <a:endParaRPr lang="en-CA" b="1" dirty="0">
              <a:solidFill>
                <a:schemeClr val="bg1"/>
              </a:solidFill>
              <a:latin typeface="Branding SemiBold"/>
            </a:endParaRPr>
          </a:p>
        </p:txBody>
      </p:sp>
      <p:sp>
        <p:nvSpPr>
          <p:cNvPr id="38" name="TextBox 37">
            <a:extLst>
              <a:ext uri="{FF2B5EF4-FFF2-40B4-BE49-F238E27FC236}">
                <a16:creationId xmlns:a16="http://schemas.microsoft.com/office/drawing/2014/main" id="{441F7B6B-9BEF-444F-A1B7-CAD90A147B10}"/>
              </a:ext>
            </a:extLst>
          </p:cNvPr>
          <p:cNvSpPr txBox="1"/>
          <p:nvPr>
            <p:custDataLst>
              <p:tags r:id="rId14"/>
            </p:custDataLst>
          </p:nvPr>
        </p:nvSpPr>
        <p:spPr>
          <a:xfrm>
            <a:off x="7114233" y="4052861"/>
            <a:ext cx="3989196" cy="510653"/>
          </a:xfrm>
          <a:prstGeom prst="rect">
            <a:avLst/>
          </a:prstGeom>
          <a:noFill/>
        </p:spPr>
        <p:txBody>
          <a:bodyPr wrap="square" lIns="91440" tIns="45720" rIns="91440" bIns="45720" anchor="t">
            <a:spAutoFit/>
          </a:bodyPr>
          <a:lstStyle/>
          <a:p>
            <a:pPr algn="ctr">
              <a:lnSpc>
                <a:spcPts val="1600"/>
              </a:lnSpc>
            </a:pPr>
            <a:r>
              <a:rPr lang="fr-FR" b="1" dirty="0">
                <a:solidFill>
                  <a:schemeClr val="bg1"/>
                </a:solidFill>
                <a:latin typeface="Branding SemiBold"/>
              </a:rPr>
              <a:t>TAILLE MOYENNE DES </a:t>
            </a:r>
          </a:p>
          <a:p>
            <a:pPr algn="ctr">
              <a:lnSpc>
                <a:spcPts val="1600"/>
              </a:lnSpc>
            </a:pPr>
            <a:r>
              <a:rPr lang="fr-FR" b="1" dirty="0">
                <a:solidFill>
                  <a:schemeClr val="bg1"/>
                </a:solidFill>
                <a:latin typeface="Branding SemiBold"/>
              </a:rPr>
              <a:t>FERMES DE </a:t>
            </a:r>
            <a:r>
              <a:rPr lang="fr-FR" b="1" dirty="0">
                <a:solidFill>
                  <a:srgbClr val="E9E642"/>
                </a:solidFill>
                <a:latin typeface="Branding SemiBold"/>
              </a:rPr>
              <a:t>PRAIRIES</a:t>
            </a:r>
            <a:r>
              <a:rPr lang="fr-FR" b="1" dirty="0">
                <a:solidFill>
                  <a:schemeClr val="bg1"/>
                </a:solidFill>
                <a:latin typeface="Branding SemiBold"/>
              </a:rPr>
              <a:t> : 2016</a:t>
            </a:r>
            <a:endParaRPr lang="en-CA" dirty="0">
              <a:solidFill>
                <a:schemeClr val="bg1"/>
              </a:solidFill>
            </a:endParaRPr>
          </a:p>
        </p:txBody>
      </p:sp>
      <p:sp>
        <p:nvSpPr>
          <p:cNvPr id="39" name="Rectangle 38">
            <a:extLst>
              <a:ext uri="{FF2B5EF4-FFF2-40B4-BE49-F238E27FC236}">
                <a16:creationId xmlns:a16="http://schemas.microsoft.com/office/drawing/2014/main" id="{A3ED9A31-CDB4-2D40-8C5E-C09790691AD0}"/>
              </a:ext>
            </a:extLst>
          </p:cNvPr>
          <p:cNvSpPr/>
          <p:nvPr>
            <p:custDataLst>
              <p:tags r:id="rId15"/>
            </p:custDataLst>
          </p:nvPr>
        </p:nvSpPr>
        <p:spPr>
          <a:xfrm>
            <a:off x="3993167" y="947964"/>
            <a:ext cx="2538261" cy="2538261"/>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0" name="Rectangle 39">
            <a:extLst>
              <a:ext uri="{FF2B5EF4-FFF2-40B4-BE49-F238E27FC236}">
                <a16:creationId xmlns:a16="http://schemas.microsoft.com/office/drawing/2014/main" id="{D3019566-3584-3142-A63B-38D4CAB82917}"/>
              </a:ext>
            </a:extLst>
          </p:cNvPr>
          <p:cNvSpPr/>
          <p:nvPr>
            <p:custDataLst>
              <p:tags r:id="rId16"/>
            </p:custDataLst>
          </p:nvPr>
        </p:nvSpPr>
        <p:spPr>
          <a:xfrm>
            <a:off x="6975212" y="947964"/>
            <a:ext cx="4239753" cy="4239753"/>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TextBox 43">
            <a:extLst>
              <a:ext uri="{FF2B5EF4-FFF2-40B4-BE49-F238E27FC236}">
                <a16:creationId xmlns:a16="http://schemas.microsoft.com/office/drawing/2014/main" id="{469AC2DC-3671-0345-97AC-E9F3BE92E7D8}"/>
              </a:ext>
            </a:extLst>
          </p:cNvPr>
          <p:cNvSpPr txBox="1"/>
          <p:nvPr>
            <p:custDataLst>
              <p:tags r:id="rId17"/>
            </p:custDataLst>
          </p:nvPr>
        </p:nvSpPr>
        <p:spPr>
          <a:xfrm>
            <a:off x="2153152" y="1815636"/>
            <a:ext cx="1368654" cy="305468"/>
          </a:xfrm>
          <a:prstGeom prst="rect">
            <a:avLst/>
          </a:prstGeom>
          <a:noFill/>
        </p:spPr>
        <p:txBody>
          <a:bodyPr wrap="square">
            <a:spAutoFit/>
          </a:bodyPr>
          <a:lstStyle/>
          <a:p>
            <a:pPr algn="ctr">
              <a:lnSpc>
                <a:spcPts val="1600"/>
              </a:lnSpc>
            </a:pPr>
            <a:r>
              <a:rPr lang="en-CA" sz="1800" b="1" dirty="0">
                <a:solidFill>
                  <a:schemeClr val="bg1"/>
                </a:solidFill>
                <a:latin typeface="Branding Black" pitchFamily="2" charset="77"/>
              </a:rPr>
              <a:t>ACRES</a:t>
            </a:r>
            <a:endParaRPr lang="en-CA" dirty="0"/>
          </a:p>
        </p:txBody>
      </p:sp>
      <p:sp>
        <p:nvSpPr>
          <p:cNvPr id="47" name="TextBox 46">
            <a:extLst>
              <a:ext uri="{FF2B5EF4-FFF2-40B4-BE49-F238E27FC236}">
                <a16:creationId xmlns:a16="http://schemas.microsoft.com/office/drawing/2014/main" id="{5C0BDA82-8756-E24C-8900-5B6186FECB1C}"/>
              </a:ext>
            </a:extLst>
          </p:cNvPr>
          <p:cNvSpPr txBox="1"/>
          <p:nvPr>
            <p:custDataLst>
              <p:tags r:id="rId18"/>
            </p:custDataLst>
          </p:nvPr>
        </p:nvSpPr>
        <p:spPr>
          <a:xfrm>
            <a:off x="4567922" y="2532911"/>
            <a:ext cx="1368654" cy="338362"/>
          </a:xfrm>
          <a:prstGeom prst="rect">
            <a:avLst/>
          </a:prstGeom>
          <a:noFill/>
        </p:spPr>
        <p:txBody>
          <a:bodyPr wrap="square">
            <a:spAutoFit/>
          </a:bodyPr>
          <a:lstStyle/>
          <a:p>
            <a:pPr algn="ctr">
              <a:lnSpc>
                <a:spcPts val="1600"/>
              </a:lnSpc>
            </a:pPr>
            <a:r>
              <a:rPr lang="en-CA" sz="2800" b="1" dirty="0">
                <a:solidFill>
                  <a:schemeClr val="bg1"/>
                </a:solidFill>
                <a:latin typeface="Branding Black" pitchFamily="2" charset="77"/>
              </a:rPr>
              <a:t>ACRES</a:t>
            </a:r>
            <a:endParaRPr lang="en-CA" sz="2800" dirty="0"/>
          </a:p>
        </p:txBody>
      </p:sp>
      <p:sp>
        <p:nvSpPr>
          <p:cNvPr id="50" name="TextBox 49">
            <a:extLst>
              <a:ext uri="{FF2B5EF4-FFF2-40B4-BE49-F238E27FC236}">
                <a16:creationId xmlns:a16="http://schemas.microsoft.com/office/drawing/2014/main" id="{6FCF3459-6F3F-5C47-B457-A09E4E7A0DE8}"/>
              </a:ext>
            </a:extLst>
          </p:cNvPr>
          <p:cNvSpPr txBox="1"/>
          <p:nvPr>
            <p:custDataLst>
              <p:tags r:id="rId19"/>
            </p:custDataLst>
          </p:nvPr>
        </p:nvSpPr>
        <p:spPr>
          <a:xfrm>
            <a:off x="8219982" y="3335980"/>
            <a:ext cx="1866464" cy="364715"/>
          </a:xfrm>
          <a:prstGeom prst="rect">
            <a:avLst/>
          </a:prstGeom>
          <a:noFill/>
        </p:spPr>
        <p:txBody>
          <a:bodyPr wrap="square">
            <a:spAutoFit/>
          </a:bodyPr>
          <a:lstStyle/>
          <a:p>
            <a:pPr algn="ctr">
              <a:lnSpc>
                <a:spcPts val="1600"/>
              </a:lnSpc>
            </a:pPr>
            <a:r>
              <a:rPr lang="en-CA" sz="3600" b="1" dirty="0">
                <a:solidFill>
                  <a:schemeClr val="bg1"/>
                </a:solidFill>
                <a:latin typeface="Branding Black" pitchFamily="2" charset="77"/>
              </a:rPr>
              <a:t>ACRES</a:t>
            </a:r>
            <a:endParaRPr lang="en-CA" sz="3600" dirty="0"/>
          </a:p>
        </p:txBody>
      </p:sp>
      <p:sp>
        <p:nvSpPr>
          <p:cNvPr id="53" name="TextBox 52">
            <a:extLst>
              <a:ext uri="{FF2B5EF4-FFF2-40B4-BE49-F238E27FC236}">
                <a16:creationId xmlns:a16="http://schemas.microsoft.com/office/drawing/2014/main" id="{52D5F2FB-9230-FB4E-B3DA-01EE0917A799}"/>
              </a:ext>
            </a:extLst>
          </p:cNvPr>
          <p:cNvSpPr txBox="1"/>
          <p:nvPr>
            <p:custDataLst>
              <p:tags r:id="rId20"/>
            </p:custDataLst>
          </p:nvPr>
        </p:nvSpPr>
        <p:spPr>
          <a:xfrm>
            <a:off x="7430546" y="2923955"/>
            <a:ext cx="3393845" cy="562270"/>
          </a:xfrm>
          <a:prstGeom prst="rect">
            <a:avLst/>
          </a:prstGeom>
          <a:noFill/>
        </p:spPr>
        <p:txBody>
          <a:bodyPr wrap="square">
            <a:spAutoFit/>
          </a:bodyPr>
          <a:lstStyle/>
          <a:p>
            <a:pPr algn="ctr">
              <a:lnSpc>
                <a:spcPts val="1600"/>
              </a:lnSpc>
            </a:pPr>
            <a:r>
              <a:rPr lang="en-CA" sz="9600" b="1" dirty="0">
                <a:solidFill>
                  <a:schemeClr val="bg1"/>
                </a:solidFill>
                <a:latin typeface="Branding Black" pitchFamily="2" charset="77"/>
              </a:rPr>
              <a:t>1,404</a:t>
            </a:r>
            <a:endParaRPr lang="en-CA" sz="9600" dirty="0"/>
          </a:p>
        </p:txBody>
      </p:sp>
      <p:sp>
        <p:nvSpPr>
          <p:cNvPr id="54" name="TextBox 53">
            <a:extLst>
              <a:ext uri="{FF2B5EF4-FFF2-40B4-BE49-F238E27FC236}">
                <a16:creationId xmlns:a16="http://schemas.microsoft.com/office/drawing/2014/main" id="{9F105E32-D707-2342-94BF-8D7621BD53D1}"/>
              </a:ext>
            </a:extLst>
          </p:cNvPr>
          <p:cNvSpPr txBox="1"/>
          <p:nvPr>
            <p:custDataLst>
              <p:tags r:id="rId21"/>
            </p:custDataLst>
          </p:nvPr>
        </p:nvSpPr>
        <p:spPr>
          <a:xfrm>
            <a:off x="3946921" y="2217094"/>
            <a:ext cx="2644798" cy="483274"/>
          </a:xfrm>
          <a:prstGeom prst="rect">
            <a:avLst/>
          </a:prstGeom>
          <a:noFill/>
        </p:spPr>
        <p:txBody>
          <a:bodyPr wrap="square">
            <a:spAutoFit/>
          </a:bodyPr>
          <a:lstStyle/>
          <a:p>
            <a:pPr algn="ctr">
              <a:lnSpc>
                <a:spcPts val="1600"/>
              </a:lnSpc>
            </a:pPr>
            <a:r>
              <a:rPr lang="en-CA" sz="7200" b="1" dirty="0">
                <a:solidFill>
                  <a:schemeClr val="bg1"/>
                </a:solidFill>
                <a:latin typeface="Branding Black" pitchFamily="2" charset="77"/>
              </a:rPr>
              <a:t>820</a:t>
            </a:r>
            <a:endParaRPr lang="en-CA" sz="7200" dirty="0"/>
          </a:p>
        </p:txBody>
      </p:sp>
      <p:sp>
        <p:nvSpPr>
          <p:cNvPr id="55" name="TextBox 54">
            <a:extLst>
              <a:ext uri="{FF2B5EF4-FFF2-40B4-BE49-F238E27FC236}">
                <a16:creationId xmlns:a16="http://schemas.microsoft.com/office/drawing/2014/main" id="{33A676B5-3950-CF45-8512-E708EFA3114B}"/>
              </a:ext>
            </a:extLst>
          </p:cNvPr>
          <p:cNvSpPr txBox="1"/>
          <p:nvPr>
            <p:custDataLst>
              <p:tags r:id="rId22"/>
            </p:custDataLst>
          </p:nvPr>
        </p:nvSpPr>
        <p:spPr>
          <a:xfrm>
            <a:off x="2085409" y="1584253"/>
            <a:ext cx="1481756" cy="404213"/>
          </a:xfrm>
          <a:prstGeom prst="rect">
            <a:avLst/>
          </a:prstGeom>
          <a:noFill/>
        </p:spPr>
        <p:txBody>
          <a:bodyPr wrap="square">
            <a:spAutoFit/>
          </a:bodyPr>
          <a:lstStyle/>
          <a:p>
            <a:pPr algn="ctr">
              <a:lnSpc>
                <a:spcPts val="1600"/>
              </a:lnSpc>
            </a:pPr>
            <a:r>
              <a:rPr lang="en-CA" sz="4800" b="1" dirty="0">
                <a:solidFill>
                  <a:schemeClr val="bg1"/>
                </a:solidFill>
                <a:latin typeface="Branding Black" pitchFamily="2" charset="77"/>
              </a:rPr>
              <a:t>463</a:t>
            </a:r>
            <a:endParaRPr lang="en-CA" sz="4800" dirty="0"/>
          </a:p>
        </p:txBody>
      </p:sp>
      <p:pic>
        <p:nvPicPr>
          <p:cNvPr id="2" name="Picture 2">
            <a:extLst>
              <a:ext uri="{FF2B5EF4-FFF2-40B4-BE49-F238E27FC236}">
                <a16:creationId xmlns:a16="http://schemas.microsoft.com/office/drawing/2014/main" id="{FC18C948-A600-40D8-6311-0E7A9B10E0E2}"/>
              </a:ext>
            </a:extLst>
          </p:cNvPr>
          <p:cNvPicPr>
            <a:picLocks noChangeAspect="1" noChangeArrowheads="1"/>
          </p:cNvPicPr>
          <p:nvPr>
            <p:custDataLst>
              <p:tags r:id="rId23"/>
            </p:custDataLst>
          </p:nvPr>
        </p:nvPicPr>
        <p:blipFill>
          <a:blip r:embed="rId2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73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animBg="1"/>
      <p:bldP spid="40" grpId="0" animBg="1"/>
      <p:bldP spid="47" grpId="0"/>
      <p:bldP spid="50" grpId="0"/>
      <p:bldP spid="53"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292AFB-A229-2843-A0FC-EE2B00B3CECD}"/>
              </a:ext>
            </a:extLst>
          </p:cNvPr>
          <p:cNvPicPr>
            <a:picLocks noChangeAspect="1"/>
          </p:cNvPicPr>
          <p:nvPr>
            <p:custDataLst>
              <p:tags r:id="rId1"/>
            </p:custDataLst>
          </p:nvPr>
        </p:nvPicPr>
        <p:blipFill rotWithShape="1">
          <a:blip r:embed="rId17">
            <a:extLst>
              <a:ext uri="{28A0092B-C50C-407E-A947-70E740481C1C}">
                <a14:useLocalDpi xmlns:a14="http://schemas.microsoft.com/office/drawing/2010/main" val="0"/>
              </a:ext>
            </a:extLst>
          </a:blip>
          <a:srcRect l="728" t="1747" r="1115" b="1579"/>
          <a:stretch/>
        </p:blipFill>
        <p:spPr>
          <a:xfrm>
            <a:off x="4885078" y="0"/>
            <a:ext cx="7394146" cy="6858000"/>
          </a:xfrm>
          <a:prstGeom prst="rect">
            <a:avLst/>
          </a:prstGeom>
        </p:spPr>
      </p:pic>
      <p:sp>
        <p:nvSpPr>
          <p:cNvPr id="9" name="TextBox 8">
            <a:extLst>
              <a:ext uri="{FF2B5EF4-FFF2-40B4-BE49-F238E27FC236}">
                <a16:creationId xmlns:a16="http://schemas.microsoft.com/office/drawing/2014/main" id="{52BEC999-1528-79E8-0145-E9EB1F3EA7E2}"/>
              </a:ext>
            </a:extLst>
          </p:cNvPr>
          <p:cNvSpPr txBox="1"/>
          <p:nvPr>
            <p:custDataLst>
              <p:tags r:id="rId2"/>
            </p:custDataLst>
          </p:nvPr>
        </p:nvSpPr>
        <p:spPr>
          <a:xfrm>
            <a:off x="1376144" y="383402"/>
            <a:ext cx="3459492" cy="5109540"/>
          </a:xfrm>
          <a:prstGeom prst="rect">
            <a:avLst/>
          </a:prstGeom>
          <a:noFill/>
        </p:spPr>
        <p:txBody>
          <a:bodyPr wrap="square">
            <a:spAutoFit/>
          </a:bodyPr>
          <a:lstStyle/>
          <a:p>
            <a:pPr marR="0" lvl="0">
              <a:lnSpc>
                <a:spcPct val="107000"/>
              </a:lnSpc>
              <a:spcBef>
                <a:spcPts val="0"/>
              </a:spcBef>
              <a:spcAft>
                <a:spcPts val="0"/>
              </a:spcAft>
              <a:buSzPct val="75000"/>
            </a:pPr>
            <a:r>
              <a:rPr lang="en-US" sz="1800" b="1" dirty="0" err="1">
                <a:solidFill>
                  <a:srgbClr val="E9E642"/>
                </a:solidFill>
                <a:effectLst/>
                <a:latin typeface="Branding Black" pitchFamily="2" charset="77"/>
                <a:ea typeface="Calibri" panose="020F0502020204030204" pitchFamily="34" charset="0"/>
                <a:cs typeface="Times New Roman" panose="02020603050405020304" pitchFamily="18" charset="0"/>
              </a:rPr>
              <a:t>Fourrage</a:t>
            </a: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 : </a:t>
            </a:r>
            <a:r>
              <a:rPr lang="fr-FR" sz="1800" b="1" dirty="0">
                <a:solidFill>
                  <a:schemeClr val="bg1"/>
                </a:solidFill>
                <a:effectLst/>
                <a:latin typeface="Branding SemiBold" pitchFamily="2" charset="77"/>
                <a:ea typeface="Calibri" panose="020F0502020204030204" pitchFamily="34" charset="0"/>
                <a:cs typeface="Times New Roman" panose="02020603050405020304" pitchFamily="18" charset="0"/>
              </a:rPr>
              <a:t>cultures telles que le foin et l'herbe qui sont cultivées pour fournir de la nourriture au bétail comme les bovins.</a:t>
            </a:r>
          </a:p>
          <a:p>
            <a:pPr marR="0" lvl="0">
              <a:lnSpc>
                <a:spcPct val="107000"/>
              </a:lnSpc>
              <a:spcBef>
                <a:spcPts val="0"/>
              </a:spcBef>
              <a:spcAft>
                <a:spcPts val="0"/>
              </a:spcAft>
              <a:buSzPct val="75000"/>
            </a:pPr>
            <a:endParaRPr lang="en-CA" sz="18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R="0" lvl="0">
              <a:lnSpc>
                <a:spcPct val="107000"/>
              </a:lnSpc>
              <a:spcBef>
                <a:spcPts val="0"/>
              </a:spcBef>
              <a:spcAft>
                <a:spcPts val="0"/>
              </a:spcAft>
              <a:buSzPct val="75000"/>
            </a:pP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Cultures </a:t>
            </a:r>
            <a:r>
              <a:rPr lang="en-US" sz="1800" b="1" dirty="0" err="1">
                <a:solidFill>
                  <a:srgbClr val="E9E642"/>
                </a:solidFill>
                <a:effectLst/>
                <a:latin typeface="Branding Black" pitchFamily="2" charset="77"/>
                <a:ea typeface="Calibri" panose="020F0502020204030204" pitchFamily="34" charset="0"/>
                <a:cs typeface="Times New Roman" panose="02020603050405020304" pitchFamily="18" charset="0"/>
              </a:rPr>
              <a:t>en</a:t>
            </a: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 </a:t>
            </a:r>
            <a:r>
              <a:rPr lang="en-US" sz="1800" b="1" dirty="0" err="1">
                <a:solidFill>
                  <a:srgbClr val="E9E642"/>
                </a:solidFill>
                <a:effectLst/>
                <a:latin typeface="Branding Black" pitchFamily="2" charset="77"/>
                <a:ea typeface="Calibri" panose="020F0502020204030204" pitchFamily="34" charset="0"/>
                <a:cs typeface="Times New Roman" panose="02020603050405020304" pitchFamily="18" charset="0"/>
              </a:rPr>
              <a:t>serre</a:t>
            </a: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 : </a:t>
            </a:r>
            <a:r>
              <a:rPr lang="fr-FR" sz="1800" b="1" dirty="0">
                <a:solidFill>
                  <a:schemeClr val="bg1"/>
                </a:solidFill>
                <a:effectLst/>
                <a:latin typeface="Branding SemiBold" pitchFamily="2" charset="77"/>
                <a:ea typeface="Calibri" panose="020F0502020204030204" pitchFamily="34" charset="0"/>
                <a:cs typeface="Times New Roman" panose="02020603050405020304" pitchFamily="18" charset="0"/>
              </a:rPr>
              <a:t>cultures d'intérieur telles que les tomates, les concombres, la laitue et les poivrons.</a:t>
            </a:r>
          </a:p>
          <a:p>
            <a:pPr marR="0" lvl="0">
              <a:lnSpc>
                <a:spcPct val="107000"/>
              </a:lnSpc>
              <a:spcBef>
                <a:spcPts val="0"/>
              </a:spcBef>
              <a:spcAft>
                <a:spcPts val="0"/>
              </a:spcAft>
              <a:buSzPct val="75000"/>
            </a:pPr>
            <a:endParaRPr lang="en-CA" sz="18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R="0" lvl="0">
              <a:lnSpc>
                <a:spcPct val="107000"/>
              </a:lnSpc>
              <a:spcBef>
                <a:spcPts val="0"/>
              </a:spcBef>
              <a:spcAft>
                <a:spcPts val="0"/>
              </a:spcAft>
              <a:buSzPct val="75000"/>
            </a:pP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Horticulture : </a:t>
            </a:r>
            <a:r>
              <a:rPr lang="fr-FR" sz="1800" b="1" dirty="0">
                <a:solidFill>
                  <a:schemeClr val="bg1"/>
                </a:solidFill>
                <a:effectLst/>
                <a:latin typeface="Branding SemiBold" pitchFamily="2" charset="77"/>
                <a:ea typeface="Calibri" panose="020F0502020204030204" pitchFamily="34" charset="0"/>
                <a:cs typeface="Times New Roman" panose="02020603050405020304" pitchFamily="18" charset="0"/>
              </a:rPr>
              <a:t>culture de plantes telles que les fruits, les fleurs et les légumes.</a:t>
            </a:r>
            <a:br>
              <a:rPr lang="en-US" sz="1800" b="1" dirty="0">
                <a:solidFill>
                  <a:schemeClr val="bg1"/>
                </a:solidFill>
                <a:effectLst/>
                <a:latin typeface="Branding SemiBold" pitchFamily="2" charset="77"/>
                <a:ea typeface="Calibri" panose="020F0502020204030204" pitchFamily="34" charset="0"/>
                <a:cs typeface="Times New Roman" panose="02020603050405020304" pitchFamily="18" charset="0"/>
              </a:rPr>
            </a:br>
            <a:endParaRPr lang="en-CA" sz="18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R="0" lvl="0">
              <a:lnSpc>
                <a:spcPct val="107000"/>
              </a:lnSpc>
              <a:spcBef>
                <a:spcPts val="0"/>
              </a:spcBef>
              <a:spcAft>
                <a:spcPts val="800"/>
              </a:spcAft>
              <a:buSzPct val="75000"/>
            </a:pPr>
            <a:r>
              <a:rPr lang="en-US" sz="1800" b="1" dirty="0" err="1">
                <a:solidFill>
                  <a:srgbClr val="E9E642"/>
                </a:solidFill>
                <a:effectLst/>
                <a:latin typeface="Branding Black" pitchFamily="2" charset="77"/>
                <a:ea typeface="Calibri" panose="020F0502020204030204" pitchFamily="34" charset="0"/>
                <a:cs typeface="Times New Roman" panose="02020603050405020304" pitchFamily="18" charset="0"/>
              </a:rPr>
              <a:t>Oléagineux</a:t>
            </a:r>
            <a:r>
              <a:rPr lang="en-US" sz="1800" b="1" dirty="0">
                <a:solidFill>
                  <a:srgbClr val="E9E642"/>
                </a:solidFill>
                <a:effectLst/>
                <a:latin typeface="Branding Black" pitchFamily="2" charset="77"/>
                <a:ea typeface="Calibri" panose="020F0502020204030204" pitchFamily="34" charset="0"/>
                <a:cs typeface="Times New Roman" panose="02020603050405020304" pitchFamily="18" charset="0"/>
              </a:rPr>
              <a:t> : </a:t>
            </a:r>
            <a:r>
              <a:rPr lang="fr-FR" sz="1800" b="1" dirty="0">
                <a:solidFill>
                  <a:schemeClr val="bg1"/>
                </a:solidFill>
                <a:effectLst/>
                <a:latin typeface="Branding SemiBold" pitchFamily="2" charset="77"/>
                <a:ea typeface="Calibri" panose="020F0502020204030204" pitchFamily="34" charset="0"/>
                <a:cs typeface="Times New Roman" panose="02020603050405020304" pitchFamily="18" charset="0"/>
              </a:rPr>
              <a:t>cultures telles que le soja, le tournesol, le lin et le canola.</a:t>
            </a:r>
            <a:endParaRPr lang="en-CA" sz="1800" b="1" dirty="0">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347BC471-46D5-B5EE-7366-CE51AACBDAC6}"/>
              </a:ext>
            </a:extLst>
          </p:cNvPr>
          <p:cNvSpPr txBox="1"/>
          <p:nvPr>
            <p:custDataLst>
              <p:tags r:id="rId3"/>
            </p:custDataLst>
          </p:nvPr>
        </p:nvSpPr>
        <p:spPr>
          <a:xfrm>
            <a:off x="5334000" y="6472581"/>
            <a:ext cx="6858000" cy="276999"/>
          </a:xfrm>
          <a:prstGeom prst="rect">
            <a:avLst/>
          </a:prstGeom>
          <a:noFill/>
        </p:spPr>
        <p:txBody>
          <a:bodyPr wrap="square">
            <a:spAutoFit/>
          </a:bodyPr>
          <a:lstStyle/>
          <a:p>
            <a:pPr algn="ctr"/>
            <a:r>
              <a:rPr lang="en-US" sz="1200" b="1" dirty="0">
                <a:effectLst/>
                <a:latin typeface="Branding SemiBold" pitchFamily="2" charset="77"/>
                <a:ea typeface="Calibri" panose="020F0502020204030204" pitchFamily="34" charset="0"/>
                <a:cs typeface="Times New Roman" panose="02020603050405020304" pitchFamily="18" charset="0"/>
              </a:rPr>
              <a:t>Carte: Agriculture et </a:t>
            </a:r>
            <a:r>
              <a:rPr lang="en-US" sz="1200" b="1" dirty="0" err="1">
                <a:effectLst/>
                <a:latin typeface="Branding SemiBold" pitchFamily="2" charset="77"/>
                <a:ea typeface="Calibri" panose="020F0502020204030204" pitchFamily="34" charset="0"/>
                <a:cs typeface="Times New Roman" panose="02020603050405020304" pitchFamily="18" charset="0"/>
              </a:rPr>
              <a:t>Agroalimentaire</a:t>
            </a:r>
            <a:r>
              <a:rPr lang="en-US" sz="1200" b="1" dirty="0">
                <a:effectLst/>
                <a:latin typeface="Branding SemiBold" pitchFamily="2" charset="77"/>
                <a:ea typeface="Calibri" panose="020F0502020204030204" pitchFamily="34" charset="0"/>
                <a:cs typeface="Times New Roman" panose="02020603050405020304" pitchFamily="18" charset="0"/>
              </a:rPr>
              <a:t> Canada, 2017</a:t>
            </a:r>
            <a:endParaRPr lang="en-CA" sz="1200" b="1" dirty="0">
              <a:latin typeface="Branding SemiBold" pitchFamily="2" charset="77"/>
            </a:endParaRPr>
          </a:p>
        </p:txBody>
      </p:sp>
      <p:sp>
        <p:nvSpPr>
          <p:cNvPr id="11" name="Content Placeholder 2">
            <a:extLst>
              <a:ext uri="{FF2B5EF4-FFF2-40B4-BE49-F238E27FC236}">
                <a16:creationId xmlns:a16="http://schemas.microsoft.com/office/drawing/2014/main" id="{4BE81A50-2CB1-1D48-AC23-A923AE38EC1D}"/>
              </a:ext>
            </a:extLst>
          </p:cNvPr>
          <p:cNvSpPr txBox="1">
            <a:spLocks/>
          </p:cNvSpPr>
          <p:nvPr>
            <p:custDataLst>
              <p:tags r:id="rId4"/>
            </p:custDataLst>
          </p:nvPr>
        </p:nvSpPr>
        <p:spPr>
          <a:xfrm>
            <a:off x="1376144" y="5610308"/>
            <a:ext cx="1045510"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dirty="0">
                <a:solidFill>
                  <a:srgbClr val="E9E642"/>
                </a:solidFill>
                <a:latin typeface="Branding Black" pitchFamily="2" charset="77"/>
              </a:rPr>
              <a:t>2017</a:t>
            </a:r>
          </a:p>
        </p:txBody>
      </p:sp>
      <p:sp>
        <p:nvSpPr>
          <p:cNvPr id="12" name="Arrow: Chevron 70">
            <a:extLst>
              <a:ext uri="{FF2B5EF4-FFF2-40B4-BE49-F238E27FC236}">
                <a16:creationId xmlns:a16="http://schemas.microsoft.com/office/drawing/2014/main" id="{F8085CD0-DB89-3144-93F3-03120B889535}"/>
              </a:ext>
            </a:extLst>
          </p:cNvPr>
          <p:cNvSpPr/>
          <p:nvPr>
            <p:custDataLst>
              <p:tags r:id="rId5"/>
            </p:custDataLst>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Arrow: Chevron 74">
            <a:extLst>
              <a:ext uri="{FF2B5EF4-FFF2-40B4-BE49-F238E27FC236}">
                <a16:creationId xmlns:a16="http://schemas.microsoft.com/office/drawing/2014/main" id="{417A391F-16A1-C649-9142-CF06598FCD30}"/>
              </a:ext>
            </a:extLst>
          </p:cNvPr>
          <p:cNvSpPr/>
          <p:nvPr>
            <p:custDataLst>
              <p:tags r:id="rId6"/>
            </p:custDataLst>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5">
            <a:extLst>
              <a:ext uri="{FF2B5EF4-FFF2-40B4-BE49-F238E27FC236}">
                <a16:creationId xmlns:a16="http://schemas.microsoft.com/office/drawing/2014/main" id="{BE40D615-E03D-594E-816F-00ED578AC7A0}"/>
              </a:ext>
            </a:extLst>
          </p:cNvPr>
          <p:cNvSpPr/>
          <p:nvPr>
            <p:custDataLst>
              <p:tags r:id="rId7"/>
            </p:custDataLst>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6">
            <a:extLst>
              <a:ext uri="{FF2B5EF4-FFF2-40B4-BE49-F238E27FC236}">
                <a16:creationId xmlns:a16="http://schemas.microsoft.com/office/drawing/2014/main" id="{79E76484-09BA-A846-90D6-86C8ACF15537}"/>
              </a:ext>
            </a:extLst>
          </p:cNvPr>
          <p:cNvSpPr/>
          <p:nvPr>
            <p:custDataLst>
              <p:tags r:id="rId8"/>
            </p:custDataLst>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7">
            <a:extLst>
              <a:ext uri="{FF2B5EF4-FFF2-40B4-BE49-F238E27FC236}">
                <a16:creationId xmlns:a16="http://schemas.microsoft.com/office/drawing/2014/main" id="{AEBCFB9D-D002-2D46-9FEE-D6F3B0366C8E}"/>
              </a:ext>
            </a:extLst>
          </p:cNvPr>
          <p:cNvSpPr/>
          <p:nvPr>
            <p:custDataLst>
              <p:tags r:id="rId9"/>
            </p:custDataLst>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Chevron 79">
            <a:extLst>
              <a:ext uri="{FF2B5EF4-FFF2-40B4-BE49-F238E27FC236}">
                <a16:creationId xmlns:a16="http://schemas.microsoft.com/office/drawing/2014/main" id="{06600168-C996-5F4E-B0A5-63674A01E2FB}"/>
              </a:ext>
            </a:extLst>
          </p:cNvPr>
          <p:cNvSpPr/>
          <p:nvPr>
            <p:custDataLst>
              <p:tags r:id="rId10"/>
            </p:custDataLst>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F69EA379-D287-9B49-80B8-19F2FBAD7DDE}"/>
              </a:ext>
            </a:extLst>
          </p:cNvPr>
          <p:cNvSpPr/>
          <p:nvPr>
            <p:custDataLst>
              <p:tags r:id="rId11"/>
            </p:custDataLst>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5C03FE52-498B-174C-B5EF-CF3B86A87FDA}"/>
              </a:ext>
            </a:extLst>
          </p:cNvPr>
          <p:cNvSpPr/>
          <p:nvPr>
            <p:custDataLst>
              <p:tags r:id="rId12"/>
            </p:custDataLst>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ECBE0A71-9B48-A445-BAFD-A7B300D73E96}"/>
              </a:ext>
            </a:extLst>
          </p:cNvPr>
          <p:cNvSpPr/>
          <p:nvPr>
            <p:custDataLst>
              <p:tags r:id="rId13"/>
            </p:custDataLst>
          </p:nvPr>
        </p:nvSpPr>
        <p:spPr>
          <a:xfrm rot="5400000">
            <a:off x="500515" y="5693771"/>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DC4AFCBA-01AC-121C-64EB-024408874A0E}"/>
              </a:ext>
            </a:extLst>
          </p:cNvPr>
          <p:cNvPicPr>
            <a:picLocks noChangeAspect="1" noChangeArrowheads="1"/>
          </p:cNvPicPr>
          <p:nvPr>
            <p:custDataLst>
              <p:tags r:id="rId14"/>
            </p:custDataLst>
          </p:nvPr>
        </p:nvPicPr>
        <p:blipFill>
          <a:blip r:embed="rId1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224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AB747359-C842-BD46-97CF-8F42150C32EA}"/>
              </a:ext>
            </a:extLst>
          </p:cNvPr>
          <p:cNvSpPr txBox="1"/>
          <p:nvPr>
            <p:custDataLst>
              <p:tags r:id="rId1"/>
            </p:custDataLst>
          </p:nvPr>
        </p:nvSpPr>
        <p:spPr>
          <a:xfrm>
            <a:off x="9086106" y="1768363"/>
            <a:ext cx="1859817" cy="451406"/>
          </a:xfrm>
          <a:prstGeom prst="rect">
            <a:avLst/>
          </a:prstGeom>
          <a:noFill/>
        </p:spPr>
        <p:txBody>
          <a:bodyPr wrap="square">
            <a:spAutoFit/>
          </a:bodyPr>
          <a:lstStyle/>
          <a:p>
            <a:pPr>
              <a:lnSpc>
                <a:spcPts val="1400"/>
              </a:lnSpc>
            </a:pPr>
            <a:r>
              <a:rPr lang="en-CA" sz="1400" b="1" dirty="0">
                <a:solidFill>
                  <a:srgbClr val="B73A71"/>
                </a:solidFill>
                <a:latin typeface="Branding SemiBold" pitchFamily="2" charset="77"/>
              </a:rPr>
              <a:t>BLÉ DE LA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SASKATCHEWAN</a:t>
            </a:r>
          </a:p>
        </p:txBody>
      </p:sp>
      <p:sp>
        <p:nvSpPr>
          <p:cNvPr id="27" name="TextBox 26">
            <a:extLst>
              <a:ext uri="{FF2B5EF4-FFF2-40B4-BE49-F238E27FC236}">
                <a16:creationId xmlns:a16="http://schemas.microsoft.com/office/drawing/2014/main" id="{CBF3DB67-2F06-6C19-FCA3-D6120E87123F}"/>
              </a:ext>
            </a:extLst>
          </p:cNvPr>
          <p:cNvSpPr txBox="1"/>
          <p:nvPr>
            <p:custDataLst>
              <p:tags r:id="rId2"/>
            </p:custDataLst>
          </p:nvPr>
        </p:nvSpPr>
        <p:spPr>
          <a:xfrm>
            <a:off x="170802" y="4117629"/>
            <a:ext cx="1258997" cy="502702"/>
          </a:xfrm>
          <a:prstGeom prst="rect">
            <a:avLst/>
          </a:prstGeom>
          <a:noFill/>
        </p:spPr>
        <p:txBody>
          <a:bodyPr wrap="square">
            <a:spAutoFit/>
          </a:bodyPr>
          <a:lstStyle/>
          <a:p>
            <a:pPr algn="r">
              <a:lnSpc>
                <a:spcPts val="1600"/>
              </a:lnSpc>
            </a:pPr>
            <a:r>
              <a:rPr lang="en-CA" sz="1400" b="1" dirty="0">
                <a:solidFill>
                  <a:srgbClr val="B73A71"/>
                </a:solidFill>
                <a:latin typeface="Branding SemiBold" pitchFamily="2" charset="77"/>
              </a:rPr>
              <a:t>BŒUF DE</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L'ALBERTA</a:t>
            </a:r>
          </a:p>
        </p:txBody>
      </p:sp>
      <p:pic>
        <p:nvPicPr>
          <p:cNvPr id="37" name="Picture 10" descr="Fries Images – Browse 3,034,848 Stock Photos, Vectors, and Video | Adobe  Stock">
            <a:extLst>
              <a:ext uri="{FF2B5EF4-FFF2-40B4-BE49-F238E27FC236}">
                <a16:creationId xmlns:a16="http://schemas.microsoft.com/office/drawing/2014/main" id="{ED915D66-6D5E-214A-905E-294FE1D123FE}"/>
              </a:ext>
            </a:extLst>
          </p:cNvPr>
          <p:cNvPicPr>
            <a:picLocks noChangeAspect="1" noChangeArrowheads="1"/>
          </p:cNvPicPr>
          <p:nvPr>
            <p:custDataLst>
              <p:tags r:id="rId3"/>
            </p:custDataLst>
          </p:nvPr>
        </p:nvPicPr>
        <p:blipFill>
          <a:blip r:embed="rId26">
            <a:extLst>
              <a:ext uri="{BEBA8EAE-BF5A-486C-A8C5-ECC9F3942E4B}">
                <a14:imgProps xmlns:a14="http://schemas.microsoft.com/office/drawing/2010/main">
                  <a14:imgLayer r:embed="rId2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23861" y="3030273"/>
            <a:ext cx="6384049" cy="3767635"/>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594CD25B-D31D-6648-95D4-951F61549F49}"/>
              </a:ext>
            </a:extLst>
          </p:cNvPr>
          <p:cNvSpPr/>
          <p:nvPr>
            <p:custDataLst>
              <p:tags r:id="rId4"/>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16041342-6B9A-A04B-B44C-F14D2DDD1C01}"/>
              </a:ext>
            </a:extLst>
          </p:cNvPr>
          <p:cNvSpPr txBox="1">
            <a:spLocks/>
          </p:cNvSpPr>
          <p:nvPr>
            <p:custDataLst>
              <p:tags r:id="rId5"/>
            </p:custDataLst>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D'OÙ VIENT NOTRE NOURRITURE ?</a:t>
            </a:r>
          </a:p>
        </p:txBody>
      </p:sp>
      <p:pic>
        <p:nvPicPr>
          <p:cNvPr id="43" name="Picture 8" descr="Burger Images – Browse 738,145 Stock Photos, Vectors, and Video | Adobe  Stock">
            <a:extLst>
              <a:ext uri="{FF2B5EF4-FFF2-40B4-BE49-F238E27FC236}">
                <a16:creationId xmlns:a16="http://schemas.microsoft.com/office/drawing/2014/main" id="{57BCB703-7833-D74F-A205-3379288727C2}"/>
              </a:ext>
            </a:extLst>
          </p:cNvPr>
          <p:cNvPicPr>
            <a:picLocks noChangeAspect="1" noChangeArrowheads="1"/>
          </p:cNvPicPr>
          <p:nvPr>
            <p:custDataLst>
              <p:tags r:id="rId6"/>
            </p:custDataLst>
          </p:nvPr>
        </p:nvPicPr>
        <p:blipFill>
          <a:blip r:embed="rId28">
            <a:extLst>
              <a:ext uri="{BEBA8EAE-BF5A-486C-A8C5-ECC9F3942E4B}">
                <a14:imgProps xmlns:a14="http://schemas.microsoft.com/office/drawing/2010/main">
                  <a14:imgLayer r:embed="rId29">
                    <a14:imgEffect>
                      <a14:backgroundRemoval t="10000" b="90000" l="7071" r="89899">
                        <a14:foregroundMark x1="22475" y1="76389" x2="22475" y2="76389"/>
                        <a14:foregroundMark x1="8081" y1="74167" x2="8081" y2="74167"/>
                        <a14:foregroundMark x1="7071" y1="50833" x2="7071" y2="50833"/>
                      </a14:backgroundRemoval>
                    </a14:imgEffect>
                  </a14:imgLayer>
                </a14:imgProps>
              </a:ext>
              <a:ext uri="{28A0092B-C50C-407E-A947-70E740481C1C}">
                <a14:useLocalDpi xmlns:a14="http://schemas.microsoft.com/office/drawing/2010/main" val="0"/>
              </a:ext>
            </a:extLst>
          </a:blip>
          <a:srcRect/>
          <a:stretch>
            <a:fillRect/>
          </a:stretch>
        </p:blipFill>
        <p:spPr bwMode="auto">
          <a:xfrm>
            <a:off x="2132657" y="1267608"/>
            <a:ext cx="6083331" cy="5530300"/>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Straight Arrow Connector 44">
            <a:extLst>
              <a:ext uri="{FF2B5EF4-FFF2-40B4-BE49-F238E27FC236}">
                <a16:creationId xmlns:a16="http://schemas.microsoft.com/office/drawing/2014/main" id="{5BAC1690-27D0-FB45-8301-6E6D560F39B0}"/>
              </a:ext>
            </a:extLst>
          </p:cNvPr>
          <p:cNvCxnSpPr/>
          <p:nvPr>
            <p:custDataLst>
              <p:tags r:id="rId7"/>
            </p:custDataLst>
          </p:nvPr>
        </p:nvCxnSpPr>
        <p:spPr>
          <a:xfrm flipV="1">
            <a:off x="6805362" y="2033437"/>
            <a:ext cx="2280745" cy="60960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486DEAC-E004-8946-8E13-31336BA05D25}"/>
              </a:ext>
            </a:extLst>
          </p:cNvPr>
          <p:cNvCxnSpPr>
            <a:cxnSpLocks/>
          </p:cNvCxnSpPr>
          <p:nvPr>
            <p:custDataLst>
              <p:tags r:id="rId8"/>
            </p:custDataLst>
          </p:nvPr>
        </p:nvCxnSpPr>
        <p:spPr>
          <a:xfrm flipV="1">
            <a:off x="9837825" y="4258452"/>
            <a:ext cx="1108099" cy="26527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947287A0-1320-394E-8999-446DA7DFA326}"/>
              </a:ext>
            </a:extLst>
          </p:cNvPr>
          <p:cNvCxnSpPr>
            <a:cxnSpLocks/>
          </p:cNvCxnSpPr>
          <p:nvPr>
            <p:custDataLst>
              <p:tags r:id="rId9"/>
            </p:custDataLst>
          </p:nvPr>
        </p:nvCxnSpPr>
        <p:spPr>
          <a:xfrm flipH="1" flipV="1">
            <a:off x="1392140" y="2393763"/>
            <a:ext cx="1546320" cy="115453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BE266EB-B791-F64A-B859-A7CFA01342AD}"/>
              </a:ext>
            </a:extLst>
          </p:cNvPr>
          <p:cNvCxnSpPr>
            <a:cxnSpLocks/>
          </p:cNvCxnSpPr>
          <p:nvPr>
            <p:custDataLst>
              <p:tags r:id="rId10"/>
            </p:custDataLst>
          </p:nvPr>
        </p:nvCxnSpPr>
        <p:spPr>
          <a:xfrm flipV="1">
            <a:off x="6658396" y="3139731"/>
            <a:ext cx="3179429" cy="191409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852A7B5-8B31-3049-AC7B-E44AB9024708}"/>
              </a:ext>
            </a:extLst>
          </p:cNvPr>
          <p:cNvCxnSpPr>
            <a:cxnSpLocks/>
          </p:cNvCxnSpPr>
          <p:nvPr>
            <p:custDataLst>
              <p:tags r:id="rId11"/>
            </p:custDataLst>
          </p:nvPr>
        </p:nvCxnSpPr>
        <p:spPr>
          <a:xfrm flipH="1" flipV="1">
            <a:off x="1409484" y="4523724"/>
            <a:ext cx="1430030" cy="36687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469934E-643A-3D4A-9F42-6C3C97AAB68C}"/>
              </a:ext>
            </a:extLst>
          </p:cNvPr>
          <p:cNvCxnSpPr>
            <a:cxnSpLocks/>
          </p:cNvCxnSpPr>
          <p:nvPr>
            <p:custDataLst>
              <p:tags r:id="rId12"/>
            </p:custDataLst>
          </p:nvPr>
        </p:nvCxnSpPr>
        <p:spPr>
          <a:xfrm flipH="1" flipV="1">
            <a:off x="1378910" y="5225143"/>
            <a:ext cx="1106224" cy="17446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958F5713-179E-A84C-8FB7-4080FBF7ECDC}"/>
              </a:ext>
            </a:extLst>
          </p:cNvPr>
          <p:cNvCxnSpPr>
            <a:cxnSpLocks/>
          </p:cNvCxnSpPr>
          <p:nvPr>
            <p:custDataLst>
              <p:tags r:id="rId13"/>
            </p:custDataLst>
          </p:nvPr>
        </p:nvCxnSpPr>
        <p:spPr>
          <a:xfrm flipH="1">
            <a:off x="2191646" y="5627111"/>
            <a:ext cx="1234423" cy="58603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742CFF14-CF45-B34B-B413-F9350DB763C2}"/>
              </a:ext>
            </a:extLst>
          </p:cNvPr>
          <p:cNvCxnSpPr>
            <a:cxnSpLocks/>
          </p:cNvCxnSpPr>
          <p:nvPr>
            <p:custDataLst>
              <p:tags r:id="rId14"/>
            </p:custDataLst>
          </p:nvPr>
        </p:nvCxnSpPr>
        <p:spPr>
          <a:xfrm>
            <a:off x="5858833" y="5650108"/>
            <a:ext cx="4564034" cy="384369"/>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94E7EAF6-4F58-B547-B7E9-CAF764B0AFAE}"/>
              </a:ext>
            </a:extLst>
          </p:cNvPr>
          <p:cNvCxnSpPr>
            <a:cxnSpLocks/>
          </p:cNvCxnSpPr>
          <p:nvPr>
            <p:custDataLst>
              <p:tags r:id="rId15"/>
            </p:custDataLst>
          </p:nvPr>
        </p:nvCxnSpPr>
        <p:spPr>
          <a:xfrm flipH="1" flipV="1">
            <a:off x="1542389" y="3548295"/>
            <a:ext cx="1349191" cy="931765"/>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B64B2065-05EB-0D45-B897-25D5E972DD6E}"/>
              </a:ext>
            </a:extLst>
          </p:cNvPr>
          <p:cNvSpPr txBox="1"/>
          <p:nvPr>
            <p:custDataLst>
              <p:tags r:id="rId16"/>
            </p:custDataLst>
          </p:nvPr>
        </p:nvSpPr>
        <p:spPr>
          <a:xfrm>
            <a:off x="9873423" y="2894747"/>
            <a:ext cx="1309703" cy="451406"/>
          </a:xfrm>
          <a:prstGeom prst="rect">
            <a:avLst/>
          </a:prstGeom>
          <a:noFill/>
        </p:spPr>
        <p:txBody>
          <a:bodyPr wrap="square">
            <a:spAutoFit/>
          </a:bodyPr>
          <a:lstStyle/>
          <a:p>
            <a:pPr>
              <a:lnSpc>
                <a:spcPts val="1400"/>
              </a:lnSpc>
            </a:pPr>
            <a:r>
              <a:rPr lang="en-CA" sz="1400" b="1" dirty="0">
                <a:solidFill>
                  <a:srgbClr val="B73A71"/>
                </a:solidFill>
                <a:latin typeface="Branding SemiBold" pitchFamily="2" charset="77"/>
              </a:rPr>
              <a:t>FROMAGE DU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QUÉBEC</a:t>
            </a:r>
          </a:p>
        </p:txBody>
      </p:sp>
      <p:sp>
        <p:nvSpPr>
          <p:cNvPr id="66" name="TextBox 65">
            <a:extLst>
              <a:ext uri="{FF2B5EF4-FFF2-40B4-BE49-F238E27FC236}">
                <a16:creationId xmlns:a16="http://schemas.microsoft.com/office/drawing/2014/main" id="{84B3EEE7-AB7F-B24B-B85E-2BE39494A739}"/>
              </a:ext>
            </a:extLst>
          </p:cNvPr>
          <p:cNvSpPr txBox="1"/>
          <p:nvPr>
            <p:custDataLst>
              <p:tags r:id="rId17"/>
            </p:custDataLst>
          </p:nvPr>
        </p:nvSpPr>
        <p:spPr>
          <a:xfrm>
            <a:off x="10945924" y="4096780"/>
            <a:ext cx="1246076" cy="990015"/>
          </a:xfrm>
          <a:prstGeom prst="rect">
            <a:avLst/>
          </a:prstGeom>
          <a:noFill/>
        </p:spPr>
        <p:txBody>
          <a:bodyPr wrap="square">
            <a:spAutoFit/>
          </a:bodyPr>
          <a:lstStyle/>
          <a:p>
            <a:pPr>
              <a:lnSpc>
                <a:spcPts val="1400"/>
              </a:lnSpc>
            </a:pPr>
            <a:r>
              <a:rPr lang="en-CA" sz="1400" b="1" dirty="0">
                <a:solidFill>
                  <a:srgbClr val="B73A71"/>
                </a:solidFill>
                <a:latin typeface="Branding SemiBold" pitchFamily="2" charset="77"/>
              </a:rPr>
              <a:t>POMMES DE TERRE DE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L'ÎLE-DU-PRINCE-ÉDOUARD</a:t>
            </a:r>
          </a:p>
        </p:txBody>
      </p:sp>
      <p:sp>
        <p:nvSpPr>
          <p:cNvPr id="67" name="TextBox 66">
            <a:extLst>
              <a:ext uri="{FF2B5EF4-FFF2-40B4-BE49-F238E27FC236}">
                <a16:creationId xmlns:a16="http://schemas.microsoft.com/office/drawing/2014/main" id="{4F154A77-3234-CF45-81EE-08EC3CA1F758}"/>
              </a:ext>
            </a:extLst>
          </p:cNvPr>
          <p:cNvSpPr txBox="1"/>
          <p:nvPr>
            <p:custDataLst>
              <p:tags r:id="rId18"/>
            </p:custDataLst>
          </p:nvPr>
        </p:nvSpPr>
        <p:spPr>
          <a:xfrm>
            <a:off x="10471660" y="5854067"/>
            <a:ext cx="1354580" cy="451406"/>
          </a:xfrm>
          <a:prstGeom prst="rect">
            <a:avLst/>
          </a:prstGeom>
          <a:noFill/>
        </p:spPr>
        <p:txBody>
          <a:bodyPr wrap="square">
            <a:spAutoFit/>
          </a:bodyPr>
          <a:lstStyle/>
          <a:p>
            <a:pPr>
              <a:lnSpc>
                <a:spcPts val="1400"/>
              </a:lnSpc>
            </a:pPr>
            <a:r>
              <a:rPr lang="en-CA" sz="1400" b="1" dirty="0">
                <a:solidFill>
                  <a:srgbClr val="B73A71"/>
                </a:solidFill>
                <a:latin typeface="Branding SemiBold" pitchFamily="2" charset="77"/>
              </a:rPr>
              <a:t>KETCHUP DE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L’ONTARIO</a:t>
            </a:r>
          </a:p>
        </p:txBody>
      </p:sp>
      <p:sp>
        <p:nvSpPr>
          <p:cNvPr id="68" name="TextBox 67">
            <a:extLst>
              <a:ext uri="{FF2B5EF4-FFF2-40B4-BE49-F238E27FC236}">
                <a16:creationId xmlns:a16="http://schemas.microsoft.com/office/drawing/2014/main" id="{51AF234E-121C-A94A-87AB-F7E0F09E7D80}"/>
              </a:ext>
            </a:extLst>
          </p:cNvPr>
          <p:cNvSpPr txBox="1"/>
          <p:nvPr>
            <p:custDataLst>
              <p:tags r:id="rId19"/>
            </p:custDataLst>
          </p:nvPr>
        </p:nvSpPr>
        <p:spPr>
          <a:xfrm>
            <a:off x="30072" y="1909671"/>
            <a:ext cx="2574929" cy="451406"/>
          </a:xfrm>
          <a:prstGeom prst="rect">
            <a:avLst/>
          </a:prstGeom>
          <a:noFill/>
        </p:spPr>
        <p:txBody>
          <a:bodyPr wrap="square">
            <a:spAutoFit/>
          </a:bodyPr>
          <a:lstStyle/>
          <a:p>
            <a:pPr algn="ctr">
              <a:lnSpc>
                <a:spcPts val="1400"/>
              </a:lnSpc>
            </a:pPr>
            <a:r>
              <a:rPr lang="en-CA" sz="1400" b="1" dirty="0">
                <a:solidFill>
                  <a:srgbClr val="B73A71"/>
                </a:solidFill>
                <a:latin typeface="Branding SemiBold" pitchFamily="2" charset="77"/>
              </a:rPr>
              <a:t>LAITUE ET TOMATE DE</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LA COLOMBIE-BRITANNIQUE</a:t>
            </a:r>
          </a:p>
        </p:txBody>
      </p:sp>
      <p:sp>
        <p:nvSpPr>
          <p:cNvPr id="69" name="TextBox 68">
            <a:extLst>
              <a:ext uri="{FF2B5EF4-FFF2-40B4-BE49-F238E27FC236}">
                <a16:creationId xmlns:a16="http://schemas.microsoft.com/office/drawing/2014/main" id="{7129DC6B-1914-9C46-9F47-BAAEBA09A0CB}"/>
              </a:ext>
            </a:extLst>
          </p:cNvPr>
          <p:cNvSpPr txBox="1"/>
          <p:nvPr>
            <p:custDataLst>
              <p:tags r:id="rId20"/>
            </p:custDataLst>
          </p:nvPr>
        </p:nvSpPr>
        <p:spPr>
          <a:xfrm>
            <a:off x="190898" y="3031516"/>
            <a:ext cx="2124519" cy="451406"/>
          </a:xfrm>
          <a:prstGeom prst="rect">
            <a:avLst/>
          </a:prstGeom>
          <a:noFill/>
        </p:spPr>
        <p:txBody>
          <a:bodyPr wrap="square">
            <a:spAutoFit/>
          </a:bodyPr>
          <a:lstStyle/>
          <a:p>
            <a:pPr algn="ctr">
              <a:lnSpc>
                <a:spcPts val="1400"/>
              </a:lnSpc>
            </a:pPr>
            <a:r>
              <a:rPr lang="en-CA" sz="1400" b="1" dirty="0">
                <a:solidFill>
                  <a:srgbClr val="B73A71"/>
                </a:solidFill>
                <a:latin typeface="Branding SemiBold" pitchFamily="2" charset="77"/>
              </a:rPr>
              <a:t>CORNICHONS DU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NOUVEAU-BRUNSWICK</a:t>
            </a:r>
          </a:p>
        </p:txBody>
      </p:sp>
      <p:sp>
        <p:nvSpPr>
          <p:cNvPr id="70" name="TextBox 69">
            <a:extLst>
              <a:ext uri="{FF2B5EF4-FFF2-40B4-BE49-F238E27FC236}">
                <a16:creationId xmlns:a16="http://schemas.microsoft.com/office/drawing/2014/main" id="{D0CE4B67-9FAF-8647-BAD9-48B3EA69C908}"/>
              </a:ext>
            </a:extLst>
          </p:cNvPr>
          <p:cNvSpPr txBox="1"/>
          <p:nvPr>
            <p:custDataLst>
              <p:tags r:id="rId21"/>
            </p:custDataLst>
          </p:nvPr>
        </p:nvSpPr>
        <p:spPr>
          <a:xfrm>
            <a:off x="30072" y="4862766"/>
            <a:ext cx="1355355" cy="502702"/>
          </a:xfrm>
          <a:prstGeom prst="rect">
            <a:avLst/>
          </a:prstGeom>
          <a:noFill/>
        </p:spPr>
        <p:txBody>
          <a:bodyPr wrap="square">
            <a:spAutoFit/>
          </a:bodyPr>
          <a:lstStyle/>
          <a:p>
            <a:pPr algn="r">
              <a:lnSpc>
                <a:spcPts val="1600"/>
              </a:lnSpc>
            </a:pPr>
            <a:r>
              <a:rPr lang="en-CA" sz="1400" b="1" dirty="0">
                <a:solidFill>
                  <a:srgbClr val="B73A71"/>
                </a:solidFill>
                <a:latin typeface="Branding SemiBold" pitchFamily="2" charset="77"/>
              </a:rPr>
              <a:t>BACON</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DU MANITOBA</a:t>
            </a:r>
          </a:p>
        </p:txBody>
      </p:sp>
      <p:sp>
        <p:nvSpPr>
          <p:cNvPr id="71" name="TextBox 70">
            <a:extLst>
              <a:ext uri="{FF2B5EF4-FFF2-40B4-BE49-F238E27FC236}">
                <a16:creationId xmlns:a16="http://schemas.microsoft.com/office/drawing/2014/main" id="{E35752D5-9ADF-9440-A4B1-6325ADC66E82}"/>
              </a:ext>
            </a:extLst>
          </p:cNvPr>
          <p:cNvSpPr txBox="1"/>
          <p:nvPr>
            <p:custDataLst>
              <p:tags r:id="rId22"/>
            </p:custDataLst>
          </p:nvPr>
        </p:nvSpPr>
        <p:spPr>
          <a:xfrm>
            <a:off x="365760" y="5854067"/>
            <a:ext cx="1818585" cy="707886"/>
          </a:xfrm>
          <a:prstGeom prst="rect">
            <a:avLst/>
          </a:prstGeom>
          <a:noFill/>
        </p:spPr>
        <p:txBody>
          <a:bodyPr wrap="square">
            <a:spAutoFit/>
          </a:bodyPr>
          <a:lstStyle/>
          <a:p>
            <a:pPr algn="r">
              <a:lnSpc>
                <a:spcPts val="1600"/>
              </a:lnSpc>
            </a:pPr>
            <a:r>
              <a:rPr lang="en-CA" sz="1400" b="1" dirty="0">
                <a:solidFill>
                  <a:srgbClr val="B73A71"/>
                </a:solidFill>
                <a:latin typeface="Branding SemiBold" pitchFamily="2" charset="77"/>
              </a:rPr>
              <a:t>ŒUFS DE LA </a:t>
            </a:r>
            <a:br>
              <a:rPr lang="en-CA" sz="1400" b="1" dirty="0">
                <a:solidFill>
                  <a:srgbClr val="B73A71"/>
                </a:solidFill>
                <a:latin typeface="Branding SemiBold" pitchFamily="2" charset="77"/>
              </a:rPr>
            </a:br>
            <a:r>
              <a:rPr lang="en-CA" sz="1400" b="1" dirty="0">
                <a:solidFill>
                  <a:srgbClr val="B73A71"/>
                </a:solidFill>
                <a:latin typeface="Branding Black" pitchFamily="2" charset="77"/>
              </a:rPr>
              <a:t>NOUVELLE-ÉCOSSE </a:t>
            </a:r>
            <a:r>
              <a:rPr lang="en-CA" sz="1400" b="1" dirty="0">
                <a:solidFill>
                  <a:srgbClr val="B73A71"/>
                </a:solidFill>
                <a:latin typeface="Branding SemiBold" pitchFamily="2" charset="77"/>
              </a:rPr>
              <a:t>(mayo)</a:t>
            </a:r>
            <a:r>
              <a:rPr lang="en-CA" sz="1400" b="1" dirty="0">
                <a:solidFill>
                  <a:srgbClr val="B73A71"/>
                </a:solidFill>
                <a:latin typeface="Branding Black" pitchFamily="2" charset="77"/>
              </a:rPr>
              <a:t> </a:t>
            </a:r>
          </a:p>
        </p:txBody>
      </p:sp>
      <p:pic>
        <p:nvPicPr>
          <p:cNvPr id="2" name="Picture 2">
            <a:extLst>
              <a:ext uri="{FF2B5EF4-FFF2-40B4-BE49-F238E27FC236}">
                <a16:creationId xmlns:a16="http://schemas.microsoft.com/office/drawing/2014/main" id="{22E00337-1EA6-64C0-7830-C97995511C05}"/>
              </a:ext>
            </a:extLst>
          </p:cNvPr>
          <p:cNvPicPr>
            <a:picLocks noChangeAspect="1" noChangeArrowheads="1"/>
          </p:cNvPicPr>
          <p:nvPr>
            <p:custDataLst>
              <p:tags r:id="rId23"/>
            </p:custDataLst>
          </p:nvPr>
        </p:nvPicPr>
        <p:blipFill>
          <a:blip r:embed="rId3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18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65" grpId="0"/>
      <p:bldP spid="66" grpId="0"/>
      <p:bldP spid="67" grpId="0"/>
      <p:bldP spid="68" grpId="0"/>
      <p:bldP spid="69" grpId="0"/>
      <p:bldP spid="70" grpId="0"/>
      <p:bldP spid="7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edclothes, fabric&#10;&#10;Description automatically generated">
            <a:extLst>
              <a:ext uri="{FF2B5EF4-FFF2-40B4-BE49-F238E27FC236}">
                <a16:creationId xmlns:a16="http://schemas.microsoft.com/office/drawing/2014/main" id="{C165B6E2-7131-E995-5197-053AFE2F3F64}"/>
              </a:ext>
            </a:extLst>
          </p:cNvPr>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1210"/>
            <a:ext cx="12192000" cy="6860419"/>
          </a:xfrm>
          <a:prstGeom prst="rect">
            <a:avLst/>
          </a:prstGeom>
        </p:spPr>
      </p:pic>
      <p:sp>
        <p:nvSpPr>
          <p:cNvPr id="8" name="Rectangle 7">
            <a:extLst>
              <a:ext uri="{FF2B5EF4-FFF2-40B4-BE49-F238E27FC236}">
                <a16:creationId xmlns:a16="http://schemas.microsoft.com/office/drawing/2014/main" id="{8FC18E2C-A67F-5941-8D6E-0ED4FA2C3E6A}"/>
              </a:ext>
            </a:extLst>
          </p:cNvPr>
          <p:cNvSpPr/>
          <p:nvPr>
            <p:custDataLst>
              <p:tags r:id="rId2"/>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CB5FBCA1-933D-114C-B026-7796CB453577}"/>
              </a:ext>
            </a:extLst>
          </p:cNvPr>
          <p:cNvSpPr txBox="1">
            <a:spLocks/>
          </p:cNvSpPr>
          <p:nvPr>
            <p:custDataLst>
              <p:tags r:id="rId3"/>
            </p:custDataLst>
          </p:nvPr>
        </p:nvSpPr>
        <p:spPr>
          <a:xfrm>
            <a:off x="0" y="531095"/>
            <a:ext cx="12192000" cy="73651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L'AGRICULTURE EST-ELLE UN ÉCOSYSTÈME ?</a:t>
            </a:r>
          </a:p>
        </p:txBody>
      </p:sp>
      <p:sp>
        <p:nvSpPr>
          <p:cNvPr id="2" name="Rectangle 1">
            <a:extLst>
              <a:ext uri="{FF2B5EF4-FFF2-40B4-BE49-F238E27FC236}">
                <a16:creationId xmlns:a16="http://schemas.microsoft.com/office/drawing/2014/main" id="{0EDB4C8D-74A8-9C4D-A8E8-6B0035870B27}"/>
              </a:ext>
            </a:extLst>
          </p:cNvPr>
          <p:cNvSpPr/>
          <p:nvPr>
            <p:custDataLst>
              <p:tags r:id="rId4"/>
            </p:custDataLst>
          </p:nvPr>
        </p:nvSpPr>
        <p:spPr>
          <a:xfrm>
            <a:off x="1659653" y="4099727"/>
            <a:ext cx="8872694" cy="20642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02E14DC-A20B-245B-D133-E96209BAE024}"/>
              </a:ext>
            </a:extLst>
          </p:cNvPr>
          <p:cNvSpPr txBox="1"/>
          <p:nvPr>
            <p:custDataLst>
              <p:tags r:id="rId5"/>
            </p:custDataLst>
          </p:nvPr>
        </p:nvSpPr>
        <p:spPr>
          <a:xfrm>
            <a:off x="1763836" y="4180695"/>
            <a:ext cx="8655799" cy="1554272"/>
          </a:xfrm>
          <a:prstGeom prst="rect">
            <a:avLst/>
          </a:prstGeom>
          <a:noFill/>
        </p:spPr>
        <p:txBody>
          <a:bodyPr wrap="square" lIns="91440" tIns="45720" rIns="91440" bIns="45720" anchor="t">
            <a:spAutoFit/>
          </a:bodyPr>
          <a:lstStyle/>
          <a:p>
            <a:pPr algn="ctr">
              <a:lnSpc>
                <a:spcPts val="3800"/>
              </a:lnSpc>
            </a:pPr>
            <a:r>
              <a:rPr lang="fr-FR" sz="3600" b="1" dirty="0">
                <a:solidFill>
                  <a:srgbClr val="006666"/>
                </a:solidFill>
                <a:latin typeface="Branding BoldItalic"/>
              </a:rPr>
              <a:t>L'agriculture est un autre type d'écosystème, qui intègre également des personnes </a:t>
            </a:r>
            <a:r>
              <a:rPr lang="en-US" sz="3600" b="1" dirty="0">
                <a:solidFill>
                  <a:srgbClr val="006666"/>
                </a:solidFill>
                <a:latin typeface="Branding BoldItalic"/>
              </a:rPr>
              <a:t>! </a:t>
            </a:r>
            <a:endParaRPr lang="en-CA" sz="3600" b="1" dirty="0">
              <a:solidFill>
                <a:srgbClr val="006666"/>
              </a:solidFill>
              <a:latin typeface="Branding BoldItalic" pitchFamily="2" charset="77"/>
            </a:endParaRPr>
          </a:p>
        </p:txBody>
      </p:sp>
      <p:sp>
        <p:nvSpPr>
          <p:cNvPr id="11" name="TextBox 10">
            <a:extLst>
              <a:ext uri="{FF2B5EF4-FFF2-40B4-BE49-F238E27FC236}">
                <a16:creationId xmlns:a16="http://schemas.microsoft.com/office/drawing/2014/main" id="{5BB09C5F-AF5D-334F-8AA2-A857217D08C5}"/>
              </a:ext>
            </a:extLst>
          </p:cNvPr>
          <p:cNvSpPr txBox="1"/>
          <p:nvPr>
            <p:custDataLst>
              <p:tags r:id="rId6"/>
            </p:custDataLst>
          </p:nvPr>
        </p:nvSpPr>
        <p:spPr>
          <a:xfrm>
            <a:off x="4478718" y="5785208"/>
            <a:ext cx="3226034" cy="276999"/>
          </a:xfrm>
          <a:prstGeom prst="rect">
            <a:avLst/>
          </a:prstGeom>
          <a:noFill/>
        </p:spPr>
        <p:txBody>
          <a:bodyPr wrap="square">
            <a:spAutoFit/>
          </a:bodyPr>
          <a:lstStyle/>
          <a:p>
            <a:pPr algn="ctr"/>
            <a:r>
              <a:rPr lang="en-US" sz="1200" dirty="0">
                <a:latin typeface="Branding MediumItalic" pitchFamily="2" charset="77"/>
              </a:rPr>
              <a:t>Image: </a:t>
            </a:r>
            <a:r>
              <a:rPr lang="en-US" sz="1200" dirty="0">
                <a:effectLst/>
                <a:latin typeface="Branding MediumItalic" pitchFamily="2" charset="77"/>
              </a:rPr>
              <a:t>Luisa Rivera/Yale E360</a:t>
            </a:r>
            <a:endParaRPr lang="en-CA" sz="1200" dirty="0">
              <a:latin typeface="Branding MediumItalic" pitchFamily="2" charset="77"/>
            </a:endParaRPr>
          </a:p>
        </p:txBody>
      </p:sp>
      <p:pic>
        <p:nvPicPr>
          <p:cNvPr id="4" name="Picture 2">
            <a:extLst>
              <a:ext uri="{FF2B5EF4-FFF2-40B4-BE49-F238E27FC236}">
                <a16:creationId xmlns:a16="http://schemas.microsoft.com/office/drawing/2014/main" id="{D0576A8C-EF98-D95A-FE69-C6A3D8A24E4D}"/>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19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FC18E2C-A67F-5941-8D6E-0ED4FA2C3E6A}"/>
              </a:ext>
            </a:extLst>
          </p:cNvPr>
          <p:cNvSpPr/>
          <p:nvPr>
            <p:custDataLst>
              <p:tags r:id="rId1"/>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CB5FBCA1-933D-114C-B026-7796CB453577}"/>
              </a:ext>
            </a:extLst>
          </p:cNvPr>
          <p:cNvSpPr txBox="1">
            <a:spLocks/>
          </p:cNvSpPr>
          <p:nvPr>
            <p:custDataLst>
              <p:tags r:id="rId2"/>
            </p:custDataLst>
          </p:nvPr>
        </p:nvSpPr>
        <p:spPr>
          <a:xfrm>
            <a:off x="0" y="531095"/>
            <a:ext cx="12192000" cy="736513"/>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fr-FR" sz="4800" b="1" dirty="0">
                <a:solidFill>
                  <a:srgbClr val="007A61"/>
                </a:solidFill>
                <a:latin typeface="Branding Black"/>
              </a:rPr>
              <a:t>LES HUMAINS : NOUVEAUX GESTIONNAIRES D’HABITAT?</a:t>
            </a:r>
            <a:endParaRPr lang="en-US" dirty="0"/>
          </a:p>
        </p:txBody>
      </p:sp>
      <p:sp>
        <p:nvSpPr>
          <p:cNvPr id="12" name="TextBox 11">
            <a:extLst>
              <a:ext uri="{FF2B5EF4-FFF2-40B4-BE49-F238E27FC236}">
                <a16:creationId xmlns:a16="http://schemas.microsoft.com/office/drawing/2014/main" id="{A02E14DC-A20B-245B-D133-E96209BAE024}"/>
              </a:ext>
            </a:extLst>
          </p:cNvPr>
          <p:cNvSpPr txBox="1"/>
          <p:nvPr>
            <p:custDataLst>
              <p:tags r:id="rId3"/>
            </p:custDataLst>
          </p:nvPr>
        </p:nvSpPr>
        <p:spPr>
          <a:xfrm>
            <a:off x="7255987" y="2254129"/>
            <a:ext cx="4313837" cy="2528897"/>
          </a:xfrm>
          <a:prstGeom prst="rect">
            <a:avLst/>
          </a:prstGeom>
          <a:noFill/>
        </p:spPr>
        <p:txBody>
          <a:bodyPr wrap="square" lIns="91440" tIns="45720" rIns="91440" bIns="45720" anchor="t">
            <a:spAutoFit/>
          </a:bodyPr>
          <a:lstStyle/>
          <a:p>
            <a:pPr algn="ctr">
              <a:lnSpc>
                <a:spcPts val="3800"/>
              </a:lnSpc>
            </a:pPr>
            <a:r>
              <a:rPr lang="en-US" sz="3600" b="1" dirty="0" err="1">
                <a:solidFill>
                  <a:srgbClr val="006666"/>
                </a:solidFill>
                <a:latin typeface="Branding BoldItalic"/>
              </a:rPr>
              <a:t>Connaissances</a:t>
            </a:r>
            <a:r>
              <a:rPr lang="en-US" sz="3600" b="1" dirty="0">
                <a:solidFill>
                  <a:srgbClr val="006666"/>
                </a:solidFill>
                <a:latin typeface="Branding BoldItalic"/>
              </a:rPr>
              <a:t> </a:t>
            </a:r>
            <a:r>
              <a:rPr lang="en-US" sz="3600" b="1" dirty="0" err="1">
                <a:solidFill>
                  <a:srgbClr val="006666"/>
                </a:solidFill>
                <a:latin typeface="Branding BoldItalic"/>
              </a:rPr>
              <a:t>traditionnelles</a:t>
            </a:r>
            <a:endParaRPr lang="en-US" sz="3600" b="1" dirty="0">
              <a:solidFill>
                <a:srgbClr val="006666"/>
              </a:solidFill>
              <a:latin typeface="Branding BoldItalic"/>
            </a:endParaRPr>
          </a:p>
          <a:p>
            <a:pPr algn="ctr">
              <a:lnSpc>
                <a:spcPts val="3800"/>
              </a:lnSpc>
            </a:pPr>
            <a:r>
              <a:rPr lang="en-US" sz="3600" b="1" dirty="0">
                <a:solidFill>
                  <a:srgbClr val="006666"/>
                </a:solidFill>
                <a:latin typeface="Branding BoldItalic"/>
              </a:rPr>
              <a:t>&amp;</a:t>
            </a:r>
          </a:p>
          <a:p>
            <a:pPr algn="ctr">
              <a:lnSpc>
                <a:spcPts val="3800"/>
              </a:lnSpc>
            </a:pPr>
            <a:r>
              <a:rPr lang="en-US" sz="3600" b="1" dirty="0" err="1">
                <a:solidFill>
                  <a:srgbClr val="006666"/>
                </a:solidFill>
                <a:latin typeface="Branding BoldItalic"/>
              </a:rPr>
              <a:t>Connaissances</a:t>
            </a:r>
            <a:r>
              <a:rPr lang="en-US" sz="3600" b="1" dirty="0">
                <a:solidFill>
                  <a:srgbClr val="006666"/>
                </a:solidFill>
                <a:latin typeface="Branding BoldItalic"/>
              </a:rPr>
              <a:t> </a:t>
            </a:r>
            <a:r>
              <a:rPr lang="en-US" sz="3600" b="1" dirty="0" err="1">
                <a:solidFill>
                  <a:srgbClr val="006666"/>
                </a:solidFill>
                <a:latin typeface="Branding BoldItalic"/>
              </a:rPr>
              <a:t>scientifiques</a:t>
            </a:r>
            <a:endParaRPr lang="en-US" sz="3600" b="1" dirty="0">
              <a:solidFill>
                <a:srgbClr val="006666"/>
              </a:solidFill>
              <a:latin typeface="Branding BoldItalic"/>
            </a:endParaRPr>
          </a:p>
        </p:txBody>
      </p:sp>
      <p:grpSp>
        <p:nvGrpSpPr>
          <p:cNvPr id="7" name="Group 6">
            <a:extLst>
              <a:ext uri="{FF2B5EF4-FFF2-40B4-BE49-F238E27FC236}">
                <a16:creationId xmlns:a16="http://schemas.microsoft.com/office/drawing/2014/main" id="{3533FE96-0EA2-8D1A-5EF0-1E1C7B13725E}"/>
              </a:ext>
            </a:extLst>
          </p:cNvPr>
          <p:cNvGrpSpPr/>
          <p:nvPr>
            <p:custDataLst>
              <p:tags r:id="rId4"/>
            </p:custDataLst>
          </p:nvPr>
        </p:nvGrpSpPr>
        <p:grpSpPr>
          <a:xfrm>
            <a:off x="-5751" y="1452562"/>
            <a:ext cx="6725728" cy="5407358"/>
            <a:chOff x="-5751" y="1452562"/>
            <a:chExt cx="6725728" cy="5407358"/>
          </a:xfrm>
        </p:grpSpPr>
        <p:pic>
          <p:nvPicPr>
            <p:cNvPr id="5" name="Picture 5" descr="A picture containing text&#10;&#10;Description automatically generated">
              <a:extLst>
                <a:ext uri="{FF2B5EF4-FFF2-40B4-BE49-F238E27FC236}">
                  <a16:creationId xmlns:a16="http://schemas.microsoft.com/office/drawing/2014/main" id="{81CA5AE6-6567-D177-1340-EFB1353EE741}"/>
                </a:ext>
              </a:extLst>
            </p:cNvPr>
            <p:cNvPicPr>
              <a:picLocks noChangeAspect="1"/>
            </p:cNvPicPr>
            <p:nvPr/>
          </p:nvPicPr>
          <p:blipFill>
            <a:blip r:embed="rId9"/>
            <a:stretch>
              <a:fillRect/>
            </a:stretch>
          </p:blipFill>
          <p:spPr>
            <a:xfrm>
              <a:off x="-5751" y="1536459"/>
              <a:ext cx="6725728" cy="5323461"/>
            </a:xfrm>
            <a:prstGeom prst="rect">
              <a:avLst/>
            </a:prstGeom>
          </p:spPr>
        </p:pic>
        <p:sp>
          <p:nvSpPr>
            <p:cNvPr id="6" name="Rectangle 5">
              <a:extLst>
                <a:ext uri="{FF2B5EF4-FFF2-40B4-BE49-F238E27FC236}">
                  <a16:creationId xmlns:a16="http://schemas.microsoft.com/office/drawing/2014/main" id="{B5648B29-E302-DAF3-2A0F-8EDDF0618C74}"/>
                </a:ext>
              </a:extLst>
            </p:cNvPr>
            <p:cNvSpPr/>
            <p:nvPr/>
          </p:nvSpPr>
          <p:spPr>
            <a:xfrm>
              <a:off x="4810124" y="1452562"/>
              <a:ext cx="1854679" cy="4744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5BB09C5F-AF5D-334F-8AA2-A857217D08C5}"/>
              </a:ext>
            </a:extLst>
          </p:cNvPr>
          <p:cNvSpPr txBox="1"/>
          <p:nvPr>
            <p:custDataLst>
              <p:tags r:id="rId5"/>
            </p:custDataLst>
          </p:nvPr>
        </p:nvSpPr>
        <p:spPr>
          <a:xfrm>
            <a:off x="3486679" y="1486378"/>
            <a:ext cx="3226034" cy="461665"/>
          </a:xfrm>
          <a:prstGeom prst="rect">
            <a:avLst/>
          </a:prstGeom>
          <a:noFill/>
        </p:spPr>
        <p:txBody>
          <a:bodyPr wrap="square" lIns="91440" tIns="45720" rIns="91440" bIns="45720" anchor="t">
            <a:spAutoFit/>
          </a:bodyPr>
          <a:lstStyle/>
          <a:p>
            <a:pPr algn="ctr"/>
            <a:r>
              <a:rPr lang="en-US" sz="1200" dirty="0">
                <a:solidFill>
                  <a:srgbClr val="006666"/>
                </a:solidFill>
                <a:ea typeface="+mn-lt"/>
                <a:cs typeface="+mn-lt"/>
              </a:rPr>
              <a:t>Image: </a:t>
            </a:r>
            <a:r>
              <a:rPr lang="en-US" sz="1200" dirty="0" err="1">
                <a:solidFill>
                  <a:srgbClr val="006666"/>
                </a:solidFill>
                <a:ea typeface="+mn-lt"/>
                <a:cs typeface="+mn-lt"/>
              </a:rPr>
              <a:t>Fao</a:t>
            </a:r>
            <a:r>
              <a:rPr lang="en-US" sz="1200" dirty="0">
                <a:solidFill>
                  <a:srgbClr val="006666"/>
                </a:solidFill>
                <a:ea typeface="+mn-lt"/>
                <a:cs typeface="+mn-lt"/>
              </a:rPr>
              <a:t>/</a:t>
            </a:r>
            <a:r>
              <a:rPr lang="en-US" sz="1200" dirty="0" err="1">
                <a:solidFill>
                  <a:srgbClr val="006666"/>
                </a:solidFill>
                <a:ea typeface="+mn-lt"/>
                <a:cs typeface="+mn-lt"/>
              </a:rPr>
              <a:t>sailendra</a:t>
            </a:r>
            <a:r>
              <a:rPr lang="en-US" sz="1200" dirty="0">
                <a:solidFill>
                  <a:srgbClr val="006666"/>
                </a:solidFill>
                <a:ea typeface="+mn-lt"/>
                <a:cs typeface="+mn-lt"/>
              </a:rPr>
              <a:t> </a:t>
            </a:r>
            <a:r>
              <a:rPr lang="en-US" sz="1200" dirty="0" err="1">
                <a:solidFill>
                  <a:srgbClr val="006666"/>
                </a:solidFill>
                <a:ea typeface="+mn-lt"/>
                <a:cs typeface="+mn-lt"/>
              </a:rPr>
              <a:t>Kharel</a:t>
            </a:r>
            <a:r>
              <a:rPr lang="en-US" sz="1200" dirty="0">
                <a:solidFill>
                  <a:srgbClr val="006666"/>
                </a:solidFill>
                <a:ea typeface="+mn-lt"/>
                <a:cs typeface="+mn-lt"/>
              </a:rPr>
              <a:t>; </a:t>
            </a:r>
            <a:r>
              <a:rPr lang="en-US" sz="1200" dirty="0" err="1">
                <a:solidFill>
                  <a:srgbClr val="006666"/>
                </a:solidFill>
                <a:ea typeface="+mn-lt"/>
                <a:cs typeface="+mn-lt"/>
              </a:rPr>
              <a:t>Fao</a:t>
            </a:r>
            <a:r>
              <a:rPr lang="en-US" sz="1200" dirty="0">
                <a:solidFill>
                  <a:srgbClr val="006666"/>
                </a:solidFill>
                <a:ea typeface="+mn-lt"/>
                <a:cs typeface="+mn-lt"/>
              </a:rPr>
              <a:t>/</a:t>
            </a:r>
            <a:r>
              <a:rPr lang="en-US" sz="1200" dirty="0" err="1">
                <a:solidFill>
                  <a:srgbClr val="006666"/>
                </a:solidFill>
                <a:ea typeface="+mn-lt"/>
                <a:cs typeface="+mn-lt"/>
              </a:rPr>
              <a:t>luohui</a:t>
            </a:r>
            <a:r>
              <a:rPr lang="en-US" sz="1200" dirty="0">
                <a:solidFill>
                  <a:srgbClr val="006666"/>
                </a:solidFill>
                <a:ea typeface="+mn-lt"/>
                <a:cs typeface="+mn-lt"/>
              </a:rPr>
              <a:t> liang; Peter </a:t>
            </a:r>
            <a:r>
              <a:rPr lang="en-US" sz="1200" dirty="0" err="1">
                <a:solidFill>
                  <a:srgbClr val="006666"/>
                </a:solidFill>
                <a:ea typeface="+mn-lt"/>
                <a:cs typeface="+mn-lt"/>
              </a:rPr>
              <a:t>rosset</a:t>
            </a:r>
            <a:r>
              <a:rPr lang="en-US" sz="1200" dirty="0">
                <a:solidFill>
                  <a:srgbClr val="006666"/>
                </a:solidFill>
                <a:ea typeface="+mn-lt"/>
                <a:cs typeface="+mn-lt"/>
              </a:rPr>
              <a:t>; </a:t>
            </a:r>
            <a:r>
              <a:rPr lang="en-US" sz="1200" dirty="0" err="1">
                <a:solidFill>
                  <a:srgbClr val="006666"/>
                </a:solidFill>
                <a:ea typeface="+mn-lt"/>
                <a:cs typeface="+mn-lt"/>
              </a:rPr>
              <a:t>ciat</a:t>
            </a:r>
            <a:r>
              <a:rPr lang="en-US" sz="1200" dirty="0">
                <a:solidFill>
                  <a:srgbClr val="006666"/>
                </a:solidFill>
                <a:ea typeface="+mn-lt"/>
                <a:cs typeface="+mn-lt"/>
              </a:rPr>
              <a:t>/</a:t>
            </a:r>
            <a:r>
              <a:rPr lang="en-US" sz="1200" dirty="0" err="1">
                <a:solidFill>
                  <a:srgbClr val="006666"/>
                </a:solidFill>
                <a:ea typeface="+mn-lt"/>
                <a:cs typeface="+mn-lt"/>
              </a:rPr>
              <a:t>neil</a:t>
            </a:r>
            <a:r>
              <a:rPr lang="en-US" sz="1200" dirty="0">
                <a:solidFill>
                  <a:srgbClr val="006666"/>
                </a:solidFill>
                <a:ea typeface="+mn-lt"/>
                <a:cs typeface="+mn-lt"/>
              </a:rPr>
              <a:t> Palmer</a:t>
            </a:r>
            <a:endParaRPr lang="en-US" dirty="0">
              <a:solidFill>
                <a:srgbClr val="006666"/>
              </a:solidFill>
            </a:endParaRPr>
          </a:p>
        </p:txBody>
      </p:sp>
      <p:pic>
        <p:nvPicPr>
          <p:cNvPr id="2" name="Picture 2">
            <a:extLst>
              <a:ext uri="{FF2B5EF4-FFF2-40B4-BE49-F238E27FC236}">
                <a16:creationId xmlns:a16="http://schemas.microsoft.com/office/drawing/2014/main" id="{3660ECE2-CAE8-A4E5-B74E-0DAE3EE42F87}"/>
              </a:ext>
            </a:extLst>
          </p:cNvPr>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27412201-DCAB-BFC7-C4AF-0FC285BC5D3F}"/>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p:blipFill>
        <p:spPr>
          <a:xfrm>
            <a:off x="326513" y="187120"/>
            <a:ext cx="11526682" cy="6483759"/>
          </a:xfrm>
          <a:prstGeom prst="rect">
            <a:avLst/>
          </a:prstGeom>
        </p:spPr>
      </p:pic>
      <p:sp>
        <p:nvSpPr>
          <p:cNvPr id="6" name="TextBox 5">
            <a:extLst>
              <a:ext uri="{FF2B5EF4-FFF2-40B4-BE49-F238E27FC236}">
                <a16:creationId xmlns:a16="http://schemas.microsoft.com/office/drawing/2014/main" id="{16EF7985-A7EA-64E1-B015-E19D4AB1B41D}"/>
              </a:ext>
            </a:extLst>
          </p:cNvPr>
          <p:cNvSpPr txBox="1"/>
          <p:nvPr>
            <p:custDataLst>
              <p:tags r:id="rId2"/>
            </p:custDataLst>
          </p:nvPr>
        </p:nvSpPr>
        <p:spPr>
          <a:xfrm>
            <a:off x="6881003" y="6535947"/>
            <a:ext cx="49860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200" i="1" dirty="0">
                <a:solidFill>
                  <a:schemeClr val="bg1"/>
                </a:solidFill>
              </a:rPr>
              <a:t>Données et graphiques modifiés de l'Institut des ressources mondiales</a:t>
            </a:r>
            <a:r>
              <a:rPr lang="en-US" sz="1200" i="1" dirty="0">
                <a:solidFill>
                  <a:schemeClr val="bg1"/>
                </a:solidFill>
              </a:rPr>
              <a:t>, 2019</a:t>
            </a:r>
            <a:endParaRPr lang="en-US" dirty="0">
              <a:solidFill>
                <a:schemeClr val="bg1"/>
              </a:solidFill>
              <a:cs typeface="Calibri"/>
            </a:endParaRPr>
          </a:p>
        </p:txBody>
      </p:sp>
    </p:spTree>
    <p:extLst>
      <p:ext uri="{BB962C8B-B14F-4D97-AF65-F5344CB8AC3E}">
        <p14:creationId xmlns:p14="http://schemas.microsoft.com/office/powerpoint/2010/main" val="2239198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edieval Tower with solid fill">
            <a:extLst>
              <a:ext uri="{FF2B5EF4-FFF2-40B4-BE49-F238E27FC236}">
                <a16:creationId xmlns:a16="http://schemas.microsoft.com/office/drawing/2014/main" id="{CFF6A24D-B71A-7EC2-3CC0-6985B196B13D}"/>
              </a:ext>
            </a:extLst>
          </p:cNvPr>
          <p:cNvPicPr>
            <a:picLocks noChangeAspect="1"/>
          </p:cNvPicPr>
          <p:nvPr>
            <p:custDataLst>
              <p:tags r:id="rId1"/>
            </p:custDataLst>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13940" y="1658035"/>
            <a:ext cx="1693274" cy="1693274"/>
          </a:xfrm>
          <a:prstGeom prst="rect">
            <a:avLst/>
          </a:prstGeom>
        </p:spPr>
      </p:pic>
      <p:sp>
        <p:nvSpPr>
          <p:cNvPr id="32" name="TextBox 31">
            <a:extLst>
              <a:ext uri="{FF2B5EF4-FFF2-40B4-BE49-F238E27FC236}">
                <a16:creationId xmlns:a16="http://schemas.microsoft.com/office/drawing/2014/main" id="{90ABEB14-E5B0-923C-A6BA-13FD8AE716D8}"/>
              </a:ext>
            </a:extLst>
          </p:cNvPr>
          <p:cNvSpPr txBox="1"/>
          <p:nvPr>
            <p:custDataLst>
              <p:tags r:id="rId2"/>
            </p:custDataLst>
          </p:nvPr>
        </p:nvSpPr>
        <p:spPr>
          <a:xfrm>
            <a:off x="211317" y="484367"/>
            <a:ext cx="2991710" cy="884153"/>
          </a:xfrm>
          <a:prstGeom prst="rect">
            <a:avLst/>
          </a:prstGeom>
          <a:noFill/>
        </p:spPr>
        <p:txBody>
          <a:bodyPr wrap="square">
            <a:spAutoFit/>
          </a:bodyPr>
          <a:lstStyle/>
          <a:p>
            <a:pPr algn="ctr">
              <a:lnSpc>
                <a:spcPts val="3000"/>
              </a:lnSpc>
            </a:pPr>
            <a:r>
              <a:rPr lang="en-CA" sz="3600" b="1" dirty="0">
                <a:latin typeface="Branding SemiBold" pitchFamily="2" charset="77"/>
              </a:rPr>
              <a:t>LA</a:t>
            </a:r>
            <a:r>
              <a:rPr lang="en-CA" sz="3600" b="1" dirty="0">
                <a:latin typeface="Branding Black" pitchFamily="2" charset="77"/>
              </a:rPr>
              <a:t>  FORTERESSE</a:t>
            </a:r>
            <a:endParaRPr lang="en-CA" sz="3600" dirty="0"/>
          </a:p>
        </p:txBody>
      </p:sp>
      <p:sp>
        <p:nvSpPr>
          <p:cNvPr id="28" name="Oval 27">
            <a:extLst>
              <a:ext uri="{FF2B5EF4-FFF2-40B4-BE49-F238E27FC236}">
                <a16:creationId xmlns:a16="http://schemas.microsoft.com/office/drawing/2014/main" id="{972BF919-CFF4-B342-A513-8F035971ADDA}"/>
              </a:ext>
            </a:extLst>
          </p:cNvPr>
          <p:cNvSpPr/>
          <p:nvPr>
            <p:custDataLst>
              <p:tags r:id="rId3"/>
            </p:custDataLst>
          </p:nvPr>
        </p:nvSpPr>
        <p:spPr>
          <a:xfrm>
            <a:off x="550103" y="4013275"/>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AFEC498-4312-AC42-B97B-0F0B3F91D375}"/>
              </a:ext>
            </a:extLst>
          </p:cNvPr>
          <p:cNvSpPr txBox="1"/>
          <p:nvPr>
            <p:custDataLst>
              <p:tags r:id="rId4"/>
            </p:custDataLst>
          </p:nvPr>
        </p:nvSpPr>
        <p:spPr>
          <a:xfrm>
            <a:off x="501868" y="4636108"/>
            <a:ext cx="2117420" cy="611962"/>
          </a:xfrm>
          <a:prstGeom prst="rect">
            <a:avLst/>
          </a:prstGeom>
          <a:noFill/>
        </p:spPr>
        <p:txBody>
          <a:bodyPr wrap="square">
            <a:spAutoFit/>
          </a:bodyPr>
          <a:lstStyle/>
          <a:p>
            <a:pPr algn="ctr">
              <a:lnSpc>
                <a:spcPts val="2000"/>
              </a:lnSpc>
            </a:pPr>
            <a:r>
              <a:rPr lang="en-CA" b="1" dirty="0">
                <a:solidFill>
                  <a:srgbClr val="FFFFFF"/>
                </a:solidFill>
                <a:latin typeface="Branding SemiBold" pitchFamily="2" charset="77"/>
              </a:rPr>
              <a:t>CONNAISSANCES SCIENTIFIQUES</a:t>
            </a:r>
          </a:p>
        </p:txBody>
      </p:sp>
      <p:sp>
        <p:nvSpPr>
          <p:cNvPr id="38" name="TextBox 37">
            <a:extLst>
              <a:ext uri="{FF2B5EF4-FFF2-40B4-BE49-F238E27FC236}">
                <a16:creationId xmlns:a16="http://schemas.microsoft.com/office/drawing/2014/main" id="{33C9C9C6-223E-4F45-AE9E-2597BB00580E}"/>
              </a:ext>
            </a:extLst>
          </p:cNvPr>
          <p:cNvSpPr txBox="1"/>
          <p:nvPr>
            <p:custDataLst>
              <p:tags r:id="rId5"/>
            </p:custDataLst>
          </p:nvPr>
        </p:nvSpPr>
        <p:spPr>
          <a:xfrm>
            <a:off x="2514600" y="6472581"/>
            <a:ext cx="6858000" cy="276999"/>
          </a:xfrm>
          <a:prstGeom prst="rect">
            <a:avLst/>
          </a:prstGeom>
          <a:noFill/>
        </p:spPr>
        <p:txBody>
          <a:bodyPr wrap="square">
            <a:spAutoFit/>
          </a:bodyPr>
          <a:lstStyle/>
          <a:p>
            <a:pPr algn="ctr"/>
            <a:r>
              <a:rPr lang="en-US" sz="1200" b="1" dirty="0">
                <a:effectLst/>
                <a:latin typeface="Branding SemiBold" pitchFamily="2" charset="77"/>
                <a:ea typeface="Calibri" panose="020F0502020204030204" pitchFamily="34" charset="0"/>
                <a:cs typeface="Times New Roman" panose="02020603050405020304" pitchFamily="18" charset="0"/>
              </a:rPr>
              <a:t>Metaphor developed by Robin Wall Kimmerer</a:t>
            </a:r>
          </a:p>
        </p:txBody>
      </p:sp>
      <p:sp>
        <p:nvSpPr>
          <p:cNvPr id="41" name="Oval 40">
            <a:extLst>
              <a:ext uri="{FF2B5EF4-FFF2-40B4-BE49-F238E27FC236}">
                <a16:creationId xmlns:a16="http://schemas.microsoft.com/office/drawing/2014/main" id="{97F4C083-52B1-2A40-A442-8420A9BBCFE8}"/>
              </a:ext>
            </a:extLst>
          </p:cNvPr>
          <p:cNvSpPr/>
          <p:nvPr>
            <p:custDataLst>
              <p:tags r:id="rId6"/>
            </p:custDataLst>
          </p:nvPr>
        </p:nvSpPr>
        <p:spPr>
          <a:xfrm>
            <a:off x="3315076" y="4013275"/>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0AAB9E38-5F9B-564F-B704-289173806D07}"/>
              </a:ext>
            </a:extLst>
          </p:cNvPr>
          <p:cNvSpPr txBox="1"/>
          <p:nvPr>
            <p:custDataLst>
              <p:tags r:id="rId7"/>
            </p:custDataLst>
          </p:nvPr>
        </p:nvSpPr>
        <p:spPr>
          <a:xfrm>
            <a:off x="3266841" y="4636108"/>
            <a:ext cx="2117420" cy="611962"/>
          </a:xfrm>
          <a:prstGeom prst="rect">
            <a:avLst/>
          </a:prstGeom>
          <a:noFill/>
        </p:spPr>
        <p:txBody>
          <a:bodyPr wrap="square">
            <a:spAutoFit/>
          </a:bodyPr>
          <a:lstStyle/>
          <a:p>
            <a:pPr algn="ctr">
              <a:lnSpc>
                <a:spcPts val="2000"/>
              </a:lnSpc>
            </a:pPr>
            <a:r>
              <a:rPr lang="en-CA" b="1" dirty="0">
                <a:solidFill>
                  <a:srgbClr val="FFFFFF"/>
                </a:solidFill>
                <a:latin typeface="Branding SemiBold" pitchFamily="2" charset="77"/>
              </a:rPr>
              <a:t>CONNAISSANCES SCIENTIFIQUES</a:t>
            </a:r>
          </a:p>
        </p:txBody>
      </p:sp>
      <p:sp>
        <p:nvSpPr>
          <p:cNvPr id="43" name="Oval 42">
            <a:extLst>
              <a:ext uri="{FF2B5EF4-FFF2-40B4-BE49-F238E27FC236}">
                <a16:creationId xmlns:a16="http://schemas.microsoft.com/office/drawing/2014/main" id="{A4A4054C-2EE9-8A45-B217-C204EF3DD556}"/>
              </a:ext>
            </a:extLst>
          </p:cNvPr>
          <p:cNvSpPr/>
          <p:nvPr>
            <p:custDataLst>
              <p:tags r:id="rId8"/>
            </p:custDataLst>
          </p:nvPr>
        </p:nvSpPr>
        <p:spPr>
          <a:xfrm>
            <a:off x="5432495" y="4013275"/>
            <a:ext cx="2020949" cy="2020949"/>
          </a:xfrm>
          <a:prstGeom prst="ellips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E716F02B-510E-CF4D-9776-3ABDC48E280B}"/>
              </a:ext>
            </a:extLst>
          </p:cNvPr>
          <p:cNvSpPr txBox="1"/>
          <p:nvPr>
            <p:custDataLst>
              <p:tags r:id="rId9"/>
            </p:custDataLst>
          </p:nvPr>
        </p:nvSpPr>
        <p:spPr>
          <a:xfrm>
            <a:off x="5384260" y="4636108"/>
            <a:ext cx="2117420" cy="605294"/>
          </a:xfrm>
          <a:prstGeom prst="rect">
            <a:avLst/>
          </a:prstGeom>
          <a:noFill/>
        </p:spPr>
        <p:txBody>
          <a:bodyPr wrap="square">
            <a:spAutoFit/>
          </a:bodyPr>
          <a:lstStyle/>
          <a:p>
            <a:pPr algn="ctr">
              <a:lnSpc>
                <a:spcPts val="2000"/>
              </a:lnSpc>
            </a:pPr>
            <a:r>
              <a:rPr lang="en-CA" b="1" dirty="0">
                <a:solidFill>
                  <a:srgbClr val="FFFFFF"/>
                </a:solidFill>
                <a:latin typeface="Branding SemiBold" pitchFamily="2" charset="77"/>
              </a:rPr>
              <a:t>CONNAISSANCES TRADITIONNELLES</a:t>
            </a:r>
          </a:p>
        </p:txBody>
      </p:sp>
      <p:sp>
        <p:nvSpPr>
          <p:cNvPr id="45" name="Oval 44">
            <a:extLst>
              <a:ext uri="{FF2B5EF4-FFF2-40B4-BE49-F238E27FC236}">
                <a16:creationId xmlns:a16="http://schemas.microsoft.com/office/drawing/2014/main" id="{F1098609-9412-084A-BF88-90D314430C45}"/>
              </a:ext>
            </a:extLst>
          </p:cNvPr>
          <p:cNvSpPr/>
          <p:nvPr>
            <p:custDataLst>
              <p:tags r:id="rId10"/>
            </p:custDataLst>
          </p:nvPr>
        </p:nvSpPr>
        <p:spPr>
          <a:xfrm>
            <a:off x="8105876" y="4018193"/>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446251B6-F1E7-3D4A-9270-7D4D2C872BE3}"/>
              </a:ext>
            </a:extLst>
          </p:cNvPr>
          <p:cNvSpPr/>
          <p:nvPr>
            <p:custDataLst>
              <p:tags r:id="rId11"/>
            </p:custDataLst>
          </p:nvPr>
        </p:nvSpPr>
        <p:spPr>
          <a:xfrm>
            <a:off x="9632292" y="4018193"/>
            <a:ext cx="2020949" cy="2020949"/>
          </a:xfrm>
          <a:prstGeom prst="ellipse">
            <a:avLst/>
          </a:prstGeom>
          <a:solidFill>
            <a:srgbClr val="00999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D0408C39-04C7-4D45-ACAA-C288894955B4}"/>
              </a:ext>
            </a:extLst>
          </p:cNvPr>
          <p:cNvSpPr txBox="1"/>
          <p:nvPr>
            <p:custDataLst>
              <p:tags r:id="rId12"/>
            </p:custDataLst>
          </p:nvPr>
        </p:nvSpPr>
        <p:spPr>
          <a:xfrm>
            <a:off x="7945347" y="4689152"/>
            <a:ext cx="2020949" cy="588366"/>
          </a:xfrm>
          <a:prstGeom prst="rect">
            <a:avLst/>
          </a:prstGeom>
          <a:noFill/>
        </p:spPr>
        <p:txBody>
          <a:bodyPr wrap="square">
            <a:spAutoFit/>
          </a:bodyPr>
          <a:lstStyle/>
          <a:p>
            <a:pPr algn="ctr">
              <a:lnSpc>
                <a:spcPts val="2000"/>
              </a:lnSpc>
            </a:pPr>
            <a:r>
              <a:rPr lang="en-CA" sz="1600" b="1" dirty="0">
                <a:solidFill>
                  <a:srgbClr val="FFFFFF"/>
                </a:solidFill>
                <a:latin typeface="Branding SemiBold" pitchFamily="2" charset="77"/>
              </a:rPr>
              <a:t>CONNAISSANCES SCIENTIFIQUES</a:t>
            </a:r>
          </a:p>
        </p:txBody>
      </p:sp>
      <p:sp>
        <p:nvSpPr>
          <p:cNvPr id="48" name="TextBox 47">
            <a:extLst>
              <a:ext uri="{FF2B5EF4-FFF2-40B4-BE49-F238E27FC236}">
                <a16:creationId xmlns:a16="http://schemas.microsoft.com/office/drawing/2014/main" id="{7292DC43-72CD-A54F-81CD-52B459EE3806}"/>
              </a:ext>
            </a:extLst>
          </p:cNvPr>
          <p:cNvSpPr txBox="1"/>
          <p:nvPr>
            <p:custDataLst>
              <p:tags r:id="rId13"/>
            </p:custDataLst>
          </p:nvPr>
        </p:nvSpPr>
        <p:spPr>
          <a:xfrm>
            <a:off x="9638048" y="4689152"/>
            <a:ext cx="2117420" cy="605294"/>
          </a:xfrm>
          <a:prstGeom prst="rect">
            <a:avLst/>
          </a:prstGeom>
          <a:noFill/>
        </p:spPr>
        <p:txBody>
          <a:bodyPr wrap="square">
            <a:spAutoFit/>
          </a:bodyPr>
          <a:lstStyle/>
          <a:p>
            <a:pPr algn="ctr">
              <a:lnSpc>
                <a:spcPts val="2000"/>
              </a:lnSpc>
            </a:pPr>
            <a:r>
              <a:rPr lang="en-CA" sz="1600" b="1" dirty="0">
                <a:solidFill>
                  <a:srgbClr val="FFFFFF"/>
                </a:solidFill>
                <a:latin typeface="Branding SemiBold" pitchFamily="2" charset="77"/>
              </a:rPr>
              <a:t>CONNAISSANCES TRADITIONNELLES</a:t>
            </a:r>
          </a:p>
        </p:txBody>
      </p:sp>
      <p:sp>
        <p:nvSpPr>
          <p:cNvPr id="49" name="TextBox 48">
            <a:extLst>
              <a:ext uri="{FF2B5EF4-FFF2-40B4-BE49-F238E27FC236}">
                <a16:creationId xmlns:a16="http://schemas.microsoft.com/office/drawing/2014/main" id="{ABD79A74-220D-8D4B-B060-6A2FE0C386E0}"/>
              </a:ext>
            </a:extLst>
          </p:cNvPr>
          <p:cNvSpPr txBox="1"/>
          <p:nvPr>
            <p:custDataLst>
              <p:tags r:id="rId14"/>
            </p:custDataLst>
          </p:nvPr>
        </p:nvSpPr>
        <p:spPr>
          <a:xfrm>
            <a:off x="4022712" y="484367"/>
            <a:ext cx="2701603" cy="884153"/>
          </a:xfrm>
          <a:prstGeom prst="rect">
            <a:avLst/>
          </a:prstGeom>
          <a:noFill/>
        </p:spPr>
        <p:txBody>
          <a:bodyPr wrap="square">
            <a:spAutoFit/>
          </a:bodyPr>
          <a:lstStyle/>
          <a:p>
            <a:pPr algn="ctr">
              <a:lnSpc>
                <a:spcPts val="3000"/>
              </a:lnSpc>
            </a:pPr>
            <a:r>
              <a:rPr lang="en-CA" sz="3600" b="1" dirty="0">
                <a:latin typeface="Branding SemiBold" pitchFamily="2" charset="77"/>
              </a:rPr>
              <a:t>LA</a:t>
            </a:r>
            <a:r>
              <a:rPr lang="en-CA" sz="3600" b="1" dirty="0">
                <a:latin typeface="Branding Black" pitchFamily="2" charset="77"/>
              </a:rPr>
              <a:t> </a:t>
            </a:r>
            <a:br>
              <a:rPr lang="en-CA" sz="3600" b="1" dirty="0">
                <a:latin typeface="Branding Black" pitchFamily="2" charset="77"/>
              </a:rPr>
            </a:br>
            <a:r>
              <a:rPr lang="en-CA" sz="3600" b="1" dirty="0">
                <a:latin typeface="Branding Black" pitchFamily="2" charset="77"/>
              </a:rPr>
              <a:t>RIVIÈRE</a:t>
            </a:r>
            <a:endParaRPr lang="en-CA" sz="3600" dirty="0"/>
          </a:p>
        </p:txBody>
      </p:sp>
      <p:sp>
        <p:nvSpPr>
          <p:cNvPr id="50" name="TextBox 49">
            <a:extLst>
              <a:ext uri="{FF2B5EF4-FFF2-40B4-BE49-F238E27FC236}">
                <a16:creationId xmlns:a16="http://schemas.microsoft.com/office/drawing/2014/main" id="{BC19C7D1-50B5-9D43-AED3-93FD608D3861}"/>
              </a:ext>
            </a:extLst>
          </p:cNvPr>
          <p:cNvSpPr txBox="1"/>
          <p:nvPr>
            <p:custDataLst>
              <p:tags r:id="rId15"/>
            </p:custDataLst>
          </p:nvPr>
        </p:nvSpPr>
        <p:spPr>
          <a:xfrm>
            <a:off x="8447516" y="484366"/>
            <a:ext cx="2701603" cy="884153"/>
          </a:xfrm>
          <a:prstGeom prst="rect">
            <a:avLst/>
          </a:prstGeom>
          <a:noFill/>
        </p:spPr>
        <p:txBody>
          <a:bodyPr wrap="square">
            <a:spAutoFit/>
          </a:bodyPr>
          <a:lstStyle/>
          <a:p>
            <a:pPr algn="ctr">
              <a:lnSpc>
                <a:spcPts val="3000"/>
              </a:lnSpc>
            </a:pPr>
            <a:r>
              <a:rPr lang="en-CA" sz="3600" b="1" dirty="0">
                <a:latin typeface="Branding SemiBold" pitchFamily="2" charset="77"/>
              </a:rPr>
              <a:t>LE</a:t>
            </a:r>
            <a:r>
              <a:rPr lang="en-CA" sz="3600" b="1" dirty="0">
                <a:latin typeface="Branding Black" pitchFamily="2" charset="77"/>
              </a:rPr>
              <a:t> </a:t>
            </a:r>
            <a:br>
              <a:rPr lang="en-CA" sz="3600" b="1" dirty="0">
                <a:latin typeface="Branding Black" pitchFamily="2" charset="77"/>
              </a:rPr>
            </a:br>
            <a:r>
              <a:rPr lang="en-CA" sz="3600" b="1" dirty="0">
                <a:latin typeface="Branding Black" pitchFamily="2" charset="77"/>
              </a:rPr>
              <a:t>JARDIN </a:t>
            </a:r>
            <a:endParaRPr lang="en-CA" sz="3600" dirty="0"/>
          </a:p>
        </p:txBody>
      </p:sp>
      <p:pic>
        <p:nvPicPr>
          <p:cNvPr id="4" name="Picture 3">
            <a:extLst>
              <a:ext uri="{FF2B5EF4-FFF2-40B4-BE49-F238E27FC236}">
                <a16:creationId xmlns:a16="http://schemas.microsoft.com/office/drawing/2014/main" id="{AFEFED30-4AC8-4243-A241-E7C58187148E}"/>
              </a:ext>
            </a:extLst>
          </p:cNvPr>
          <p:cNvPicPr>
            <a:picLocks noChangeAspect="1"/>
          </p:cNvPicPr>
          <p:nvPr>
            <p:custDataLst>
              <p:tags r:id="rId16"/>
            </p:custDataLst>
          </p:nvPr>
        </p:nvPicPr>
        <p:blipFill>
          <a:blip r:embed="rId23">
            <a:extLst>
              <a:ext uri="{28A0092B-C50C-407E-A947-70E740481C1C}">
                <a14:useLocalDpi xmlns:a14="http://schemas.microsoft.com/office/drawing/2010/main" val="0"/>
              </a:ext>
            </a:extLst>
          </a:blip>
          <a:stretch>
            <a:fillRect/>
          </a:stretch>
        </p:blipFill>
        <p:spPr>
          <a:xfrm>
            <a:off x="8302462" y="1725210"/>
            <a:ext cx="2991710" cy="1446624"/>
          </a:xfrm>
          <a:prstGeom prst="rect">
            <a:avLst/>
          </a:prstGeom>
        </p:spPr>
      </p:pic>
      <p:pic>
        <p:nvPicPr>
          <p:cNvPr id="6" name="Picture 5">
            <a:extLst>
              <a:ext uri="{FF2B5EF4-FFF2-40B4-BE49-F238E27FC236}">
                <a16:creationId xmlns:a16="http://schemas.microsoft.com/office/drawing/2014/main" id="{9B690027-D6DB-A345-BCB7-DDA363221BDD}"/>
              </a:ext>
            </a:extLst>
          </p:cNvPr>
          <p:cNvPicPr>
            <a:picLocks noChangeAspect="1"/>
          </p:cNvPicPr>
          <p:nvPr>
            <p:custDataLst>
              <p:tags r:id="rId17"/>
            </p:custDataLst>
          </p:nvPr>
        </p:nvPicPr>
        <p:blipFill>
          <a:blip r:embed="rId24">
            <a:extLst>
              <a:ext uri="{28A0092B-C50C-407E-A947-70E740481C1C}">
                <a14:useLocalDpi xmlns:a14="http://schemas.microsoft.com/office/drawing/2010/main" val="0"/>
              </a:ext>
            </a:extLst>
          </a:blip>
          <a:stretch>
            <a:fillRect/>
          </a:stretch>
        </p:blipFill>
        <p:spPr>
          <a:xfrm>
            <a:off x="4373785" y="1725210"/>
            <a:ext cx="2020949" cy="1554893"/>
          </a:xfrm>
          <a:prstGeom prst="rect">
            <a:avLst/>
          </a:prstGeom>
        </p:spPr>
      </p:pic>
      <p:pic>
        <p:nvPicPr>
          <p:cNvPr id="2" name="Picture 2">
            <a:extLst>
              <a:ext uri="{FF2B5EF4-FFF2-40B4-BE49-F238E27FC236}">
                <a16:creationId xmlns:a16="http://schemas.microsoft.com/office/drawing/2014/main" id="{3C30FF31-73B7-C375-7A81-3AF4B1109F51}"/>
              </a:ext>
            </a:extLst>
          </p:cNvPr>
          <p:cNvPicPr>
            <a:picLocks noChangeAspect="1" noChangeArrowheads="1"/>
          </p:cNvPicPr>
          <p:nvPr>
            <p:custDataLst>
              <p:tags r:id="rId18"/>
            </p:custDataLst>
          </p:nvPr>
        </p:nvPicPr>
        <p:blipFill>
          <a:blip r:embed="rId2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495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9EBA2B-F067-FB47-9D76-B37E8092FEA7}"/>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0D77B0F5-14A4-C94F-9360-AAC36600ED95}"/>
              </a:ext>
            </a:extLst>
          </p:cNvPr>
          <p:cNvSpPr txBox="1">
            <a:spLocks/>
          </p:cNvSpPr>
          <p:nvPr>
            <p:custDataLst>
              <p:tags r:id="rId2"/>
            </p:custDataLst>
          </p:nvPr>
        </p:nvSpPr>
        <p:spPr>
          <a:xfrm>
            <a:off x="863600" y="4075985"/>
            <a:ext cx="10515600" cy="67706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CA" b="1" dirty="0">
                <a:solidFill>
                  <a:schemeClr val="bg1"/>
                </a:solidFill>
                <a:latin typeface="Branding SemiBold"/>
              </a:rPr>
              <a:t>PARTIE 2 : UN PEU D'HISTOIRE</a:t>
            </a:r>
          </a:p>
        </p:txBody>
      </p:sp>
      <p:sp>
        <p:nvSpPr>
          <p:cNvPr id="7" name="Content Placeholder 2">
            <a:extLst>
              <a:ext uri="{FF2B5EF4-FFF2-40B4-BE49-F238E27FC236}">
                <a16:creationId xmlns:a16="http://schemas.microsoft.com/office/drawing/2014/main" id="{7064DB57-0697-0B41-8E67-0B48A3B5B3CC}"/>
              </a:ext>
            </a:extLst>
          </p:cNvPr>
          <p:cNvSpPr txBox="1">
            <a:spLocks/>
          </p:cNvSpPr>
          <p:nvPr>
            <p:custDataLst>
              <p:tags r:id="rId3"/>
            </p:custDataLst>
          </p:nvPr>
        </p:nvSpPr>
        <p:spPr>
          <a:xfrm>
            <a:off x="863600" y="4753054"/>
            <a:ext cx="10515600"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fr-FR" sz="5400" b="1" dirty="0">
                <a:solidFill>
                  <a:srgbClr val="E9E642"/>
                </a:solidFill>
                <a:latin typeface="Branding Black" pitchFamily="2" charset="77"/>
              </a:rPr>
              <a:t>L'AGRICULTURE ET LES PRAIRIES À TRAVERS LE TEMPS</a:t>
            </a:r>
            <a:endParaRPr lang="en-CA" sz="5400" b="1" dirty="0">
              <a:solidFill>
                <a:srgbClr val="E9E642"/>
              </a:solidFill>
              <a:latin typeface="Branding Black" pitchFamily="2" charset="77"/>
            </a:endParaRPr>
          </a:p>
        </p:txBody>
      </p:sp>
      <p:pic>
        <p:nvPicPr>
          <p:cNvPr id="2" name="Picture 2">
            <a:extLst>
              <a:ext uri="{FF2B5EF4-FFF2-40B4-BE49-F238E27FC236}">
                <a16:creationId xmlns:a16="http://schemas.microsoft.com/office/drawing/2014/main" id="{A91921C5-FF37-89A3-0BFC-5D73B86676BB}"/>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983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7D1D9-0692-08FE-EC0E-CCD711E3B9F0}"/>
              </a:ext>
            </a:extLst>
          </p:cNvPr>
          <p:cNvSpPr>
            <a:spLocks noGrp="1"/>
          </p:cNvSpPr>
          <p:nvPr>
            <p:ph type="title"/>
            <p:custDataLst>
              <p:tags r:id="rId1"/>
            </p:custDataLst>
          </p:nvPr>
        </p:nvSpPr>
        <p:spPr/>
        <p:txBody>
          <a:bodyPr/>
          <a:lstStyle/>
          <a:p>
            <a:endParaRPr lang="en-CA"/>
          </a:p>
        </p:txBody>
      </p:sp>
      <p:sp>
        <p:nvSpPr>
          <p:cNvPr id="3" name="Content Placeholder 2">
            <a:extLst>
              <a:ext uri="{FF2B5EF4-FFF2-40B4-BE49-F238E27FC236}">
                <a16:creationId xmlns:a16="http://schemas.microsoft.com/office/drawing/2014/main" id="{9E1BA65C-F44A-B10B-4E65-E18558ACC231}"/>
              </a:ext>
            </a:extLst>
          </p:cNvPr>
          <p:cNvSpPr>
            <a:spLocks noGrp="1"/>
          </p:cNvSpPr>
          <p:nvPr>
            <p:ph idx="1"/>
            <p:custDataLst>
              <p:tags r:id="rId2"/>
            </p:custDataLst>
          </p:nvPr>
        </p:nvSpPr>
        <p:spPr/>
        <p:txBody>
          <a:bodyPr/>
          <a:lstStyle/>
          <a:p>
            <a:endParaRPr lang="en-CA"/>
          </a:p>
        </p:txBody>
      </p:sp>
      <p:pic>
        <p:nvPicPr>
          <p:cNvPr id="3074" name="Picture 2" descr="Can we restore nature? | Aeon">
            <a:extLst>
              <a:ext uri="{FF2B5EF4-FFF2-40B4-BE49-F238E27FC236}">
                <a16:creationId xmlns:a16="http://schemas.microsoft.com/office/drawing/2014/main" id="{8D388AF0-E873-98DA-1AAD-1BD2D67B77C0}"/>
              </a:ext>
            </a:extLst>
          </p:cNvPr>
          <p:cNvPicPr>
            <a:picLocks noChangeAspect="1" noChangeArrowheads="1"/>
          </p:cNvPicPr>
          <p:nvPr>
            <p:custDataLst>
              <p:tags r:id="rId3"/>
            </p:custDataLst>
          </p:nvPr>
        </p:nvPicPr>
        <p:blipFill rotWithShape="1">
          <a:blip r:embed="rId10">
            <a:extLst>
              <a:ext uri="{28A0092B-C50C-407E-A947-70E740481C1C}">
                <a14:useLocalDpi xmlns:a14="http://schemas.microsoft.com/office/drawing/2010/main" val="0"/>
              </a:ext>
            </a:extLst>
          </a:blip>
          <a:srcRect b="1014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C2984FF-C4E5-E141-B20C-F77E6D5BD122}"/>
              </a:ext>
            </a:extLst>
          </p:cNvPr>
          <p:cNvSpPr/>
          <p:nvPr>
            <p:custDataLst>
              <p:tags r:id="rId4"/>
            </p:custDataLst>
          </p:nvPr>
        </p:nvSpPr>
        <p:spPr>
          <a:xfrm>
            <a:off x="0" y="2"/>
            <a:ext cx="6581670" cy="3748034"/>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07F83E9-A8D1-5D4E-99CA-9E02DEC46C19}"/>
              </a:ext>
            </a:extLst>
          </p:cNvPr>
          <p:cNvSpPr txBox="1">
            <a:spLocks/>
          </p:cNvSpPr>
          <p:nvPr>
            <p:custDataLst>
              <p:tags r:id="rId5"/>
            </p:custDataLst>
          </p:nvPr>
        </p:nvSpPr>
        <p:spPr>
          <a:xfrm>
            <a:off x="361740" y="531095"/>
            <a:ext cx="6219929" cy="736513"/>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solidFill>
                  <a:srgbClr val="007A61"/>
                </a:solidFill>
                <a:latin typeface="Branding Black" pitchFamily="2" charset="77"/>
              </a:rPr>
              <a:t>LA RESTAURATION DE LA NATURE</a:t>
            </a:r>
            <a:endParaRPr lang="en-CA" sz="4800" b="1" dirty="0">
              <a:solidFill>
                <a:srgbClr val="007A61"/>
              </a:solidFill>
              <a:latin typeface="Branding Black" pitchFamily="2" charset="77"/>
            </a:endParaRPr>
          </a:p>
        </p:txBody>
      </p:sp>
      <p:sp>
        <p:nvSpPr>
          <p:cNvPr id="10" name="TextBox 9">
            <a:extLst>
              <a:ext uri="{FF2B5EF4-FFF2-40B4-BE49-F238E27FC236}">
                <a16:creationId xmlns:a16="http://schemas.microsoft.com/office/drawing/2014/main" id="{EF3A103C-CDEA-0449-8D30-5707D84E8FBE}"/>
              </a:ext>
            </a:extLst>
          </p:cNvPr>
          <p:cNvSpPr txBox="1"/>
          <p:nvPr>
            <p:custDataLst>
              <p:tags r:id="rId6"/>
            </p:custDataLst>
          </p:nvPr>
        </p:nvSpPr>
        <p:spPr>
          <a:xfrm>
            <a:off x="361740" y="1364501"/>
            <a:ext cx="5977096" cy="2144177"/>
          </a:xfrm>
          <a:prstGeom prst="rect">
            <a:avLst/>
          </a:prstGeom>
          <a:noFill/>
        </p:spPr>
        <p:txBody>
          <a:bodyPr wrap="square">
            <a:spAutoFit/>
          </a:bodyPr>
          <a:lstStyle/>
          <a:p>
            <a:pPr>
              <a:lnSpc>
                <a:spcPts val="2000"/>
              </a:lnSpc>
            </a:pPr>
            <a:r>
              <a:rPr lang="fr-FR" b="1" dirty="0">
                <a:latin typeface="Branding SemiBoldItalic" pitchFamily="2" charset="77"/>
              </a:rPr>
              <a:t>Une combinaison de nos deux systèmes de connaissances peut contribuer à un avenir plus durable et régénérateur pour l'agriculture ! </a:t>
            </a:r>
          </a:p>
          <a:p>
            <a:pPr>
              <a:lnSpc>
                <a:spcPts val="2000"/>
              </a:lnSpc>
            </a:pPr>
            <a:endParaRPr lang="fr-FR" b="1" dirty="0">
              <a:latin typeface="Branding SemiBoldItalic" pitchFamily="2" charset="77"/>
            </a:endParaRPr>
          </a:p>
          <a:p>
            <a:pPr>
              <a:lnSpc>
                <a:spcPts val="2000"/>
              </a:lnSpc>
            </a:pPr>
            <a:r>
              <a:rPr lang="fr-FR" b="1" dirty="0">
                <a:latin typeface="Branding SemiBoldItalic" pitchFamily="2" charset="77"/>
              </a:rPr>
              <a:t>Comment restaurer la nature au profit de tous les écosystèmes et services écosystémiques ? Rendez-vous au: </a:t>
            </a:r>
            <a:r>
              <a:rPr lang="fr-FR" b="1" dirty="0">
                <a:latin typeface="Branding BlackItalic" pitchFamily="2" charset="77"/>
              </a:rPr>
              <a:t>Module 3 : Les prairies et l’agriculture régénératrice à la rescousse</a:t>
            </a:r>
            <a:endParaRPr lang="en-US" b="1" dirty="0">
              <a:latin typeface="Branding SemiBoldItalic" pitchFamily="2" charset="77"/>
            </a:endParaRPr>
          </a:p>
        </p:txBody>
      </p:sp>
      <p:pic>
        <p:nvPicPr>
          <p:cNvPr id="4" name="Picture 2">
            <a:extLst>
              <a:ext uri="{FF2B5EF4-FFF2-40B4-BE49-F238E27FC236}">
                <a16:creationId xmlns:a16="http://schemas.microsoft.com/office/drawing/2014/main" id="{E98C92BF-9E6B-A7C5-3C77-333A345E201A}"/>
              </a:ext>
            </a:extLst>
          </p:cNvPr>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87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Fries Images – Browse 3,034,848 Stock Photos, Vectors, and Video | Adobe  Stock">
            <a:extLst>
              <a:ext uri="{FF2B5EF4-FFF2-40B4-BE49-F238E27FC236}">
                <a16:creationId xmlns:a16="http://schemas.microsoft.com/office/drawing/2014/main" id="{7ABE1E36-A61D-56A2-9C6B-D7181F703154}"/>
              </a:ext>
            </a:extLst>
          </p:cNvPr>
          <p:cNvPicPr>
            <a:picLocks noChangeAspect="1" noChangeArrowheads="1"/>
          </p:cNvPicPr>
          <p:nvPr>
            <p:custDataLst>
              <p:tags r:id="rId1"/>
            </p:custDataLst>
          </p:nvPr>
        </p:nvPicPr>
        <p:blipFill>
          <a:blip r:embed="rId26">
            <a:extLst>
              <a:ext uri="{BEBA8EAE-BF5A-486C-A8C5-ECC9F3942E4B}">
                <a14:imgProps xmlns:a14="http://schemas.microsoft.com/office/drawing/2010/main">
                  <a14:imgLayer r:embed="rId2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23861" y="3030273"/>
            <a:ext cx="6384049" cy="376763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B3B9939-F167-B9E3-D1EE-918AFBCDA0A0}"/>
              </a:ext>
            </a:extLst>
          </p:cNvPr>
          <p:cNvSpPr/>
          <p:nvPr>
            <p:custDataLst>
              <p:tags r:id="rId2"/>
            </p:custDataLst>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A0C3DD1-4461-7716-AF15-B645F1ACFA4A}"/>
              </a:ext>
            </a:extLst>
          </p:cNvPr>
          <p:cNvSpPr txBox="1">
            <a:spLocks/>
          </p:cNvSpPr>
          <p:nvPr>
            <p:custDataLst>
              <p:tags r:id="rId3"/>
            </p:custDataLst>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dirty="0">
                <a:solidFill>
                  <a:srgbClr val="007A61"/>
                </a:solidFill>
                <a:latin typeface="Branding Black" pitchFamily="2" charset="77"/>
              </a:rPr>
              <a:t>D'OÙ VIENT NOTRE NOURRITURE ?</a:t>
            </a:r>
          </a:p>
        </p:txBody>
      </p:sp>
      <p:pic>
        <p:nvPicPr>
          <p:cNvPr id="4104" name="Picture 8" descr="Burger Images – Browse 738,145 Stock Photos, Vectors, and Video | Adobe  Stock">
            <a:extLst>
              <a:ext uri="{FF2B5EF4-FFF2-40B4-BE49-F238E27FC236}">
                <a16:creationId xmlns:a16="http://schemas.microsoft.com/office/drawing/2014/main" id="{81B28C61-2AFC-D093-58C7-9C31B140D075}"/>
              </a:ext>
            </a:extLst>
          </p:cNvPr>
          <p:cNvPicPr>
            <a:picLocks noChangeAspect="1" noChangeArrowheads="1"/>
          </p:cNvPicPr>
          <p:nvPr>
            <p:custDataLst>
              <p:tags r:id="rId4"/>
            </p:custDataLst>
          </p:nvPr>
        </p:nvPicPr>
        <p:blipFill>
          <a:blip r:embed="rId28">
            <a:extLst>
              <a:ext uri="{BEBA8EAE-BF5A-486C-A8C5-ECC9F3942E4B}">
                <a14:imgProps xmlns:a14="http://schemas.microsoft.com/office/drawing/2010/main">
                  <a14:imgLayer r:embed="rId29">
                    <a14:imgEffect>
                      <a14:backgroundRemoval t="10000" b="90000" l="7071" r="89899">
                        <a14:foregroundMark x1="22475" y1="76389" x2="22475" y2="76389"/>
                        <a14:foregroundMark x1="8081" y1="74167" x2="8081" y2="74167"/>
                        <a14:foregroundMark x1="7071" y1="50833" x2="7071" y2="50833"/>
                      </a14:backgroundRemoval>
                    </a14:imgEffect>
                  </a14:imgLayer>
                </a14:imgProps>
              </a:ext>
              <a:ext uri="{28A0092B-C50C-407E-A947-70E740481C1C}">
                <a14:useLocalDpi xmlns:a14="http://schemas.microsoft.com/office/drawing/2010/main" val="0"/>
              </a:ext>
            </a:extLst>
          </a:blip>
          <a:srcRect/>
          <a:stretch>
            <a:fillRect/>
          </a:stretch>
        </p:blipFill>
        <p:spPr bwMode="auto">
          <a:xfrm>
            <a:off x="2132657" y="1267608"/>
            <a:ext cx="6083331" cy="5530300"/>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Straight Arrow Connector 22">
            <a:extLst>
              <a:ext uri="{FF2B5EF4-FFF2-40B4-BE49-F238E27FC236}">
                <a16:creationId xmlns:a16="http://schemas.microsoft.com/office/drawing/2014/main" id="{13CC97A2-9FB5-2469-B8EC-E0B5CB5232A5}"/>
              </a:ext>
            </a:extLst>
          </p:cNvPr>
          <p:cNvCxnSpPr/>
          <p:nvPr>
            <p:custDataLst>
              <p:tags r:id="rId5"/>
            </p:custDataLst>
          </p:nvPr>
        </p:nvCxnSpPr>
        <p:spPr>
          <a:xfrm flipV="1">
            <a:off x="6805362" y="2033437"/>
            <a:ext cx="2280745" cy="60960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31A5A75-2F76-21F0-B631-A310C667A1A0}"/>
              </a:ext>
            </a:extLst>
          </p:cNvPr>
          <p:cNvCxnSpPr>
            <a:cxnSpLocks/>
          </p:cNvCxnSpPr>
          <p:nvPr>
            <p:custDataLst>
              <p:tags r:id="rId6"/>
            </p:custDataLst>
          </p:nvPr>
        </p:nvCxnSpPr>
        <p:spPr>
          <a:xfrm flipV="1">
            <a:off x="9837825" y="4299606"/>
            <a:ext cx="1170085" cy="22411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D612F5F-A7BD-CD15-C7D4-CC0AC956A952}"/>
              </a:ext>
            </a:extLst>
          </p:cNvPr>
          <p:cNvCxnSpPr>
            <a:cxnSpLocks/>
          </p:cNvCxnSpPr>
          <p:nvPr>
            <p:custDataLst>
              <p:tags r:id="rId7"/>
            </p:custDataLst>
          </p:nvPr>
        </p:nvCxnSpPr>
        <p:spPr>
          <a:xfrm flipH="1" flipV="1">
            <a:off x="1392140" y="2393763"/>
            <a:ext cx="1546320" cy="115453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1AFF9B64-1A76-D738-1987-14A439729069}"/>
              </a:ext>
            </a:extLst>
          </p:cNvPr>
          <p:cNvCxnSpPr>
            <a:cxnSpLocks/>
          </p:cNvCxnSpPr>
          <p:nvPr>
            <p:custDataLst>
              <p:tags r:id="rId8"/>
            </p:custDataLst>
          </p:nvPr>
        </p:nvCxnSpPr>
        <p:spPr>
          <a:xfrm flipV="1">
            <a:off x="6658396" y="3139731"/>
            <a:ext cx="3179429" cy="191409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939F07C-9578-4A5F-5165-B7D96D3AE4C3}"/>
              </a:ext>
            </a:extLst>
          </p:cNvPr>
          <p:cNvCxnSpPr>
            <a:cxnSpLocks/>
          </p:cNvCxnSpPr>
          <p:nvPr>
            <p:custDataLst>
              <p:tags r:id="rId9"/>
            </p:custDataLst>
          </p:nvPr>
        </p:nvCxnSpPr>
        <p:spPr>
          <a:xfrm flipH="1" flipV="1">
            <a:off x="1409484" y="4523724"/>
            <a:ext cx="1430030" cy="36687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00C29D3-E919-2DEA-8B87-3B06A14974AE}"/>
              </a:ext>
            </a:extLst>
          </p:cNvPr>
          <p:cNvCxnSpPr>
            <a:cxnSpLocks/>
          </p:cNvCxnSpPr>
          <p:nvPr>
            <p:custDataLst>
              <p:tags r:id="rId10"/>
            </p:custDataLst>
          </p:nvPr>
        </p:nvCxnSpPr>
        <p:spPr>
          <a:xfrm flipH="1">
            <a:off x="1129988" y="5399607"/>
            <a:ext cx="1355145" cy="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D0539B9-1D7F-ACD6-E6D2-B161FFCD5497}"/>
              </a:ext>
            </a:extLst>
          </p:cNvPr>
          <p:cNvCxnSpPr>
            <a:cxnSpLocks/>
          </p:cNvCxnSpPr>
          <p:nvPr>
            <p:custDataLst>
              <p:tags r:id="rId11"/>
            </p:custDataLst>
          </p:nvPr>
        </p:nvCxnSpPr>
        <p:spPr>
          <a:xfrm flipH="1">
            <a:off x="2191646" y="5627111"/>
            <a:ext cx="1234423" cy="58603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E1648FA-0818-495F-2904-2305870A899A}"/>
              </a:ext>
            </a:extLst>
          </p:cNvPr>
          <p:cNvSpPr txBox="1"/>
          <p:nvPr>
            <p:custDataLst>
              <p:tags r:id="rId12"/>
            </p:custDataLst>
          </p:nvPr>
        </p:nvSpPr>
        <p:spPr>
          <a:xfrm>
            <a:off x="1019463" y="1847986"/>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4" name="TextBox 23">
            <a:extLst>
              <a:ext uri="{FF2B5EF4-FFF2-40B4-BE49-F238E27FC236}">
                <a16:creationId xmlns:a16="http://schemas.microsoft.com/office/drawing/2014/main" id="{B8301987-57FA-E045-956B-7DF38D469B3F}"/>
              </a:ext>
            </a:extLst>
          </p:cNvPr>
          <p:cNvSpPr txBox="1"/>
          <p:nvPr>
            <p:custDataLst>
              <p:tags r:id="rId13"/>
            </p:custDataLst>
          </p:nvPr>
        </p:nvSpPr>
        <p:spPr>
          <a:xfrm>
            <a:off x="8982258" y="1602997"/>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7" name="TextBox 26">
            <a:extLst>
              <a:ext uri="{FF2B5EF4-FFF2-40B4-BE49-F238E27FC236}">
                <a16:creationId xmlns:a16="http://schemas.microsoft.com/office/drawing/2014/main" id="{94844D29-E002-0D47-902E-454D6D9DC1EE}"/>
              </a:ext>
            </a:extLst>
          </p:cNvPr>
          <p:cNvSpPr txBox="1"/>
          <p:nvPr>
            <p:custDataLst>
              <p:tags r:id="rId14"/>
            </p:custDataLst>
          </p:nvPr>
        </p:nvSpPr>
        <p:spPr>
          <a:xfrm>
            <a:off x="9770269" y="2669504"/>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8" name="TextBox 27">
            <a:extLst>
              <a:ext uri="{FF2B5EF4-FFF2-40B4-BE49-F238E27FC236}">
                <a16:creationId xmlns:a16="http://schemas.microsoft.com/office/drawing/2014/main" id="{B5EEDF01-A658-B041-8FC2-224B823A28F9}"/>
              </a:ext>
            </a:extLst>
          </p:cNvPr>
          <p:cNvSpPr txBox="1"/>
          <p:nvPr>
            <p:custDataLst>
              <p:tags r:id="rId15"/>
            </p:custDataLst>
          </p:nvPr>
        </p:nvSpPr>
        <p:spPr>
          <a:xfrm>
            <a:off x="10925438" y="3884107"/>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0" name="TextBox 29">
            <a:extLst>
              <a:ext uri="{FF2B5EF4-FFF2-40B4-BE49-F238E27FC236}">
                <a16:creationId xmlns:a16="http://schemas.microsoft.com/office/drawing/2014/main" id="{2AE0922D-1AFF-0143-9FAE-20F44CDD42BD}"/>
              </a:ext>
            </a:extLst>
          </p:cNvPr>
          <p:cNvSpPr txBox="1"/>
          <p:nvPr>
            <p:custDataLst>
              <p:tags r:id="rId16"/>
            </p:custDataLst>
          </p:nvPr>
        </p:nvSpPr>
        <p:spPr>
          <a:xfrm>
            <a:off x="1019463" y="3988232"/>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3" name="TextBox 32">
            <a:extLst>
              <a:ext uri="{FF2B5EF4-FFF2-40B4-BE49-F238E27FC236}">
                <a16:creationId xmlns:a16="http://schemas.microsoft.com/office/drawing/2014/main" id="{5D8C7570-6F00-524C-9A85-68DD5A3BF76F}"/>
              </a:ext>
            </a:extLst>
          </p:cNvPr>
          <p:cNvSpPr txBox="1"/>
          <p:nvPr>
            <p:custDataLst>
              <p:tags r:id="rId17"/>
            </p:custDataLst>
          </p:nvPr>
        </p:nvSpPr>
        <p:spPr>
          <a:xfrm>
            <a:off x="718136" y="4914090"/>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4" name="TextBox 33">
            <a:extLst>
              <a:ext uri="{FF2B5EF4-FFF2-40B4-BE49-F238E27FC236}">
                <a16:creationId xmlns:a16="http://schemas.microsoft.com/office/drawing/2014/main" id="{E1FB4FD4-9732-794C-B081-7C7CBEECC488}"/>
              </a:ext>
            </a:extLst>
          </p:cNvPr>
          <p:cNvSpPr txBox="1"/>
          <p:nvPr>
            <p:custDataLst>
              <p:tags r:id="rId18"/>
            </p:custDataLst>
          </p:nvPr>
        </p:nvSpPr>
        <p:spPr>
          <a:xfrm>
            <a:off x="1764084" y="5788229"/>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cxnSp>
        <p:nvCxnSpPr>
          <p:cNvPr id="20" name="Straight Arrow Connector 19">
            <a:extLst>
              <a:ext uri="{FF2B5EF4-FFF2-40B4-BE49-F238E27FC236}">
                <a16:creationId xmlns:a16="http://schemas.microsoft.com/office/drawing/2014/main" id="{7005555B-F585-AA49-ABBE-054B500B2CEF}"/>
              </a:ext>
            </a:extLst>
          </p:cNvPr>
          <p:cNvCxnSpPr>
            <a:cxnSpLocks/>
          </p:cNvCxnSpPr>
          <p:nvPr>
            <p:custDataLst>
              <p:tags r:id="rId19"/>
            </p:custDataLst>
          </p:nvPr>
        </p:nvCxnSpPr>
        <p:spPr>
          <a:xfrm>
            <a:off x="5858833" y="5650108"/>
            <a:ext cx="4564034" cy="384369"/>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1A60DCC-7693-AD4C-901E-9C5AA5351C85}"/>
              </a:ext>
            </a:extLst>
          </p:cNvPr>
          <p:cNvSpPr txBox="1"/>
          <p:nvPr>
            <p:custDataLst>
              <p:tags r:id="rId20"/>
            </p:custDataLst>
          </p:nvPr>
        </p:nvSpPr>
        <p:spPr>
          <a:xfrm>
            <a:off x="10355384" y="5618978"/>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cxnSp>
        <p:nvCxnSpPr>
          <p:cNvPr id="25" name="Straight Arrow Connector 24">
            <a:extLst>
              <a:ext uri="{FF2B5EF4-FFF2-40B4-BE49-F238E27FC236}">
                <a16:creationId xmlns:a16="http://schemas.microsoft.com/office/drawing/2014/main" id="{5EEBA523-EAE9-E744-A457-8C726B3C4EE2}"/>
              </a:ext>
            </a:extLst>
          </p:cNvPr>
          <p:cNvCxnSpPr>
            <a:cxnSpLocks/>
          </p:cNvCxnSpPr>
          <p:nvPr>
            <p:custDataLst>
              <p:tags r:id="rId21"/>
            </p:custDataLst>
          </p:nvPr>
        </p:nvCxnSpPr>
        <p:spPr>
          <a:xfrm flipH="1" flipV="1">
            <a:off x="873836" y="3346424"/>
            <a:ext cx="2017743" cy="1133635"/>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D251CB5F-D5D7-7442-B1DA-B3C022A3F7E0}"/>
              </a:ext>
            </a:extLst>
          </p:cNvPr>
          <p:cNvSpPr txBox="1"/>
          <p:nvPr>
            <p:custDataLst>
              <p:tags r:id="rId22"/>
            </p:custDataLst>
          </p:nvPr>
        </p:nvSpPr>
        <p:spPr>
          <a:xfrm>
            <a:off x="444753" y="2883495"/>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pic>
        <p:nvPicPr>
          <p:cNvPr id="2" name="Picture 2">
            <a:extLst>
              <a:ext uri="{FF2B5EF4-FFF2-40B4-BE49-F238E27FC236}">
                <a16:creationId xmlns:a16="http://schemas.microsoft.com/office/drawing/2014/main" id="{41D7EEC5-D059-5FE8-0A26-3577B611991A}"/>
              </a:ext>
            </a:extLst>
          </p:cNvPr>
          <p:cNvPicPr>
            <a:picLocks noChangeAspect="1" noChangeArrowheads="1"/>
          </p:cNvPicPr>
          <p:nvPr>
            <p:custDataLst>
              <p:tags r:id="rId23"/>
            </p:custDataLst>
          </p:nvPr>
        </p:nvPicPr>
        <p:blipFill>
          <a:blip r:embed="rId30">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74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6E37FB5-95AD-8E48-B466-40F45071BC3A}"/>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Content Placeholder 2">
            <a:extLst>
              <a:ext uri="{FF2B5EF4-FFF2-40B4-BE49-F238E27FC236}">
                <a16:creationId xmlns:a16="http://schemas.microsoft.com/office/drawing/2014/main" id="{684C380A-6E17-D245-AD5D-5FF69BA0F77A}"/>
              </a:ext>
            </a:extLst>
          </p:cNvPr>
          <p:cNvSpPr txBox="1">
            <a:spLocks/>
          </p:cNvSpPr>
          <p:nvPr>
            <p:custDataLst>
              <p:tags r:id="rId2"/>
            </p:custDataLst>
          </p:nvPr>
        </p:nvSpPr>
        <p:spPr>
          <a:xfrm>
            <a:off x="863600" y="4524108"/>
            <a:ext cx="10515600" cy="923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dirty="0">
                <a:solidFill>
                  <a:schemeClr val="bg1"/>
                </a:solidFill>
                <a:latin typeface="Branding Black" pitchFamily="2" charset="77"/>
              </a:rPr>
              <a:t>QU'EST-CE QUE </a:t>
            </a:r>
            <a:r>
              <a:rPr lang="en-CA" sz="4800" b="1" dirty="0">
                <a:solidFill>
                  <a:srgbClr val="E9E642"/>
                </a:solidFill>
                <a:latin typeface="Branding Black" pitchFamily="2" charset="77"/>
              </a:rPr>
              <a:t>L'AGRICULTURE</a:t>
            </a:r>
            <a:r>
              <a:rPr lang="en-CA" sz="4800" b="1" dirty="0">
                <a:solidFill>
                  <a:schemeClr val="bg1"/>
                </a:solidFill>
                <a:latin typeface="Branding Black" pitchFamily="2" charset="77"/>
              </a:rPr>
              <a:t> ?</a:t>
            </a:r>
            <a:endParaRPr lang="en-CA" sz="4800" b="1" dirty="0">
              <a:solidFill>
                <a:srgbClr val="E9E642"/>
              </a:solidFill>
              <a:latin typeface="Branding Black" pitchFamily="2" charset="77"/>
            </a:endParaRPr>
          </a:p>
        </p:txBody>
      </p:sp>
      <p:sp>
        <p:nvSpPr>
          <p:cNvPr id="5" name="TextBox 4">
            <a:extLst>
              <a:ext uri="{FF2B5EF4-FFF2-40B4-BE49-F238E27FC236}">
                <a16:creationId xmlns:a16="http://schemas.microsoft.com/office/drawing/2014/main" id="{40FC0BD9-18ED-7850-9781-412677A0B98B}"/>
              </a:ext>
            </a:extLst>
          </p:cNvPr>
          <p:cNvSpPr txBox="1"/>
          <p:nvPr>
            <p:custDataLst>
              <p:tags r:id="rId3"/>
            </p:custDataLst>
          </p:nvPr>
        </p:nvSpPr>
        <p:spPr>
          <a:xfrm>
            <a:off x="863599" y="5260338"/>
            <a:ext cx="9958594" cy="1200329"/>
          </a:xfrm>
          <a:prstGeom prst="rect">
            <a:avLst/>
          </a:prstGeom>
          <a:noFill/>
        </p:spPr>
        <p:txBody>
          <a:bodyPr wrap="square">
            <a:spAutoFit/>
          </a:bodyPr>
          <a:lstStyle/>
          <a:p>
            <a:r>
              <a:rPr lang="fr-FR" sz="2400" b="1" dirty="0">
                <a:solidFill>
                  <a:schemeClr val="bg1"/>
                </a:solidFill>
                <a:latin typeface="Branding SemiBold" pitchFamily="2" charset="77"/>
              </a:rPr>
              <a:t>La pratique de l'agriculture - la culture du sol pour faire pousser des plantes [plantes cultivées pour la nourriture] et l'élevage d'animaux pour la nourriture, la laine et d'autres produits. </a:t>
            </a:r>
            <a:endParaRPr lang="en-CA" sz="2400" dirty="0"/>
          </a:p>
        </p:txBody>
      </p:sp>
      <p:pic>
        <p:nvPicPr>
          <p:cNvPr id="2" name="Picture 2">
            <a:extLst>
              <a:ext uri="{FF2B5EF4-FFF2-40B4-BE49-F238E27FC236}">
                <a16:creationId xmlns:a16="http://schemas.microsoft.com/office/drawing/2014/main" id="{11E36E83-D965-9585-C24A-F2501A7FACD0}"/>
              </a:ext>
            </a:extLst>
          </p:cNvPr>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906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6C981B70-850A-204E-B7EC-A6E26767288A}"/>
              </a:ext>
            </a:extLst>
          </p:cNvPr>
          <p:cNvSpPr txBox="1">
            <a:spLocks/>
          </p:cNvSpPr>
          <p:nvPr>
            <p:custDataLst>
              <p:tags r:id="rId1"/>
            </p:custDataLst>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fr-FR" sz="1800" b="1" dirty="0">
                <a:latin typeface="Branding Black" pitchFamily="2" charset="77"/>
              </a:rPr>
              <a:t>IL Y A 10 000 ANS </a:t>
            </a:r>
            <a:endParaRPr lang="en-CA" sz="1800" b="1" dirty="0">
              <a:latin typeface="Branding Black" pitchFamily="2" charset="77"/>
            </a:endParaRPr>
          </a:p>
        </p:txBody>
      </p:sp>
      <p:sp>
        <p:nvSpPr>
          <p:cNvPr id="13" name="Content Placeholder 2">
            <a:extLst>
              <a:ext uri="{FF2B5EF4-FFF2-40B4-BE49-F238E27FC236}">
                <a16:creationId xmlns:a16="http://schemas.microsoft.com/office/drawing/2014/main" id="{5A6E8594-04EE-8B41-A8B3-1E7AC3F813EF}"/>
              </a:ext>
            </a:extLst>
          </p:cNvPr>
          <p:cNvSpPr txBox="1">
            <a:spLocks/>
          </p:cNvSpPr>
          <p:nvPr>
            <p:custDataLst>
              <p:tags r:id="rId2"/>
            </p:custDataLst>
          </p:nvPr>
        </p:nvSpPr>
        <p:spPr>
          <a:xfrm>
            <a:off x="1400222" y="1183539"/>
            <a:ext cx="9206818" cy="70911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dirty="0">
                <a:solidFill>
                  <a:srgbClr val="006666"/>
                </a:solidFill>
                <a:latin typeface="Branding SemiBold" pitchFamily="2" charset="77"/>
              </a:rPr>
              <a:t>LA DOMESTICATION DES </a:t>
            </a:r>
            <a:r>
              <a:rPr lang="en-CA" sz="4800" b="1" dirty="0">
                <a:solidFill>
                  <a:srgbClr val="009999"/>
                </a:solidFill>
                <a:latin typeface="Branding Black" pitchFamily="2" charset="77"/>
              </a:rPr>
              <a:t>PLANTES</a:t>
            </a:r>
          </a:p>
        </p:txBody>
      </p:sp>
      <p:sp>
        <p:nvSpPr>
          <p:cNvPr id="14" name="Arrow: Chevron 70">
            <a:extLst>
              <a:ext uri="{FF2B5EF4-FFF2-40B4-BE49-F238E27FC236}">
                <a16:creationId xmlns:a16="http://schemas.microsoft.com/office/drawing/2014/main" id="{A9D2043D-A476-C143-A37B-A34697459A1C}"/>
              </a:ext>
            </a:extLst>
          </p:cNvPr>
          <p:cNvSpPr/>
          <p:nvPr>
            <p:custDataLst>
              <p:tags r:id="rId3"/>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4">
            <a:extLst>
              <a:ext uri="{FF2B5EF4-FFF2-40B4-BE49-F238E27FC236}">
                <a16:creationId xmlns:a16="http://schemas.microsoft.com/office/drawing/2014/main" id="{63B45222-621C-7B46-9D34-9298621F1E09}"/>
              </a:ext>
            </a:extLst>
          </p:cNvPr>
          <p:cNvSpPr/>
          <p:nvPr>
            <p:custDataLst>
              <p:tags r:id="rId4"/>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5">
            <a:extLst>
              <a:ext uri="{FF2B5EF4-FFF2-40B4-BE49-F238E27FC236}">
                <a16:creationId xmlns:a16="http://schemas.microsoft.com/office/drawing/2014/main" id="{973822A8-96A5-7C48-8B22-D251A65B1FC8}"/>
              </a:ext>
            </a:extLst>
          </p:cNvPr>
          <p:cNvSpPr/>
          <p:nvPr>
            <p:custDataLst>
              <p:tags r:id="rId5"/>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76">
            <a:extLst>
              <a:ext uri="{FF2B5EF4-FFF2-40B4-BE49-F238E27FC236}">
                <a16:creationId xmlns:a16="http://schemas.microsoft.com/office/drawing/2014/main" id="{663053FB-D67B-9F47-92A9-11ACF4C9AD23}"/>
              </a:ext>
            </a:extLst>
          </p:cNvPr>
          <p:cNvSpPr/>
          <p:nvPr>
            <p:custDataLst>
              <p:tags r:id="rId6"/>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Arrow: Chevron 77">
            <a:extLst>
              <a:ext uri="{FF2B5EF4-FFF2-40B4-BE49-F238E27FC236}">
                <a16:creationId xmlns:a16="http://schemas.microsoft.com/office/drawing/2014/main" id="{18F83719-8D0B-AB4F-A0D2-C5DA4AC60F17}"/>
              </a:ext>
            </a:extLst>
          </p:cNvPr>
          <p:cNvSpPr/>
          <p:nvPr>
            <p:custDataLst>
              <p:tags r:id="rId7"/>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Arrow: Chevron 79">
            <a:extLst>
              <a:ext uri="{FF2B5EF4-FFF2-40B4-BE49-F238E27FC236}">
                <a16:creationId xmlns:a16="http://schemas.microsoft.com/office/drawing/2014/main" id="{8715E70B-E841-A54C-882C-DD196A352FB5}"/>
              </a:ext>
            </a:extLst>
          </p:cNvPr>
          <p:cNvSpPr/>
          <p:nvPr>
            <p:custDataLst>
              <p:tags r:id="rId8"/>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4" name="Arrow: Chevron 80">
            <a:extLst>
              <a:ext uri="{FF2B5EF4-FFF2-40B4-BE49-F238E27FC236}">
                <a16:creationId xmlns:a16="http://schemas.microsoft.com/office/drawing/2014/main" id="{13043B31-2B67-E643-97DF-C39574AF5B3A}"/>
              </a:ext>
            </a:extLst>
          </p:cNvPr>
          <p:cNvSpPr/>
          <p:nvPr>
            <p:custDataLst>
              <p:tags r:id="rId9"/>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5" name="Arrow: Chevron 81">
            <a:extLst>
              <a:ext uri="{FF2B5EF4-FFF2-40B4-BE49-F238E27FC236}">
                <a16:creationId xmlns:a16="http://schemas.microsoft.com/office/drawing/2014/main" id="{92FA9D45-71AA-F54D-AFA0-DAE1D71F26A2}"/>
              </a:ext>
            </a:extLst>
          </p:cNvPr>
          <p:cNvSpPr/>
          <p:nvPr>
            <p:custDataLst>
              <p:tags r:id="rId10"/>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6" name="Arrow: Chevron 83">
            <a:extLst>
              <a:ext uri="{FF2B5EF4-FFF2-40B4-BE49-F238E27FC236}">
                <a16:creationId xmlns:a16="http://schemas.microsoft.com/office/drawing/2014/main" id="{1A5A4E2D-F4A0-AC41-A863-162B54CFCE76}"/>
              </a:ext>
            </a:extLst>
          </p:cNvPr>
          <p:cNvSpPr/>
          <p:nvPr>
            <p:custDataLst>
              <p:tags r:id="rId11"/>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pic>
        <p:nvPicPr>
          <p:cNvPr id="1026" name="Picture 2" descr="Illustration of wild relative brassica cretica next to modern broccoli, cabbage and kohlrabi">
            <a:extLst>
              <a:ext uri="{FF2B5EF4-FFF2-40B4-BE49-F238E27FC236}">
                <a16:creationId xmlns:a16="http://schemas.microsoft.com/office/drawing/2014/main" id="{2D84FDEB-DED1-2396-BC7A-C4D1765FDC6B}"/>
              </a:ext>
            </a:extLst>
          </p:cNvPr>
          <p:cNvPicPr>
            <a:picLocks noChangeAspect="1" noChangeArrowheads="1"/>
          </p:cNvPicPr>
          <p:nvPr>
            <p:custDataLst>
              <p:tags r:id="rId12"/>
            </p:custDataLst>
          </p:nvPr>
        </p:nvPicPr>
        <p:blipFill>
          <a:blip r:embed="rId18">
            <a:extLst>
              <a:ext uri="{28A0092B-C50C-407E-A947-70E740481C1C}">
                <a14:useLocalDpi xmlns:a14="http://schemas.microsoft.com/office/drawing/2010/main" val="0"/>
              </a:ext>
            </a:extLst>
          </a:blip>
          <a:srcRect/>
          <a:stretch>
            <a:fillRect/>
          </a:stretch>
        </p:blipFill>
        <p:spPr bwMode="auto">
          <a:xfrm>
            <a:off x="3095501" y="1864268"/>
            <a:ext cx="6428509" cy="4287765"/>
          </a:xfrm>
          <a:prstGeom prst="rect">
            <a:avLst/>
          </a:prstGeom>
          <a:noFill/>
          <a:extLst>
            <a:ext uri="{909E8E84-426E-40DD-AFC4-6F175D3DCCD1}">
              <a14:hiddenFill xmlns:a14="http://schemas.microsoft.com/office/drawing/2010/main">
                <a:solidFill>
                  <a:srgbClr val="FFFFFF"/>
                </a:solidFill>
              </a14:hiddenFill>
            </a:ext>
          </a:extLst>
        </p:spPr>
      </p:pic>
      <p:sp>
        <p:nvSpPr>
          <p:cNvPr id="2" name="Arrow: Right 15">
            <a:extLst>
              <a:ext uri="{FF2B5EF4-FFF2-40B4-BE49-F238E27FC236}">
                <a16:creationId xmlns:a16="http://schemas.microsoft.com/office/drawing/2014/main" id="{DBEF99E9-8203-08D1-498E-F0F821084E5E}"/>
              </a:ext>
            </a:extLst>
          </p:cNvPr>
          <p:cNvSpPr/>
          <p:nvPr>
            <p:custDataLst>
              <p:tags r:id="rId13"/>
            </p:custDataLst>
          </p:nvPr>
        </p:nvSpPr>
        <p:spPr>
          <a:xfrm>
            <a:off x="5210467" y="3190538"/>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90F06268-FAD3-8640-DA9D-B651AA993FE2}"/>
              </a:ext>
            </a:extLst>
          </p:cNvPr>
          <p:cNvSpPr txBox="1"/>
          <p:nvPr>
            <p:custDataLst>
              <p:tags r:id="rId14"/>
            </p:custDataLst>
          </p:nvPr>
        </p:nvSpPr>
        <p:spPr>
          <a:xfrm>
            <a:off x="5885921" y="6322807"/>
            <a:ext cx="3226034" cy="461665"/>
          </a:xfrm>
          <a:prstGeom prst="rect">
            <a:avLst/>
          </a:prstGeom>
          <a:noFill/>
        </p:spPr>
        <p:txBody>
          <a:bodyPr wrap="square">
            <a:spAutoFit/>
          </a:bodyPr>
          <a:lstStyle/>
          <a:p>
            <a:pPr algn="r"/>
            <a:r>
              <a:rPr lang="en-US" sz="1200" dirty="0">
                <a:solidFill>
                  <a:srgbClr val="006666"/>
                </a:solidFill>
                <a:effectLst/>
                <a:latin typeface="Branding MediumItalic" pitchFamily="2" charset="77"/>
              </a:rPr>
              <a:t>Illustration </a:t>
            </a:r>
            <a:r>
              <a:rPr lang="en-US" sz="1200" dirty="0">
                <a:solidFill>
                  <a:srgbClr val="006666"/>
                </a:solidFill>
                <a:latin typeface="Branding MediumItalic" pitchFamily="2" charset="77"/>
              </a:rPr>
              <a:t>de</a:t>
            </a:r>
            <a:r>
              <a:rPr lang="en-US" sz="1200" dirty="0">
                <a:solidFill>
                  <a:srgbClr val="006666"/>
                </a:solidFill>
                <a:effectLst/>
                <a:latin typeface="Branding MediumItalic" pitchFamily="2" charset="77"/>
              </a:rPr>
              <a:t> Andi Kur</a:t>
            </a:r>
          </a:p>
          <a:p>
            <a:pPr algn="r"/>
            <a:r>
              <a:rPr lang="en-US" sz="1200" dirty="0">
                <a:solidFill>
                  <a:srgbClr val="006666"/>
                </a:solidFill>
                <a:latin typeface="Branding MediumItalic" pitchFamily="2" charset="77"/>
              </a:rPr>
              <a:t>(Mabry et. Al., 2021)</a:t>
            </a:r>
            <a:endParaRPr lang="en-CA" sz="1200" dirty="0">
              <a:solidFill>
                <a:srgbClr val="006666"/>
              </a:solidFill>
              <a:latin typeface="Branding MediumItalic" pitchFamily="2" charset="77"/>
            </a:endParaRPr>
          </a:p>
        </p:txBody>
      </p:sp>
      <p:pic>
        <p:nvPicPr>
          <p:cNvPr id="4" name="Picture 2">
            <a:extLst>
              <a:ext uri="{FF2B5EF4-FFF2-40B4-BE49-F238E27FC236}">
                <a16:creationId xmlns:a16="http://schemas.microsoft.com/office/drawing/2014/main" id="{A2D6435D-200F-1953-ED8E-3E8E69EA68F8}"/>
              </a:ext>
            </a:extLst>
          </p:cNvPr>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721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en did corn become so huge in the United States? - Quora">
            <a:extLst>
              <a:ext uri="{FF2B5EF4-FFF2-40B4-BE49-F238E27FC236}">
                <a16:creationId xmlns:a16="http://schemas.microsoft.com/office/drawing/2014/main" id="{57557B88-5278-44CE-AFCE-DCC30A90EAC6}"/>
              </a:ext>
            </a:extLst>
          </p:cNvPr>
          <p:cNvPicPr>
            <a:picLocks noChangeAspect="1" noChangeArrowheads="1"/>
          </p:cNvPicPr>
          <p:nvPr>
            <p:custDataLst>
              <p:tags r:id="rId1"/>
            </p:custDataLst>
          </p:nvPr>
        </p:nvPicPr>
        <p:blipFill rotWithShape="1">
          <a:blip r:embed="rId24">
            <a:extLst>
              <a:ext uri="{28A0092B-C50C-407E-A947-70E740481C1C}">
                <a14:useLocalDpi xmlns:a14="http://schemas.microsoft.com/office/drawing/2010/main" val="0"/>
              </a:ext>
            </a:extLst>
          </a:blip>
          <a:srcRect r="66642"/>
          <a:stretch/>
        </p:blipFill>
        <p:spPr bwMode="auto">
          <a:xfrm>
            <a:off x="1492305" y="1825019"/>
            <a:ext cx="2675636" cy="4351338"/>
          </a:xfrm>
          <a:prstGeom prst="rect">
            <a:avLst/>
          </a:prstGeom>
          <a:solidFill>
            <a:srgbClr val="FFFFFF"/>
          </a:solidFill>
        </p:spPr>
      </p:pic>
      <p:pic>
        <p:nvPicPr>
          <p:cNvPr id="14" name="Picture 2" descr="When did corn become so huge in the United States? - Quora">
            <a:extLst>
              <a:ext uri="{FF2B5EF4-FFF2-40B4-BE49-F238E27FC236}">
                <a16:creationId xmlns:a16="http://schemas.microsoft.com/office/drawing/2014/main" id="{E6D3E61A-8EE3-38E4-43C8-9EEC24B17193}"/>
              </a:ext>
            </a:extLst>
          </p:cNvPr>
          <p:cNvPicPr>
            <a:picLocks noChangeAspect="1" noChangeArrowheads="1"/>
          </p:cNvPicPr>
          <p:nvPr>
            <p:custDataLst>
              <p:tags r:id="rId2"/>
            </p:custDataLst>
          </p:nvPr>
        </p:nvPicPr>
        <p:blipFill rotWithShape="1">
          <a:blip r:embed="rId24">
            <a:extLst>
              <a:ext uri="{28A0092B-C50C-407E-A947-70E740481C1C}">
                <a14:useLocalDpi xmlns:a14="http://schemas.microsoft.com/office/drawing/2010/main" val="0"/>
              </a:ext>
            </a:extLst>
          </a:blip>
          <a:srcRect l="63890"/>
          <a:stretch/>
        </p:blipFill>
        <p:spPr bwMode="auto">
          <a:xfrm>
            <a:off x="8838466" y="1765396"/>
            <a:ext cx="2896352" cy="4351338"/>
          </a:xfrm>
          <a:prstGeom prst="rect">
            <a:avLst/>
          </a:prstGeom>
          <a:solidFill>
            <a:srgbClr val="FFFFFF"/>
          </a:solidFill>
        </p:spPr>
      </p:pic>
      <p:sp>
        <p:nvSpPr>
          <p:cNvPr id="16" name="Arrow: Right 15">
            <a:extLst>
              <a:ext uri="{FF2B5EF4-FFF2-40B4-BE49-F238E27FC236}">
                <a16:creationId xmlns:a16="http://schemas.microsoft.com/office/drawing/2014/main" id="{A3C83F29-A241-2C3C-AC19-1F2FFEDCE8CF}"/>
              </a:ext>
            </a:extLst>
          </p:cNvPr>
          <p:cNvSpPr/>
          <p:nvPr>
            <p:custDataLst>
              <p:tags r:id="rId3"/>
            </p:custDataLst>
          </p:nvPr>
        </p:nvSpPr>
        <p:spPr>
          <a:xfrm>
            <a:off x="7886042" y="3534096"/>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Content Placeholder 2">
            <a:extLst>
              <a:ext uri="{FF2B5EF4-FFF2-40B4-BE49-F238E27FC236}">
                <a16:creationId xmlns:a16="http://schemas.microsoft.com/office/drawing/2014/main" id="{F1E46663-E21A-E94B-B8C4-C763AD4C1C45}"/>
              </a:ext>
            </a:extLst>
          </p:cNvPr>
          <p:cNvSpPr txBox="1">
            <a:spLocks/>
          </p:cNvSpPr>
          <p:nvPr>
            <p:custDataLst>
              <p:tags r:id="rId4"/>
            </p:custDataLst>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fr-FR" sz="1800" b="1" dirty="0">
                <a:latin typeface="Branding Black" pitchFamily="2" charset="77"/>
              </a:rPr>
              <a:t>IL Y A  9000 ANS </a:t>
            </a:r>
            <a:endParaRPr lang="en-CA" sz="1800" b="1" dirty="0">
              <a:latin typeface="Branding Black" pitchFamily="2" charset="77"/>
            </a:endParaRPr>
          </a:p>
        </p:txBody>
      </p:sp>
      <p:sp>
        <p:nvSpPr>
          <p:cNvPr id="18" name="Content Placeholder 2">
            <a:extLst>
              <a:ext uri="{FF2B5EF4-FFF2-40B4-BE49-F238E27FC236}">
                <a16:creationId xmlns:a16="http://schemas.microsoft.com/office/drawing/2014/main" id="{0BBEBAFB-921D-B943-ADCF-735F541A7050}"/>
              </a:ext>
            </a:extLst>
          </p:cNvPr>
          <p:cNvSpPr txBox="1">
            <a:spLocks/>
          </p:cNvSpPr>
          <p:nvPr>
            <p:custDataLst>
              <p:tags r:id="rId5"/>
            </p:custDataLst>
          </p:nvPr>
        </p:nvSpPr>
        <p:spPr>
          <a:xfrm>
            <a:off x="1400222" y="1183539"/>
            <a:ext cx="9206818" cy="70911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dirty="0">
                <a:solidFill>
                  <a:srgbClr val="006666"/>
                </a:solidFill>
                <a:latin typeface="Branding SemiBold" pitchFamily="2" charset="77"/>
              </a:rPr>
              <a:t>LA DOMESTICATION DES </a:t>
            </a:r>
            <a:r>
              <a:rPr lang="en-CA" sz="4800" b="1" dirty="0">
                <a:solidFill>
                  <a:srgbClr val="009999"/>
                </a:solidFill>
                <a:latin typeface="Branding Black" pitchFamily="2" charset="77"/>
              </a:rPr>
              <a:t>PLANTES</a:t>
            </a:r>
          </a:p>
        </p:txBody>
      </p:sp>
      <p:sp>
        <p:nvSpPr>
          <p:cNvPr id="19" name="Arrow: Chevron 70">
            <a:extLst>
              <a:ext uri="{FF2B5EF4-FFF2-40B4-BE49-F238E27FC236}">
                <a16:creationId xmlns:a16="http://schemas.microsoft.com/office/drawing/2014/main" id="{9EC79D99-4504-074C-B270-4E744B8D6573}"/>
              </a:ext>
            </a:extLst>
          </p:cNvPr>
          <p:cNvSpPr/>
          <p:nvPr>
            <p:custDataLst>
              <p:tags r:id="rId6"/>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4">
            <a:extLst>
              <a:ext uri="{FF2B5EF4-FFF2-40B4-BE49-F238E27FC236}">
                <a16:creationId xmlns:a16="http://schemas.microsoft.com/office/drawing/2014/main" id="{CFE9360C-3276-F94E-B80D-39C09FD25826}"/>
              </a:ext>
            </a:extLst>
          </p:cNvPr>
          <p:cNvSpPr/>
          <p:nvPr>
            <p:custDataLst>
              <p:tags r:id="rId7"/>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1" name="Arrow: Chevron 75">
            <a:extLst>
              <a:ext uri="{FF2B5EF4-FFF2-40B4-BE49-F238E27FC236}">
                <a16:creationId xmlns:a16="http://schemas.microsoft.com/office/drawing/2014/main" id="{0D0939ED-A40D-884B-8D13-4F2FAC620CAB}"/>
              </a:ext>
            </a:extLst>
          </p:cNvPr>
          <p:cNvSpPr/>
          <p:nvPr>
            <p:custDataLst>
              <p:tags r:id="rId8"/>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Arrow: Chevron 76">
            <a:extLst>
              <a:ext uri="{FF2B5EF4-FFF2-40B4-BE49-F238E27FC236}">
                <a16:creationId xmlns:a16="http://schemas.microsoft.com/office/drawing/2014/main" id="{AF908531-9EC5-E44D-B97C-2A1DC683907E}"/>
              </a:ext>
            </a:extLst>
          </p:cNvPr>
          <p:cNvSpPr/>
          <p:nvPr>
            <p:custDataLst>
              <p:tags r:id="rId9"/>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3" name="Arrow: Chevron 77">
            <a:extLst>
              <a:ext uri="{FF2B5EF4-FFF2-40B4-BE49-F238E27FC236}">
                <a16:creationId xmlns:a16="http://schemas.microsoft.com/office/drawing/2014/main" id="{8DA4C95F-B534-D545-BEB3-148FBA4CFDEF}"/>
              </a:ext>
            </a:extLst>
          </p:cNvPr>
          <p:cNvSpPr/>
          <p:nvPr>
            <p:custDataLst>
              <p:tags r:id="rId10"/>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4" name="Arrow: Chevron 79">
            <a:extLst>
              <a:ext uri="{FF2B5EF4-FFF2-40B4-BE49-F238E27FC236}">
                <a16:creationId xmlns:a16="http://schemas.microsoft.com/office/drawing/2014/main" id="{11D34D92-2624-E340-9655-5AF16F9FFD67}"/>
              </a:ext>
            </a:extLst>
          </p:cNvPr>
          <p:cNvSpPr/>
          <p:nvPr>
            <p:custDataLst>
              <p:tags r:id="rId11"/>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5" name="Arrow: Chevron 80">
            <a:extLst>
              <a:ext uri="{FF2B5EF4-FFF2-40B4-BE49-F238E27FC236}">
                <a16:creationId xmlns:a16="http://schemas.microsoft.com/office/drawing/2014/main" id="{CE0F9539-68CF-5B41-8B5B-ED77525985F6}"/>
              </a:ext>
            </a:extLst>
          </p:cNvPr>
          <p:cNvSpPr/>
          <p:nvPr>
            <p:custDataLst>
              <p:tags r:id="rId12"/>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6" name="Arrow: Chevron 81">
            <a:extLst>
              <a:ext uri="{FF2B5EF4-FFF2-40B4-BE49-F238E27FC236}">
                <a16:creationId xmlns:a16="http://schemas.microsoft.com/office/drawing/2014/main" id="{5C207B22-744F-BB4B-936D-828A5E3C4A9A}"/>
              </a:ext>
            </a:extLst>
          </p:cNvPr>
          <p:cNvSpPr/>
          <p:nvPr>
            <p:custDataLst>
              <p:tags r:id="rId13"/>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7" name="Arrow: Chevron 83">
            <a:extLst>
              <a:ext uri="{FF2B5EF4-FFF2-40B4-BE49-F238E27FC236}">
                <a16:creationId xmlns:a16="http://schemas.microsoft.com/office/drawing/2014/main" id="{5427515B-3FAA-7A45-A4DF-CCD0EEC99E24}"/>
              </a:ext>
            </a:extLst>
          </p:cNvPr>
          <p:cNvSpPr/>
          <p:nvPr>
            <p:custDataLst>
              <p:tags r:id="rId14"/>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8" name="Arrow: Right 15">
            <a:extLst>
              <a:ext uri="{FF2B5EF4-FFF2-40B4-BE49-F238E27FC236}">
                <a16:creationId xmlns:a16="http://schemas.microsoft.com/office/drawing/2014/main" id="{09268548-20FC-0846-B49A-BF83A034EB6B}"/>
              </a:ext>
            </a:extLst>
          </p:cNvPr>
          <p:cNvSpPr/>
          <p:nvPr>
            <p:custDataLst>
              <p:tags r:id="rId15"/>
            </p:custDataLst>
          </p:nvPr>
        </p:nvSpPr>
        <p:spPr>
          <a:xfrm>
            <a:off x="4341936" y="3534096"/>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 name="Group 2">
            <a:extLst>
              <a:ext uri="{FF2B5EF4-FFF2-40B4-BE49-F238E27FC236}">
                <a16:creationId xmlns:a16="http://schemas.microsoft.com/office/drawing/2014/main" id="{6913578C-F4F6-5741-A529-06BC4D25E57F}"/>
              </a:ext>
            </a:extLst>
          </p:cNvPr>
          <p:cNvGrpSpPr/>
          <p:nvPr>
            <p:custDataLst>
              <p:tags r:id="rId16"/>
            </p:custDataLst>
          </p:nvPr>
        </p:nvGrpSpPr>
        <p:grpSpPr>
          <a:xfrm>
            <a:off x="4927002" y="1825019"/>
            <a:ext cx="3097059" cy="4351338"/>
            <a:chOff x="4927002" y="1825019"/>
            <a:chExt cx="3097059" cy="4351338"/>
          </a:xfrm>
        </p:grpSpPr>
        <p:pic>
          <p:nvPicPr>
            <p:cNvPr id="13" name="Picture 2" descr="When did corn become so huge in the United States? - Quora">
              <a:extLst>
                <a:ext uri="{FF2B5EF4-FFF2-40B4-BE49-F238E27FC236}">
                  <a16:creationId xmlns:a16="http://schemas.microsoft.com/office/drawing/2014/main" id="{28575EC1-98B1-BF65-D950-38A6580C1F98}"/>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32703" r="33938"/>
            <a:stretch/>
          </p:blipFill>
          <p:spPr bwMode="auto">
            <a:xfrm>
              <a:off x="5135100" y="1825019"/>
              <a:ext cx="2675636" cy="4351338"/>
            </a:xfrm>
            <a:prstGeom prst="rect">
              <a:avLst/>
            </a:prstGeom>
            <a:solidFill>
              <a:srgbClr val="FFFFFF"/>
            </a:solidFill>
          </p:spPr>
        </p:pic>
        <p:sp>
          <p:nvSpPr>
            <p:cNvPr id="2" name="Rectangle 1">
              <a:extLst>
                <a:ext uri="{FF2B5EF4-FFF2-40B4-BE49-F238E27FC236}">
                  <a16:creationId xmlns:a16="http://schemas.microsoft.com/office/drawing/2014/main" id="{C4949561-AFDF-B148-91DB-6BB1959780F7}"/>
                </a:ext>
              </a:extLst>
            </p:cNvPr>
            <p:cNvSpPr/>
            <p:nvPr/>
          </p:nvSpPr>
          <p:spPr>
            <a:xfrm>
              <a:off x="4927002" y="1892658"/>
              <a:ext cx="3097059" cy="462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BC7E030A-5AFF-7149-9876-C072A6D8D69E}"/>
              </a:ext>
            </a:extLst>
          </p:cNvPr>
          <p:cNvSpPr txBox="1"/>
          <p:nvPr>
            <p:custDataLst>
              <p:tags r:id="rId17"/>
            </p:custDataLst>
          </p:nvPr>
        </p:nvSpPr>
        <p:spPr>
          <a:xfrm>
            <a:off x="1421738" y="1978722"/>
            <a:ext cx="5721340" cy="369332"/>
          </a:xfrm>
          <a:prstGeom prst="rect">
            <a:avLst/>
          </a:prstGeom>
          <a:noFill/>
        </p:spPr>
        <p:txBody>
          <a:bodyPr wrap="square">
            <a:spAutoFit/>
          </a:bodyPr>
          <a:lstStyle/>
          <a:p>
            <a:r>
              <a:rPr lang="en-US" b="1" dirty="0">
                <a:solidFill>
                  <a:srgbClr val="222222"/>
                </a:solidFill>
                <a:latin typeface="Branding SemiBold" pitchFamily="2" charset="77"/>
              </a:rPr>
              <a:t>Domestication naturelle</a:t>
            </a:r>
            <a:endParaRPr lang="en-CA" b="1" dirty="0">
              <a:latin typeface="Branding SemiBold" pitchFamily="2" charset="77"/>
            </a:endParaRPr>
          </a:p>
        </p:txBody>
      </p:sp>
      <p:pic>
        <p:nvPicPr>
          <p:cNvPr id="4" name="Picture 2">
            <a:extLst>
              <a:ext uri="{FF2B5EF4-FFF2-40B4-BE49-F238E27FC236}">
                <a16:creationId xmlns:a16="http://schemas.microsoft.com/office/drawing/2014/main" id="{27911534-6569-587B-475C-CD823F681B89}"/>
              </a:ext>
            </a:extLst>
          </p:cNvPr>
          <p:cNvPicPr>
            <a:picLocks noChangeAspect="1" noChangeArrowheads="1"/>
          </p:cNvPicPr>
          <p:nvPr>
            <p:custDataLst>
              <p:tags r:id="rId18"/>
            </p:custDataLst>
          </p:nvPr>
        </p:nvPicPr>
        <p:blipFill>
          <a:blip r:embed="rId2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E88775E-DAD7-6FC7-7F35-DE148C95F963}"/>
              </a:ext>
            </a:extLst>
          </p:cNvPr>
          <p:cNvSpPr txBox="1"/>
          <p:nvPr>
            <p:custDataLst>
              <p:tags r:id="rId19"/>
            </p:custDataLst>
          </p:nvPr>
        </p:nvSpPr>
        <p:spPr>
          <a:xfrm>
            <a:off x="1754712" y="5193404"/>
            <a:ext cx="2587224" cy="1015663"/>
          </a:xfrm>
          <a:prstGeom prst="rect">
            <a:avLst/>
          </a:prstGeom>
          <a:solidFill>
            <a:schemeClr val="bg1"/>
          </a:solidFill>
        </p:spPr>
        <p:txBody>
          <a:bodyPr wrap="square" rtlCol="0">
            <a:spAutoFit/>
          </a:bodyPr>
          <a:lstStyle/>
          <a:p>
            <a:pPr algn="ctr"/>
            <a:r>
              <a:rPr lang="fr-CA" sz="2400" b="1" dirty="0">
                <a:solidFill>
                  <a:srgbClr val="222222"/>
                </a:solidFill>
                <a:latin typeface="Branding Black" panose="00000A00000000000000" charset="0"/>
              </a:rPr>
              <a:t>Teosinte</a:t>
            </a:r>
            <a:r>
              <a:rPr lang="fr-CA" b="1" dirty="0">
                <a:solidFill>
                  <a:srgbClr val="222222"/>
                </a:solidFill>
                <a:latin typeface="Branding SemiBold" pitchFamily="2" charset="77"/>
              </a:rPr>
              <a:t> </a:t>
            </a:r>
          </a:p>
          <a:p>
            <a:pPr algn="ctr"/>
            <a:r>
              <a:rPr lang="fr-CA" dirty="0">
                <a:solidFill>
                  <a:srgbClr val="222222"/>
                </a:solidFill>
                <a:latin typeface="Branding SemiBold" panose="00000700000000000000" charset="0"/>
              </a:rPr>
              <a:t>(plante sauvage)</a:t>
            </a:r>
            <a:endParaRPr lang="en-CA" dirty="0">
              <a:solidFill>
                <a:srgbClr val="222222"/>
              </a:solidFill>
              <a:latin typeface="Branding SemiBold" panose="00000700000000000000" charset="0"/>
            </a:endParaRPr>
          </a:p>
          <a:p>
            <a:endParaRPr lang="en-CA" dirty="0"/>
          </a:p>
        </p:txBody>
      </p:sp>
      <p:sp>
        <p:nvSpPr>
          <p:cNvPr id="6" name="TextBox 5">
            <a:extLst>
              <a:ext uri="{FF2B5EF4-FFF2-40B4-BE49-F238E27FC236}">
                <a16:creationId xmlns:a16="http://schemas.microsoft.com/office/drawing/2014/main" id="{AFC22782-7D3F-243B-8D6C-96A1B34EB939}"/>
              </a:ext>
            </a:extLst>
          </p:cNvPr>
          <p:cNvSpPr txBox="1"/>
          <p:nvPr>
            <p:custDataLst>
              <p:tags r:id="rId20"/>
            </p:custDataLst>
          </p:nvPr>
        </p:nvSpPr>
        <p:spPr>
          <a:xfrm>
            <a:off x="5266997" y="5190504"/>
            <a:ext cx="2587224" cy="1292662"/>
          </a:xfrm>
          <a:prstGeom prst="rect">
            <a:avLst/>
          </a:prstGeom>
          <a:solidFill>
            <a:schemeClr val="bg1"/>
          </a:solidFill>
        </p:spPr>
        <p:txBody>
          <a:bodyPr wrap="square" rtlCol="0">
            <a:spAutoFit/>
          </a:bodyPr>
          <a:lstStyle/>
          <a:p>
            <a:pPr algn="ctr"/>
            <a:r>
              <a:rPr lang="fr-CA" sz="2400" b="1" dirty="0">
                <a:solidFill>
                  <a:srgbClr val="222222"/>
                </a:solidFill>
                <a:latin typeface="Branding Black" panose="00000A00000000000000" charset="0"/>
              </a:rPr>
              <a:t>Hybride muté</a:t>
            </a:r>
            <a:r>
              <a:rPr lang="fr-CA" b="1" dirty="0">
                <a:solidFill>
                  <a:srgbClr val="222222"/>
                </a:solidFill>
                <a:latin typeface="Branding SemiBold" pitchFamily="2" charset="77"/>
              </a:rPr>
              <a:t> </a:t>
            </a:r>
          </a:p>
          <a:p>
            <a:pPr algn="ctr"/>
            <a:r>
              <a:rPr lang="fr-CA" dirty="0">
                <a:solidFill>
                  <a:srgbClr val="222222"/>
                </a:solidFill>
                <a:latin typeface="Branding SemiBold" panose="00000700000000000000" charset="0"/>
              </a:rPr>
              <a:t>(maïs primitif ou intermédiaire)</a:t>
            </a:r>
            <a:endParaRPr lang="en-CA" dirty="0">
              <a:solidFill>
                <a:srgbClr val="222222"/>
              </a:solidFill>
              <a:latin typeface="Branding SemiBold" panose="00000700000000000000" charset="0"/>
            </a:endParaRPr>
          </a:p>
          <a:p>
            <a:endParaRPr lang="en-CA" dirty="0"/>
          </a:p>
        </p:txBody>
      </p:sp>
      <p:sp>
        <p:nvSpPr>
          <p:cNvPr id="7" name="TextBox 6">
            <a:extLst>
              <a:ext uri="{FF2B5EF4-FFF2-40B4-BE49-F238E27FC236}">
                <a16:creationId xmlns:a16="http://schemas.microsoft.com/office/drawing/2014/main" id="{2D345402-310F-AEF5-5B47-E8BFB3790B60}"/>
              </a:ext>
            </a:extLst>
          </p:cNvPr>
          <p:cNvSpPr txBox="1"/>
          <p:nvPr>
            <p:custDataLst>
              <p:tags r:id="rId21"/>
            </p:custDataLst>
          </p:nvPr>
        </p:nvSpPr>
        <p:spPr>
          <a:xfrm>
            <a:off x="8957853" y="5172296"/>
            <a:ext cx="2587224" cy="738664"/>
          </a:xfrm>
          <a:prstGeom prst="rect">
            <a:avLst/>
          </a:prstGeom>
          <a:solidFill>
            <a:schemeClr val="bg1"/>
          </a:solidFill>
        </p:spPr>
        <p:txBody>
          <a:bodyPr wrap="square" rtlCol="0">
            <a:spAutoFit/>
          </a:bodyPr>
          <a:lstStyle/>
          <a:p>
            <a:pPr algn="ctr"/>
            <a:r>
              <a:rPr lang="fr-CA" sz="2400" b="1" dirty="0">
                <a:solidFill>
                  <a:srgbClr val="222222"/>
                </a:solidFill>
                <a:latin typeface="Branding Black" panose="00000A00000000000000" charset="0"/>
              </a:rPr>
              <a:t>Maïs </a:t>
            </a:r>
          </a:p>
          <a:p>
            <a:pPr algn="ctr"/>
            <a:r>
              <a:rPr lang="fr-CA" dirty="0">
                <a:solidFill>
                  <a:srgbClr val="222222"/>
                </a:solidFill>
                <a:latin typeface="Branding SemiBold" panose="00000700000000000000" charset="0"/>
              </a:rPr>
              <a:t>(maïs moderne)</a:t>
            </a:r>
            <a:endParaRPr lang="en-CA" dirty="0"/>
          </a:p>
        </p:txBody>
      </p:sp>
    </p:spTree>
    <p:extLst>
      <p:ext uri="{BB962C8B-B14F-4D97-AF65-F5344CB8AC3E}">
        <p14:creationId xmlns:p14="http://schemas.microsoft.com/office/powerpoint/2010/main" val="3104850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nline Media 6" title="11.2 - Three Sisters Agriculture">
            <a:hlinkClick r:id="" action="ppaction://media"/>
            <a:extLst>
              <a:ext uri="{FF2B5EF4-FFF2-40B4-BE49-F238E27FC236}">
                <a16:creationId xmlns:a16="http://schemas.microsoft.com/office/drawing/2014/main" id="{52E773E3-13E2-42FB-875D-D08D99F3B1D4}"/>
              </a:ext>
            </a:extLst>
          </p:cNvPr>
          <p:cNvPicPr>
            <a:picLocks noRot="1" noChangeAspect="1"/>
          </p:cNvPicPr>
          <p:nvPr>
            <a:videoFile r:link="rId1"/>
            <p:custDataLst>
              <p:tags r:id="rId2"/>
            </p:custDataLst>
          </p:nvPr>
        </p:nvPicPr>
        <p:blipFill>
          <a:blip r:embed="rId22"/>
          <a:stretch>
            <a:fillRect/>
          </a:stretch>
        </p:blipFill>
        <p:spPr>
          <a:xfrm>
            <a:off x="1638372" y="2527942"/>
            <a:ext cx="4953786" cy="2547409"/>
          </a:xfrm>
          <a:prstGeom prst="rect">
            <a:avLst/>
          </a:prstGeom>
        </p:spPr>
      </p:pic>
      <p:sp>
        <p:nvSpPr>
          <p:cNvPr id="11" name="Arrow: Chevron 70">
            <a:extLst>
              <a:ext uri="{FF2B5EF4-FFF2-40B4-BE49-F238E27FC236}">
                <a16:creationId xmlns:a16="http://schemas.microsoft.com/office/drawing/2014/main" id="{3BC47659-8CA3-EB4C-83D9-C0B9B9871E0B}"/>
              </a:ext>
            </a:extLst>
          </p:cNvPr>
          <p:cNvSpPr/>
          <p:nvPr>
            <p:custDataLst>
              <p:tags r:id="rId3"/>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Chevron 74">
            <a:extLst>
              <a:ext uri="{FF2B5EF4-FFF2-40B4-BE49-F238E27FC236}">
                <a16:creationId xmlns:a16="http://schemas.microsoft.com/office/drawing/2014/main" id="{AF06D465-302E-7149-A10E-DD4732219D15}"/>
              </a:ext>
            </a:extLst>
          </p:cNvPr>
          <p:cNvSpPr/>
          <p:nvPr>
            <p:custDataLst>
              <p:tags r:id="rId4"/>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3" name="Arrow: Chevron 75">
            <a:extLst>
              <a:ext uri="{FF2B5EF4-FFF2-40B4-BE49-F238E27FC236}">
                <a16:creationId xmlns:a16="http://schemas.microsoft.com/office/drawing/2014/main" id="{25C34A17-E03B-6742-B9A7-5D888FE1AEFA}"/>
              </a:ext>
            </a:extLst>
          </p:cNvPr>
          <p:cNvSpPr/>
          <p:nvPr>
            <p:custDataLst>
              <p:tags r:id="rId5"/>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B3CDA792-558C-9C45-95DD-C97051574498}"/>
              </a:ext>
            </a:extLst>
          </p:cNvPr>
          <p:cNvSpPr/>
          <p:nvPr>
            <p:custDataLst>
              <p:tags r:id="rId6"/>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22B54301-B80B-5B43-9370-35DF5BE62409}"/>
              </a:ext>
            </a:extLst>
          </p:cNvPr>
          <p:cNvSpPr/>
          <p:nvPr>
            <p:custDataLst>
              <p:tags r:id="rId7"/>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B30DB10E-A440-7C4F-A751-2EE3160C981F}"/>
              </a:ext>
            </a:extLst>
          </p:cNvPr>
          <p:cNvSpPr/>
          <p:nvPr>
            <p:custDataLst>
              <p:tags r:id="rId8"/>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FD351939-D546-EF4B-B706-C7068B04042A}"/>
              </a:ext>
            </a:extLst>
          </p:cNvPr>
          <p:cNvSpPr/>
          <p:nvPr>
            <p:custDataLst>
              <p:tags r:id="rId9"/>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D5DB1E83-40E8-B046-8EF0-C83B993A1CDF}"/>
              </a:ext>
            </a:extLst>
          </p:cNvPr>
          <p:cNvSpPr/>
          <p:nvPr>
            <p:custDataLst>
              <p:tags r:id="rId10"/>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BA74FE04-25DB-5343-858B-D69C3A017E8D}"/>
              </a:ext>
            </a:extLst>
          </p:cNvPr>
          <p:cNvSpPr/>
          <p:nvPr>
            <p:custDataLst>
              <p:tags r:id="rId11"/>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Content Placeholder 2">
            <a:extLst>
              <a:ext uri="{FF2B5EF4-FFF2-40B4-BE49-F238E27FC236}">
                <a16:creationId xmlns:a16="http://schemas.microsoft.com/office/drawing/2014/main" id="{3CB6F649-2406-F949-8767-22FCCD717171}"/>
              </a:ext>
            </a:extLst>
          </p:cNvPr>
          <p:cNvSpPr txBox="1">
            <a:spLocks/>
          </p:cNvSpPr>
          <p:nvPr>
            <p:custDataLst>
              <p:tags r:id="rId12"/>
            </p:custDataLst>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9,000 YEARS AGO</a:t>
            </a:r>
          </a:p>
        </p:txBody>
      </p:sp>
      <p:sp>
        <p:nvSpPr>
          <p:cNvPr id="21" name="Content Placeholder 2">
            <a:extLst>
              <a:ext uri="{FF2B5EF4-FFF2-40B4-BE49-F238E27FC236}">
                <a16:creationId xmlns:a16="http://schemas.microsoft.com/office/drawing/2014/main" id="{2A163E05-34E9-C84D-9496-761557A6327D}"/>
              </a:ext>
            </a:extLst>
          </p:cNvPr>
          <p:cNvSpPr txBox="1">
            <a:spLocks/>
          </p:cNvSpPr>
          <p:nvPr>
            <p:custDataLst>
              <p:tags r:id="rId13"/>
            </p:custDataLst>
          </p:nvPr>
        </p:nvSpPr>
        <p:spPr>
          <a:xfrm>
            <a:off x="1400222" y="1183539"/>
            <a:ext cx="9206818" cy="70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dirty="0">
                <a:solidFill>
                  <a:srgbClr val="006666"/>
                </a:solidFill>
                <a:latin typeface="Branding SemiBold" pitchFamily="2" charset="77"/>
              </a:rPr>
              <a:t>LES </a:t>
            </a:r>
            <a:r>
              <a:rPr lang="en-CA" sz="4800" b="1" dirty="0">
                <a:solidFill>
                  <a:srgbClr val="009999"/>
                </a:solidFill>
                <a:latin typeface="Branding Black" pitchFamily="2" charset="77"/>
              </a:rPr>
              <a:t>TROIS SŒURS</a:t>
            </a:r>
          </a:p>
        </p:txBody>
      </p:sp>
      <p:pic>
        <p:nvPicPr>
          <p:cNvPr id="2" name="Picture 1">
            <a:extLst>
              <a:ext uri="{FF2B5EF4-FFF2-40B4-BE49-F238E27FC236}">
                <a16:creationId xmlns:a16="http://schemas.microsoft.com/office/drawing/2014/main" id="{3D71EC28-7542-7F8E-466A-FA72A89014F4}"/>
              </a:ext>
            </a:extLst>
          </p:cNvPr>
          <p:cNvPicPr>
            <a:picLocks noChangeAspect="1"/>
          </p:cNvPicPr>
          <p:nvPr>
            <p:custDataLst>
              <p:tags r:id="rId14"/>
            </p:custDataLst>
          </p:nvPr>
        </p:nvPicPr>
        <p:blipFill>
          <a:blip r:embed="rId23">
            <a:extLst>
              <a:ext uri="{28A0092B-C50C-407E-A947-70E740481C1C}">
                <a14:useLocalDpi xmlns:a14="http://schemas.microsoft.com/office/drawing/2010/main" val="0"/>
              </a:ext>
            </a:extLst>
          </a:blip>
          <a:stretch>
            <a:fillRect/>
          </a:stretch>
        </p:blipFill>
        <p:spPr>
          <a:xfrm>
            <a:off x="6894845" y="234950"/>
            <a:ext cx="4572000" cy="6388100"/>
          </a:xfrm>
          <a:prstGeom prst="rect">
            <a:avLst/>
          </a:prstGeom>
        </p:spPr>
      </p:pic>
      <p:sp>
        <p:nvSpPr>
          <p:cNvPr id="3" name="Content Placeholder 2">
            <a:extLst>
              <a:ext uri="{FF2B5EF4-FFF2-40B4-BE49-F238E27FC236}">
                <a16:creationId xmlns:a16="http://schemas.microsoft.com/office/drawing/2014/main" id="{FB1037D2-9D9B-8D53-D8CE-1127B1A19F42}"/>
              </a:ext>
            </a:extLst>
          </p:cNvPr>
          <p:cNvSpPr txBox="1">
            <a:spLocks/>
          </p:cNvSpPr>
          <p:nvPr>
            <p:custDataLst>
              <p:tags r:id="rId15"/>
            </p:custDataLst>
          </p:nvPr>
        </p:nvSpPr>
        <p:spPr>
          <a:xfrm>
            <a:off x="10133765" y="1987786"/>
            <a:ext cx="1059106"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rgbClr val="009999"/>
                </a:solidFill>
                <a:latin typeface="Branding Black" pitchFamily="2" charset="77"/>
              </a:rPr>
              <a:t>CORN</a:t>
            </a:r>
          </a:p>
        </p:txBody>
      </p:sp>
      <p:sp>
        <p:nvSpPr>
          <p:cNvPr id="4" name="Content Placeholder 2">
            <a:extLst>
              <a:ext uri="{FF2B5EF4-FFF2-40B4-BE49-F238E27FC236}">
                <a16:creationId xmlns:a16="http://schemas.microsoft.com/office/drawing/2014/main" id="{CA42CF23-1AA8-A3E1-6950-045A2F011E90}"/>
              </a:ext>
            </a:extLst>
          </p:cNvPr>
          <p:cNvSpPr txBox="1">
            <a:spLocks/>
          </p:cNvSpPr>
          <p:nvPr>
            <p:custDataLst>
              <p:tags r:id="rId16"/>
            </p:custDataLst>
          </p:nvPr>
        </p:nvSpPr>
        <p:spPr>
          <a:xfrm>
            <a:off x="7863829" y="3386069"/>
            <a:ext cx="1059106"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rgbClr val="009999"/>
                </a:solidFill>
                <a:latin typeface="Branding Black" pitchFamily="2" charset="77"/>
              </a:rPr>
              <a:t>BEANS</a:t>
            </a:r>
          </a:p>
        </p:txBody>
      </p:sp>
      <p:sp>
        <p:nvSpPr>
          <p:cNvPr id="5" name="Content Placeholder 2">
            <a:extLst>
              <a:ext uri="{FF2B5EF4-FFF2-40B4-BE49-F238E27FC236}">
                <a16:creationId xmlns:a16="http://schemas.microsoft.com/office/drawing/2014/main" id="{58569873-2320-FD10-810D-1078037F9593}"/>
              </a:ext>
            </a:extLst>
          </p:cNvPr>
          <p:cNvSpPr txBox="1">
            <a:spLocks/>
          </p:cNvSpPr>
          <p:nvPr>
            <p:custDataLst>
              <p:tags r:id="rId17"/>
            </p:custDataLst>
          </p:nvPr>
        </p:nvSpPr>
        <p:spPr>
          <a:xfrm>
            <a:off x="9547934" y="5020687"/>
            <a:ext cx="1243844"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chemeClr val="bg1"/>
                </a:solidFill>
                <a:latin typeface="Branding Black" pitchFamily="2" charset="77"/>
              </a:rPr>
              <a:t>SQUASH</a:t>
            </a:r>
          </a:p>
        </p:txBody>
      </p:sp>
      <p:sp>
        <p:nvSpPr>
          <p:cNvPr id="8" name="TextBox 7">
            <a:extLst>
              <a:ext uri="{FF2B5EF4-FFF2-40B4-BE49-F238E27FC236}">
                <a16:creationId xmlns:a16="http://schemas.microsoft.com/office/drawing/2014/main" id="{25EAD55E-6512-B788-3B28-9D4AABD74BE4}"/>
              </a:ext>
            </a:extLst>
          </p:cNvPr>
          <p:cNvSpPr txBox="1"/>
          <p:nvPr>
            <p:custDataLst>
              <p:tags r:id="rId18"/>
            </p:custDataLst>
          </p:nvPr>
        </p:nvSpPr>
        <p:spPr>
          <a:xfrm>
            <a:off x="7921877" y="6141971"/>
            <a:ext cx="6093724" cy="276999"/>
          </a:xfrm>
          <a:prstGeom prst="rect">
            <a:avLst/>
          </a:prstGeom>
          <a:noFill/>
        </p:spPr>
        <p:txBody>
          <a:bodyPr wrap="square">
            <a:spAutoFit/>
          </a:bodyPr>
          <a:lstStyle/>
          <a:p>
            <a:r>
              <a:rPr lang="en-US" sz="1200" dirty="0">
                <a:solidFill>
                  <a:srgbClr val="006666"/>
                </a:solidFill>
                <a:latin typeface="Branding MediumItalic" pitchFamily="2" charset="77"/>
              </a:rPr>
              <a:t>Image: </a:t>
            </a:r>
            <a:r>
              <a:rPr lang="fr-FR" sz="1200" dirty="0">
                <a:solidFill>
                  <a:srgbClr val="006666"/>
                </a:solidFill>
                <a:latin typeface="Branding MediumItalic" pitchFamily="2" charset="77"/>
              </a:rPr>
              <a:t>Extension de l'Université de l'Illinois</a:t>
            </a:r>
            <a:endParaRPr lang="en-CA" sz="1200" dirty="0">
              <a:solidFill>
                <a:srgbClr val="006666"/>
              </a:solidFill>
              <a:latin typeface="Branding MediumItalic" pitchFamily="2" charset="77"/>
            </a:endParaRPr>
          </a:p>
        </p:txBody>
      </p:sp>
      <p:pic>
        <p:nvPicPr>
          <p:cNvPr id="6" name="Picture 2">
            <a:extLst>
              <a:ext uri="{FF2B5EF4-FFF2-40B4-BE49-F238E27FC236}">
                <a16:creationId xmlns:a16="http://schemas.microsoft.com/office/drawing/2014/main" id="{6A9AF383-7484-674A-AA5E-45832FDCB979}"/>
              </a:ext>
            </a:extLst>
          </p:cNvPr>
          <p:cNvPicPr>
            <a:picLocks noChangeAspect="1" noChangeArrowheads="1"/>
          </p:cNvPicPr>
          <p:nvPr>
            <p:custDataLst>
              <p:tags r:id="rId19"/>
            </p:custDataLst>
          </p:nvPr>
        </p:nvPicPr>
        <p:blipFill>
          <a:blip r:embed="rId2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299696"/>
      </p:ext>
    </p:extLst>
  </p:cSld>
  <p:clrMapOvr>
    <a:masterClrMapping/>
  </p:clrMapOvr>
  <p:timing>
    <p:tnLst>
      <p:par>
        <p:cTn id="1" dur="indefinite" restart="never" nodeType="tmRoot">
          <p:childTnLst>
            <p:video>
              <p:cMediaNode vol="80000">
                <p:cTn id="2"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196C6F-0DB3-474F-848F-86AFA923AB76}"/>
              </a:ext>
            </a:extLst>
          </p:cNvPr>
          <p:cNvPicPr>
            <a:picLocks noChangeAspect="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a:xfrm>
            <a:off x="5305234" y="616736"/>
            <a:ext cx="6896100" cy="5270500"/>
          </a:xfrm>
          <a:prstGeom prst="rect">
            <a:avLst/>
          </a:prstGeom>
        </p:spPr>
      </p:pic>
      <p:sp>
        <p:nvSpPr>
          <p:cNvPr id="10" name="Content Placeholder 2">
            <a:extLst>
              <a:ext uri="{FF2B5EF4-FFF2-40B4-BE49-F238E27FC236}">
                <a16:creationId xmlns:a16="http://schemas.microsoft.com/office/drawing/2014/main" id="{D7FA1BB7-DA18-FB40-A493-029B3076565C}"/>
              </a:ext>
            </a:extLst>
          </p:cNvPr>
          <p:cNvSpPr txBox="1">
            <a:spLocks/>
          </p:cNvSpPr>
          <p:nvPr>
            <p:custDataLst>
              <p:tags r:id="rId2"/>
            </p:custDataLst>
          </p:nvPr>
        </p:nvSpPr>
        <p:spPr>
          <a:xfrm>
            <a:off x="1400222" y="525414"/>
            <a:ext cx="2502307" cy="5274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dirty="0">
                <a:latin typeface="Branding Black" pitchFamily="2" charset="77"/>
              </a:rPr>
              <a:t>NOUVEAU-MEXIQUE </a:t>
            </a:r>
          </a:p>
        </p:txBody>
      </p:sp>
      <p:sp>
        <p:nvSpPr>
          <p:cNvPr id="11" name="Content Placeholder 2">
            <a:extLst>
              <a:ext uri="{FF2B5EF4-FFF2-40B4-BE49-F238E27FC236}">
                <a16:creationId xmlns:a16="http://schemas.microsoft.com/office/drawing/2014/main" id="{E40740BE-2B30-AA4B-9B98-CC1916539981}"/>
              </a:ext>
            </a:extLst>
          </p:cNvPr>
          <p:cNvSpPr txBox="1">
            <a:spLocks/>
          </p:cNvSpPr>
          <p:nvPr>
            <p:custDataLst>
              <p:tags r:id="rId3"/>
            </p:custDataLst>
          </p:nvPr>
        </p:nvSpPr>
        <p:spPr>
          <a:xfrm>
            <a:off x="1400223" y="1021554"/>
            <a:ext cx="3286078" cy="216193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fr-FR" sz="4800" b="1" dirty="0">
                <a:solidFill>
                  <a:srgbClr val="006666"/>
                </a:solidFill>
                <a:latin typeface="Branding SemiBold" pitchFamily="2" charset="77"/>
              </a:rPr>
              <a:t>L'HOMME EN TANT QUE </a:t>
            </a:r>
            <a:r>
              <a:rPr lang="fr-FR" sz="4900" b="1" dirty="0">
                <a:solidFill>
                  <a:srgbClr val="009999"/>
                </a:solidFill>
                <a:latin typeface="Branding Black" pitchFamily="2" charset="77"/>
              </a:rPr>
              <a:t>GESTIONNAIRE DE L'HABITAT</a:t>
            </a:r>
            <a:endParaRPr lang="en-CA" sz="4800" b="1" dirty="0">
              <a:solidFill>
                <a:srgbClr val="009999"/>
              </a:solidFill>
              <a:latin typeface="Branding Black" pitchFamily="2" charset="77"/>
            </a:endParaRPr>
          </a:p>
        </p:txBody>
      </p:sp>
      <p:sp>
        <p:nvSpPr>
          <p:cNvPr id="12" name="Arrow: Chevron 70">
            <a:extLst>
              <a:ext uri="{FF2B5EF4-FFF2-40B4-BE49-F238E27FC236}">
                <a16:creationId xmlns:a16="http://schemas.microsoft.com/office/drawing/2014/main" id="{B3DF7450-E086-9A46-96F6-211891090908}"/>
              </a:ext>
            </a:extLst>
          </p:cNvPr>
          <p:cNvSpPr/>
          <p:nvPr>
            <p:custDataLst>
              <p:tags r:id="rId4"/>
            </p:custDataLst>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Chevron 74">
            <a:extLst>
              <a:ext uri="{FF2B5EF4-FFF2-40B4-BE49-F238E27FC236}">
                <a16:creationId xmlns:a16="http://schemas.microsoft.com/office/drawing/2014/main" id="{8799F0FA-3E68-D243-9E88-4415B5A72F3A}"/>
              </a:ext>
            </a:extLst>
          </p:cNvPr>
          <p:cNvSpPr/>
          <p:nvPr>
            <p:custDataLst>
              <p:tags r:id="rId5"/>
            </p:custDataLst>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5">
            <a:extLst>
              <a:ext uri="{FF2B5EF4-FFF2-40B4-BE49-F238E27FC236}">
                <a16:creationId xmlns:a16="http://schemas.microsoft.com/office/drawing/2014/main" id="{888B0EB8-18CB-F048-A3C4-6759405FCAD1}"/>
              </a:ext>
            </a:extLst>
          </p:cNvPr>
          <p:cNvSpPr/>
          <p:nvPr>
            <p:custDataLst>
              <p:tags r:id="rId6"/>
            </p:custDataLst>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6">
            <a:extLst>
              <a:ext uri="{FF2B5EF4-FFF2-40B4-BE49-F238E27FC236}">
                <a16:creationId xmlns:a16="http://schemas.microsoft.com/office/drawing/2014/main" id="{E90C1D82-2891-224A-AB23-EEEC3ECE84DC}"/>
              </a:ext>
            </a:extLst>
          </p:cNvPr>
          <p:cNvSpPr/>
          <p:nvPr>
            <p:custDataLst>
              <p:tags r:id="rId7"/>
            </p:custDataLst>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77">
            <a:extLst>
              <a:ext uri="{FF2B5EF4-FFF2-40B4-BE49-F238E27FC236}">
                <a16:creationId xmlns:a16="http://schemas.microsoft.com/office/drawing/2014/main" id="{2365AFB9-07CF-C242-A5A3-2FBEAF6603DA}"/>
              </a:ext>
            </a:extLst>
          </p:cNvPr>
          <p:cNvSpPr/>
          <p:nvPr>
            <p:custDataLst>
              <p:tags r:id="rId8"/>
            </p:custDataLst>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79">
            <a:extLst>
              <a:ext uri="{FF2B5EF4-FFF2-40B4-BE49-F238E27FC236}">
                <a16:creationId xmlns:a16="http://schemas.microsoft.com/office/drawing/2014/main" id="{3B11B0DD-B7F9-894A-BC6C-6128D6D54892}"/>
              </a:ext>
            </a:extLst>
          </p:cNvPr>
          <p:cNvSpPr/>
          <p:nvPr>
            <p:custDataLst>
              <p:tags r:id="rId9"/>
            </p:custDataLst>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0">
            <a:extLst>
              <a:ext uri="{FF2B5EF4-FFF2-40B4-BE49-F238E27FC236}">
                <a16:creationId xmlns:a16="http://schemas.microsoft.com/office/drawing/2014/main" id="{AD484CDC-EA3D-1A40-BA9D-EA098C43D11C}"/>
              </a:ext>
            </a:extLst>
          </p:cNvPr>
          <p:cNvSpPr/>
          <p:nvPr>
            <p:custDataLst>
              <p:tags r:id="rId10"/>
            </p:custDataLst>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Arrow: Chevron 81">
            <a:extLst>
              <a:ext uri="{FF2B5EF4-FFF2-40B4-BE49-F238E27FC236}">
                <a16:creationId xmlns:a16="http://schemas.microsoft.com/office/drawing/2014/main" id="{A3913DBE-32E3-254A-AFDF-B5A7B81EFD1C}"/>
              </a:ext>
            </a:extLst>
          </p:cNvPr>
          <p:cNvSpPr/>
          <p:nvPr>
            <p:custDataLst>
              <p:tags r:id="rId11"/>
            </p:custDataLst>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1" name="Arrow: Chevron 83">
            <a:extLst>
              <a:ext uri="{FF2B5EF4-FFF2-40B4-BE49-F238E27FC236}">
                <a16:creationId xmlns:a16="http://schemas.microsoft.com/office/drawing/2014/main" id="{7674747E-2A75-6C4D-A4E5-9605321B44C2}"/>
              </a:ext>
            </a:extLst>
          </p:cNvPr>
          <p:cNvSpPr/>
          <p:nvPr>
            <p:custDataLst>
              <p:tags r:id="rId12"/>
            </p:custDataLst>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TextBox 21">
            <a:extLst>
              <a:ext uri="{FF2B5EF4-FFF2-40B4-BE49-F238E27FC236}">
                <a16:creationId xmlns:a16="http://schemas.microsoft.com/office/drawing/2014/main" id="{4606A058-73C6-134D-9DCE-7E083C46BD48}"/>
              </a:ext>
            </a:extLst>
          </p:cNvPr>
          <p:cNvSpPr txBox="1"/>
          <p:nvPr>
            <p:custDataLst>
              <p:tags r:id="rId13"/>
            </p:custDataLst>
          </p:nvPr>
        </p:nvSpPr>
        <p:spPr>
          <a:xfrm>
            <a:off x="1400222" y="3183486"/>
            <a:ext cx="3762703" cy="2862322"/>
          </a:xfrm>
          <a:prstGeom prst="rect">
            <a:avLst/>
          </a:prstGeom>
          <a:noFill/>
        </p:spPr>
        <p:txBody>
          <a:bodyPr wrap="square">
            <a:spAutoFit/>
          </a:bodyPr>
          <a:lstStyle/>
          <a:p>
            <a:r>
              <a:rPr lang="en-CA" b="1" dirty="0">
                <a:latin typeface="Branding Black" pitchFamily="2" charset="77"/>
                <a:ea typeface="Calibri" panose="020F0502020204030204" pitchFamily="34" charset="0"/>
                <a:cs typeface="Times New Roman" panose="02020603050405020304" pitchFamily="18" charset="0"/>
              </a:rPr>
              <a:t>Jardins de </a:t>
            </a:r>
            <a:r>
              <a:rPr lang="en-CA" b="1" dirty="0" err="1">
                <a:latin typeface="Branding Black" pitchFamily="2" charset="77"/>
                <a:ea typeface="Calibri" panose="020F0502020204030204" pitchFamily="34" charset="0"/>
                <a:cs typeface="Times New Roman" panose="02020603050405020304" pitchFamily="18" charset="0"/>
              </a:rPr>
              <a:t>gaufres</a:t>
            </a:r>
            <a:r>
              <a:rPr lang="en-CA" b="1" dirty="0">
                <a:latin typeface="Branding Black" pitchFamily="2" charset="77"/>
                <a:ea typeface="Calibri" panose="020F0502020204030204" pitchFamily="34" charset="0"/>
                <a:cs typeface="Times New Roman" panose="02020603050405020304" pitchFamily="18" charset="0"/>
              </a:rPr>
              <a:t> </a:t>
            </a:r>
            <a:r>
              <a:rPr lang="en-CA" sz="1800" b="1" dirty="0">
                <a:effectLst/>
                <a:latin typeface="Branding Black" pitchFamily="2" charset="77"/>
                <a:ea typeface="Calibri" panose="020F0502020204030204" pitchFamily="34" charset="0"/>
                <a:cs typeface="Times New Roman" panose="02020603050405020304" pitchFamily="18" charset="0"/>
              </a:rPr>
              <a:t>: </a:t>
            </a:r>
            <a:r>
              <a:rPr lang="fr-FR" sz="1800" b="1" dirty="0">
                <a:effectLst/>
                <a:latin typeface="Branding SemiBold" pitchFamily="2" charset="77"/>
                <a:ea typeface="Calibri" panose="020F0502020204030204" pitchFamily="34" charset="0"/>
                <a:cs typeface="Times New Roman" panose="02020603050405020304" pitchFamily="18" charset="0"/>
              </a:rPr>
              <a:t>grille de carrés entourés de monticules de terre surélevés. Cela permettait de :</a:t>
            </a:r>
            <a:endParaRPr lang="en-CA" sz="1800" b="1" dirty="0">
              <a:effectLst/>
              <a:latin typeface="Branding SemiBold" pitchFamily="2" charset="77"/>
              <a:ea typeface="Calibri" panose="020F0502020204030204" pitchFamily="34" charset="0"/>
              <a:cs typeface="Times New Roman" panose="02020603050405020304" pitchFamily="18" charset="0"/>
            </a:endParaRPr>
          </a:p>
          <a:p>
            <a:endParaRPr lang="en-CA" sz="1800" b="1" dirty="0">
              <a:effectLst/>
              <a:latin typeface="Branding SemiBold" pitchFamily="2" charset="77"/>
              <a:ea typeface="Calibri" panose="020F0502020204030204" pitchFamily="34" charset="0"/>
              <a:cs typeface="Times New Roman" panose="02020603050405020304" pitchFamily="18" charset="0"/>
            </a:endParaRPr>
          </a:p>
          <a:p>
            <a:pPr marL="285750" indent="-285750">
              <a:buSzPct val="75000"/>
              <a:buFont typeface="Arial" panose="020B0604020202020204" pitchFamily="34" charset="0"/>
              <a:buChar char="•"/>
            </a:pPr>
            <a:r>
              <a:rPr lang="fr-FR" sz="1800" b="1" dirty="0">
                <a:effectLst/>
                <a:latin typeface="Branding SemiBold" pitchFamily="2" charset="77"/>
                <a:ea typeface="Calibri" panose="020F0502020204030204" pitchFamily="34" charset="0"/>
                <a:cs typeface="Times New Roman" panose="02020603050405020304" pitchFamily="18" charset="0"/>
              </a:rPr>
              <a:t>diriger le flux d'eau directement vers les plantes </a:t>
            </a:r>
          </a:p>
          <a:p>
            <a:pPr marL="285750" indent="-285750">
              <a:buSzPct val="75000"/>
              <a:buFont typeface="Arial" panose="020B0604020202020204" pitchFamily="34" charset="0"/>
              <a:buChar char="•"/>
            </a:pPr>
            <a:r>
              <a:rPr lang="fr-FR" sz="1800" b="1" dirty="0">
                <a:effectLst/>
                <a:latin typeface="Branding SemiBold" pitchFamily="2" charset="77"/>
                <a:ea typeface="Calibri" panose="020F0502020204030204" pitchFamily="34" charset="0"/>
                <a:cs typeface="Times New Roman" panose="02020603050405020304" pitchFamily="18" charset="0"/>
              </a:rPr>
              <a:t>protéger les plantes du vent </a:t>
            </a:r>
          </a:p>
          <a:p>
            <a:pPr marL="285750" indent="-285750">
              <a:buSzPct val="75000"/>
              <a:buFont typeface="Arial" panose="020B0604020202020204" pitchFamily="34" charset="0"/>
              <a:buChar char="•"/>
            </a:pPr>
            <a:r>
              <a:rPr lang="fr-FR" sz="1800" b="1" dirty="0">
                <a:effectLst/>
                <a:latin typeface="Branding SemiBold" pitchFamily="2" charset="77"/>
                <a:ea typeface="Calibri" panose="020F0502020204030204" pitchFamily="34" charset="0"/>
                <a:cs typeface="Times New Roman" panose="02020603050405020304" pitchFamily="18" charset="0"/>
              </a:rPr>
              <a:t>réduire la quantité d'eau nécessaire</a:t>
            </a:r>
          </a:p>
          <a:p>
            <a:endParaRPr lang="en-CA" sz="1800" b="1" dirty="0">
              <a:effectLst/>
              <a:latin typeface="Branding SemiBold" pitchFamily="2" charset="77"/>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D6BA429-3609-900F-898D-B265C8477404}"/>
              </a:ext>
            </a:extLst>
          </p:cNvPr>
          <p:cNvSpPr txBox="1"/>
          <p:nvPr>
            <p:custDataLst>
              <p:tags r:id="rId14"/>
            </p:custDataLst>
          </p:nvPr>
        </p:nvSpPr>
        <p:spPr>
          <a:xfrm>
            <a:off x="10119815" y="5861142"/>
            <a:ext cx="6100548" cy="369332"/>
          </a:xfrm>
          <a:prstGeom prst="rect">
            <a:avLst/>
          </a:prstGeom>
          <a:noFill/>
        </p:spPr>
        <p:txBody>
          <a:bodyPr wrap="square">
            <a:spAutoFit/>
          </a:bodyPr>
          <a:lstStyle/>
          <a:p>
            <a:r>
              <a:rPr lang="en-CA" b="0" i="0" dirty="0">
                <a:solidFill>
                  <a:srgbClr val="707070"/>
                </a:solidFill>
                <a:effectLst/>
                <a:latin typeface="GuardianTextSans"/>
              </a:rPr>
              <a:t> </a:t>
            </a:r>
            <a:r>
              <a:rPr lang="en-CA" sz="1200" dirty="0">
                <a:solidFill>
                  <a:srgbClr val="006666"/>
                </a:solidFill>
                <a:latin typeface="Branding MediumItalic" pitchFamily="2" charset="77"/>
              </a:rPr>
              <a:t>Image: Jesse Nusbaum</a:t>
            </a:r>
          </a:p>
        </p:txBody>
      </p:sp>
      <p:pic>
        <p:nvPicPr>
          <p:cNvPr id="2" name="Picture 2">
            <a:extLst>
              <a:ext uri="{FF2B5EF4-FFF2-40B4-BE49-F238E27FC236}">
                <a16:creationId xmlns:a16="http://schemas.microsoft.com/office/drawing/2014/main" id="{84E26621-107D-C69E-CAA1-475F9D607537}"/>
              </a:ext>
            </a:extLst>
          </p:cNvPr>
          <p:cNvPicPr>
            <a:picLocks noChangeAspect="1" noChangeArrowheads="1"/>
          </p:cNvPicPr>
          <p:nvPr>
            <p:custDataLst>
              <p:tags r:id="rId15"/>
            </p:custDataLst>
          </p:nvPr>
        </p:nvPicPr>
        <p:blipFill>
          <a:blip r:embed="rId19">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2102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00.xml><?xml version="1.0" encoding="utf-8"?>
<p:tagLst xmlns:a="http://schemas.openxmlformats.org/drawingml/2006/main" xmlns:r="http://schemas.openxmlformats.org/officeDocument/2006/relationships" xmlns:p="http://schemas.openxmlformats.org/presentationml/2006/main">
  <p:tag name="NUM" val="9"/>
</p:tagLst>
</file>

<file path=ppt/tags/tag101.xml><?xml version="1.0" encoding="utf-8"?>
<p:tagLst xmlns:a="http://schemas.openxmlformats.org/drawingml/2006/main" xmlns:r="http://schemas.openxmlformats.org/officeDocument/2006/relationships" xmlns:p="http://schemas.openxmlformats.org/presentationml/2006/main">
  <p:tag name="NUM" val="10"/>
</p:tagLst>
</file>

<file path=ppt/tags/tag102.xml><?xml version="1.0" encoding="utf-8"?>
<p:tagLst xmlns:a="http://schemas.openxmlformats.org/drawingml/2006/main" xmlns:r="http://schemas.openxmlformats.org/officeDocument/2006/relationships" xmlns:p="http://schemas.openxmlformats.org/presentationml/2006/main">
  <p:tag name="NUM" val="11"/>
</p:tagLst>
</file>

<file path=ppt/tags/tag103.xml><?xml version="1.0" encoding="utf-8"?>
<p:tagLst xmlns:a="http://schemas.openxmlformats.org/drawingml/2006/main" xmlns:r="http://schemas.openxmlformats.org/officeDocument/2006/relationships" xmlns:p="http://schemas.openxmlformats.org/presentationml/2006/main">
  <p:tag name="NUM" val="12"/>
</p:tagLst>
</file>

<file path=ppt/tags/tag104.xml><?xml version="1.0" encoding="utf-8"?>
<p:tagLst xmlns:a="http://schemas.openxmlformats.org/drawingml/2006/main" xmlns:r="http://schemas.openxmlformats.org/officeDocument/2006/relationships" xmlns:p="http://schemas.openxmlformats.org/presentationml/2006/main">
  <p:tag name="NUM" val="13"/>
</p:tagLst>
</file>

<file path=ppt/tags/tag105.xml><?xml version="1.0" encoding="utf-8"?>
<p:tagLst xmlns:a="http://schemas.openxmlformats.org/drawingml/2006/main" xmlns:r="http://schemas.openxmlformats.org/officeDocument/2006/relationships" xmlns:p="http://schemas.openxmlformats.org/presentationml/2006/main">
  <p:tag name="NUM" val="14"/>
</p:tagLst>
</file>

<file path=ppt/tags/tag106.xml><?xml version="1.0" encoding="utf-8"?>
<p:tagLst xmlns:a="http://schemas.openxmlformats.org/drawingml/2006/main" xmlns:r="http://schemas.openxmlformats.org/officeDocument/2006/relationships" xmlns:p="http://schemas.openxmlformats.org/presentationml/2006/main">
  <p:tag name="NUM" val="15"/>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2"/>
</p:tagLst>
</file>

<file path=ppt/tags/tag109.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4"/>
</p:tagLst>
</file>

<file path=ppt/tags/tag111.xml><?xml version="1.0" encoding="utf-8"?>
<p:tagLst xmlns:a="http://schemas.openxmlformats.org/drawingml/2006/main" xmlns:r="http://schemas.openxmlformats.org/officeDocument/2006/relationships" xmlns:p="http://schemas.openxmlformats.org/presentationml/2006/main">
  <p:tag name="NUM" val="5"/>
</p:tagLst>
</file>

<file path=ppt/tags/tag112.xml><?xml version="1.0" encoding="utf-8"?>
<p:tagLst xmlns:a="http://schemas.openxmlformats.org/drawingml/2006/main" xmlns:r="http://schemas.openxmlformats.org/officeDocument/2006/relationships" xmlns:p="http://schemas.openxmlformats.org/presentationml/2006/main">
  <p:tag name="NUM" val="6"/>
</p:tagLst>
</file>

<file path=ppt/tags/tag113.xml><?xml version="1.0" encoding="utf-8"?>
<p:tagLst xmlns:a="http://schemas.openxmlformats.org/drawingml/2006/main" xmlns:r="http://schemas.openxmlformats.org/officeDocument/2006/relationships" xmlns:p="http://schemas.openxmlformats.org/presentationml/2006/main">
  <p:tag name="NUM" val="7"/>
</p:tagLst>
</file>

<file path=ppt/tags/tag114.xml><?xml version="1.0" encoding="utf-8"?>
<p:tagLst xmlns:a="http://schemas.openxmlformats.org/drawingml/2006/main" xmlns:r="http://schemas.openxmlformats.org/officeDocument/2006/relationships" xmlns:p="http://schemas.openxmlformats.org/presentationml/2006/main">
  <p:tag name="NUM" val="8"/>
</p:tagLst>
</file>

<file path=ppt/tags/tag115.xml><?xml version="1.0" encoding="utf-8"?>
<p:tagLst xmlns:a="http://schemas.openxmlformats.org/drawingml/2006/main" xmlns:r="http://schemas.openxmlformats.org/officeDocument/2006/relationships" xmlns:p="http://schemas.openxmlformats.org/presentationml/2006/main">
  <p:tag name="NUM" val="9"/>
</p:tagLst>
</file>

<file path=ppt/tags/tag116.xml><?xml version="1.0" encoding="utf-8"?>
<p:tagLst xmlns:a="http://schemas.openxmlformats.org/drawingml/2006/main" xmlns:r="http://schemas.openxmlformats.org/officeDocument/2006/relationships" xmlns:p="http://schemas.openxmlformats.org/presentationml/2006/main">
  <p:tag name="NUM" val="10"/>
</p:tagLst>
</file>

<file path=ppt/tags/tag117.xml><?xml version="1.0" encoding="utf-8"?>
<p:tagLst xmlns:a="http://schemas.openxmlformats.org/drawingml/2006/main" xmlns:r="http://schemas.openxmlformats.org/officeDocument/2006/relationships" xmlns:p="http://schemas.openxmlformats.org/presentationml/2006/main">
  <p:tag name="NUM" val="11"/>
</p:tagLst>
</file>

<file path=ppt/tags/tag118.xml><?xml version="1.0" encoding="utf-8"?>
<p:tagLst xmlns:a="http://schemas.openxmlformats.org/drawingml/2006/main" xmlns:r="http://schemas.openxmlformats.org/officeDocument/2006/relationships" xmlns:p="http://schemas.openxmlformats.org/presentationml/2006/main">
  <p:tag name="NUM" val="12"/>
</p:tagLst>
</file>

<file path=ppt/tags/tag119.xml><?xml version="1.0" encoding="utf-8"?>
<p:tagLst xmlns:a="http://schemas.openxmlformats.org/drawingml/2006/main" xmlns:r="http://schemas.openxmlformats.org/officeDocument/2006/relationships" xmlns:p="http://schemas.openxmlformats.org/presentationml/2006/main">
  <p:tag name="NUM" val="13"/>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14"/>
</p:tagLst>
</file>

<file path=ppt/tags/tag121.xml><?xml version="1.0" encoding="utf-8"?>
<p:tagLst xmlns:a="http://schemas.openxmlformats.org/drawingml/2006/main" xmlns:r="http://schemas.openxmlformats.org/officeDocument/2006/relationships" xmlns:p="http://schemas.openxmlformats.org/presentationml/2006/main">
  <p:tag name="NUM" val="15"/>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3"/>
</p:tagLst>
</file>

<file path=ppt/tags/tag125.xml><?xml version="1.0" encoding="utf-8"?>
<p:tagLst xmlns:a="http://schemas.openxmlformats.org/drawingml/2006/main" xmlns:r="http://schemas.openxmlformats.org/officeDocument/2006/relationships" xmlns:p="http://schemas.openxmlformats.org/presentationml/2006/main">
  <p:tag name="NUM" val="4"/>
</p:tagLst>
</file>

<file path=ppt/tags/tag126.xml><?xml version="1.0" encoding="utf-8"?>
<p:tagLst xmlns:a="http://schemas.openxmlformats.org/drawingml/2006/main" xmlns:r="http://schemas.openxmlformats.org/officeDocument/2006/relationships" xmlns:p="http://schemas.openxmlformats.org/presentationml/2006/main">
  <p:tag name="NUM" val="5"/>
</p:tagLst>
</file>

<file path=ppt/tags/tag127.xml><?xml version="1.0" encoding="utf-8"?>
<p:tagLst xmlns:a="http://schemas.openxmlformats.org/drawingml/2006/main" xmlns:r="http://schemas.openxmlformats.org/officeDocument/2006/relationships" xmlns:p="http://schemas.openxmlformats.org/presentationml/2006/main">
  <p:tag name="NUM" val="6"/>
</p:tagLst>
</file>

<file path=ppt/tags/tag128.xml><?xml version="1.0" encoding="utf-8"?>
<p:tagLst xmlns:a="http://schemas.openxmlformats.org/drawingml/2006/main" xmlns:r="http://schemas.openxmlformats.org/officeDocument/2006/relationships" xmlns:p="http://schemas.openxmlformats.org/presentationml/2006/main">
  <p:tag name="NUM" val="7"/>
</p:tagLst>
</file>

<file path=ppt/tags/tag129.xml><?xml version="1.0" encoding="utf-8"?>
<p:tagLst xmlns:a="http://schemas.openxmlformats.org/drawingml/2006/main" xmlns:r="http://schemas.openxmlformats.org/officeDocument/2006/relationships" xmlns:p="http://schemas.openxmlformats.org/presentationml/2006/main">
  <p:tag name="NUM" val="8"/>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30.xml><?xml version="1.0" encoding="utf-8"?>
<p:tagLst xmlns:a="http://schemas.openxmlformats.org/drawingml/2006/main" xmlns:r="http://schemas.openxmlformats.org/officeDocument/2006/relationships" xmlns:p="http://schemas.openxmlformats.org/presentationml/2006/main">
  <p:tag name="NUM" val="9"/>
</p:tagLst>
</file>

<file path=ppt/tags/tag131.xml><?xml version="1.0" encoding="utf-8"?>
<p:tagLst xmlns:a="http://schemas.openxmlformats.org/drawingml/2006/main" xmlns:r="http://schemas.openxmlformats.org/officeDocument/2006/relationships" xmlns:p="http://schemas.openxmlformats.org/presentationml/2006/main">
  <p:tag name="NUM" val="10"/>
</p:tagLst>
</file>

<file path=ppt/tags/tag132.xml><?xml version="1.0" encoding="utf-8"?>
<p:tagLst xmlns:a="http://schemas.openxmlformats.org/drawingml/2006/main" xmlns:r="http://schemas.openxmlformats.org/officeDocument/2006/relationships" xmlns:p="http://schemas.openxmlformats.org/presentationml/2006/main">
  <p:tag name="NUM" val="11"/>
</p:tagLst>
</file>

<file path=ppt/tags/tag133.xml><?xml version="1.0" encoding="utf-8"?>
<p:tagLst xmlns:a="http://schemas.openxmlformats.org/drawingml/2006/main" xmlns:r="http://schemas.openxmlformats.org/officeDocument/2006/relationships" xmlns:p="http://schemas.openxmlformats.org/presentationml/2006/main">
  <p:tag name="NUM" val="12"/>
</p:tagLst>
</file>

<file path=ppt/tags/tag134.xml><?xml version="1.0" encoding="utf-8"?>
<p:tagLst xmlns:a="http://schemas.openxmlformats.org/drawingml/2006/main" xmlns:r="http://schemas.openxmlformats.org/officeDocument/2006/relationships" xmlns:p="http://schemas.openxmlformats.org/presentationml/2006/main">
  <p:tag name="NUM" val="13"/>
</p:tagLst>
</file>

<file path=ppt/tags/tag135.xml><?xml version="1.0" encoding="utf-8"?>
<p:tagLst xmlns:a="http://schemas.openxmlformats.org/drawingml/2006/main" xmlns:r="http://schemas.openxmlformats.org/officeDocument/2006/relationships" xmlns:p="http://schemas.openxmlformats.org/presentationml/2006/main">
  <p:tag name="NUM" val="14"/>
</p:tagLst>
</file>

<file path=ppt/tags/tag136.xml><?xml version="1.0" encoding="utf-8"?>
<p:tagLst xmlns:a="http://schemas.openxmlformats.org/drawingml/2006/main" xmlns:r="http://schemas.openxmlformats.org/officeDocument/2006/relationships" xmlns:p="http://schemas.openxmlformats.org/presentationml/2006/main">
  <p:tag name="NUM" val="15"/>
</p:tagLst>
</file>

<file path=ppt/tags/tag137.xml><?xml version="1.0" encoding="utf-8"?>
<p:tagLst xmlns:a="http://schemas.openxmlformats.org/drawingml/2006/main" xmlns:r="http://schemas.openxmlformats.org/officeDocument/2006/relationships" xmlns:p="http://schemas.openxmlformats.org/presentationml/2006/main">
  <p:tag name="NUM" val="16"/>
</p:tagLst>
</file>

<file path=ppt/tags/tag138.xml><?xml version="1.0" encoding="utf-8"?>
<p:tagLst xmlns:a="http://schemas.openxmlformats.org/drawingml/2006/main" xmlns:r="http://schemas.openxmlformats.org/officeDocument/2006/relationships" xmlns:p="http://schemas.openxmlformats.org/presentationml/2006/main">
  <p:tag name="NUM" val="1"/>
</p:tagLst>
</file>

<file path=ppt/tags/tag139.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40.xml><?xml version="1.0" encoding="utf-8"?>
<p:tagLst xmlns:a="http://schemas.openxmlformats.org/drawingml/2006/main" xmlns:r="http://schemas.openxmlformats.org/officeDocument/2006/relationships" xmlns:p="http://schemas.openxmlformats.org/presentationml/2006/main">
  <p:tag name="NUM" val="3"/>
</p:tagLst>
</file>

<file path=ppt/tags/tag141.xml><?xml version="1.0" encoding="utf-8"?>
<p:tagLst xmlns:a="http://schemas.openxmlformats.org/drawingml/2006/main" xmlns:r="http://schemas.openxmlformats.org/officeDocument/2006/relationships" xmlns:p="http://schemas.openxmlformats.org/presentationml/2006/main">
  <p:tag name="NUM" val="4"/>
</p:tagLst>
</file>

<file path=ppt/tags/tag142.xml><?xml version="1.0" encoding="utf-8"?>
<p:tagLst xmlns:a="http://schemas.openxmlformats.org/drawingml/2006/main" xmlns:r="http://schemas.openxmlformats.org/officeDocument/2006/relationships" xmlns:p="http://schemas.openxmlformats.org/presentationml/2006/main">
  <p:tag name="NUM" val="5"/>
</p:tagLst>
</file>

<file path=ppt/tags/tag143.xml><?xml version="1.0" encoding="utf-8"?>
<p:tagLst xmlns:a="http://schemas.openxmlformats.org/drawingml/2006/main" xmlns:r="http://schemas.openxmlformats.org/officeDocument/2006/relationships" xmlns:p="http://schemas.openxmlformats.org/presentationml/2006/main">
  <p:tag name="NUM" val="6"/>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4"/>
</p:tagLst>
</file>

<file path=ppt/tags/tag148.xml><?xml version="1.0" encoding="utf-8"?>
<p:tagLst xmlns:a="http://schemas.openxmlformats.org/drawingml/2006/main" xmlns:r="http://schemas.openxmlformats.org/officeDocument/2006/relationships" xmlns:p="http://schemas.openxmlformats.org/presentationml/2006/main">
  <p:tag name="NUM" val="5"/>
</p:tagLst>
</file>

<file path=ppt/tags/tag149.xml><?xml version="1.0" encoding="utf-8"?>
<p:tagLst xmlns:a="http://schemas.openxmlformats.org/drawingml/2006/main" xmlns:r="http://schemas.openxmlformats.org/officeDocument/2006/relationships" xmlns:p="http://schemas.openxmlformats.org/presentationml/2006/main">
  <p:tag name="NUM" val="6"/>
</p:tagLst>
</file>

<file path=ppt/tags/tag15.xml><?xml version="1.0" encoding="utf-8"?>
<p:tagLst xmlns:a="http://schemas.openxmlformats.org/drawingml/2006/main" xmlns:r="http://schemas.openxmlformats.org/officeDocument/2006/relationships" xmlns:p="http://schemas.openxmlformats.org/presentationml/2006/main">
  <p:tag name="NUM" val="5"/>
</p:tagLst>
</file>

<file path=ppt/tags/tag150.xml><?xml version="1.0" encoding="utf-8"?>
<p:tagLst xmlns:a="http://schemas.openxmlformats.org/drawingml/2006/main" xmlns:r="http://schemas.openxmlformats.org/officeDocument/2006/relationships" xmlns:p="http://schemas.openxmlformats.org/presentationml/2006/main">
  <p:tag name="NUM" val="7"/>
</p:tagLst>
</file>

<file path=ppt/tags/tag151.xml><?xml version="1.0" encoding="utf-8"?>
<p:tagLst xmlns:a="http://schemas.openxmlformats.org/drawingml/2006/main" xmlns:r="http://schemas.openxmlformats.org/officeDocument/2006/relationships" xmlns:p="http://schemas.openxmlformats.org/presentationml/2006/main">
  <p:tag name="NUM" val="8"/>
</p:tagLst>
</file>

<file path=ppt/tags/tag152.xml><?xml version="1.0" encoding="utf-8"?>
<p:tagLst xmlns:a="http://schemas.openxmlformats.org/drawingml/2006/main" xmlns:r="http://schemas.openxmlformats.org/officeDocument/2006/relationships" xmlns:p="http://schemas.openxmlformats.org/presentationml/2006/main">
  <p:tag name="NUM" val="9"/>
</p:tagLst>
</file>

<file path=ppt/tags/tag153.xml><?xml version="1.0" encoding="utf-8"?>
<p:tagLst xmlns:a="http://schemas.openxmlformats.org/drawingml/2006/main" xmlns:r="http://schemas.openxmlformats.org/officeDocument/2006/relationships" xmlns:p="http://schemas.openxmlformats.org/presentationml/2006/main">
  <p:tag name="NUM" val="10"/>
</p:tagLst>
</file>

<file path=ppt/tags/tag154.xml><?xml version="1.0" encoding="utf-8"?>
<p:tagLst xmlns:a="http://schemas.openxmlformats.org/drawingml/2006/main" xmlns:r="http://schemas.openxmlformats.org/officeDocument/2006/relationships" xmlns:p="http://schemas.openxmlformats.org/presentationml/2006/main">
  <p:tag name="NUM" val="11"/>
</p:tagLst>
</file>

<file path=ppt/tags/tag155.xml><?xml version="1.0" encoding="utf-8"?>
<p:tagLst xmlns:a="http://schemas.openxmlformats.org/drawingml/2006/main" xmlns:r="http://schemas.openxmlformats.org/officeDocument/2006/relationships" xmlns:p="http://schemas.openxmlformats.org/presentationml/2006/main">
  <p:tag name="NUM" val="12"/>
</p:tagLst>
</file>

<file path=ppt/tags/tag156.xml><?xml version="1.0" encoding="utf-8"?>
<p:tagLst xmlns:a="http://schemas.openxmlformats.org/drawingml/2006/main" xmlns:r="http://schemas.openxmlformats.org/officeDocument/2006/relationships" xmlns:p="http://schemas.openxmlformats.org/presentationml/2006/main">
  <p:tag name="NUM" val="13"/>
</p:tagLst>
</file>

<file path=ppt/tags/tag157.xml><?xml version="1.0" encoding="utf-8"?>
<p:tagLst xmlns:a="http://schemas.openxmlformats.org/drawingml/2006/main" xmlns:r="http://schemas.openxmlformats.org/officeDocument/2006/relationships" xmlns:p="http://schemas.openxmlformats.org/presentationml/2006/main">
  <p:tag name="NUM" val="14"/>
</p:tagLst>
</file>

<file path=ppt/tags/tag158.xml><?xml version="1.0" encoding="utf-8"?>
<p:tagLst xmlns:a="http://schemas.openxmlformats.org/drawingml/2006/main" xmlns:r="http://schemas.openxmlformats.org/officeDocument/2006/relationships" xmlns:p="http://schemas.openxmlformats.org/presentationml/2006/main">
  <p:tag name="NUM" val="15"/>
</p:tagLst>
</file>

<file path=ppt/tags/tag159.xml><?xml version="1.0" encoding="utf-8"?>
<p:tagLst xmlns:a="http://schemas.openxmlformats.org/drawingml/2006/main" xmlns:r="http://schemas.openxmlformats.org/officeDocument/2006/relationships" xmlns:p="http://schemas.openxmlformats.org/presentationml/2006/main">
  <p:tag name="NUM" val="16"/>
</p:tagLst>
</file>

<file path=ppt/tags/tag16.xml><?xml version="1.0" encoding="utf-8"?>
<p:tagLst xmlns:a="http://schemas.openxmlformats.org/drawingml/2006/main" xmlns:r="http://schemas.openxmlformats.org/officeDocument/2006/relationships" xmlns:p="http://schemas.openxmlformats.org/presentationml/2006/main">
  <p:tag name="NUM" val="6"/>
</p:tagLst>
</file>

<file path=ppt/tags/tag160.xml><?xml version="1.0" encoding="utf-8"?>
<p:tagLst xmlns:a="http://schemas.openxmlformats.org/drawingml/2006/main" xmlns:r="http://schemas.openxmlformats.org/officeDocument/2006/relationships" xmlns:p="http://schemas.openxmlformats.org/presentationml/2006/main">
  <p:tag name="NUM" val="17"/>
</p:tagLst>
</file>

<file path=ppt/tags/tag161.xml><?xml version="1.0" encoding="utf-8"?>
<p:tagLst xmlns:a="http://schemas.openxmlformats.org/drawingml/2006/main" xmlns:r="http://schemas.openxmlformats.org/officeDocument/2006/relationships" xmlns:p="http://schemas.openxmlformats.org/presentationml/2006/main">
  <p:tag name="NUM" val="18"/>
</p:tagLst>
</file>

<file path=ppt/tags/tag162.xml><?xml version="1.0" encoding="utf-8"?>
<p:tagLst xmlns:a="http://schemas.openxmlformats.org/drawingml/2006/main" xmlns:r="http://schemas.openxmlformats.org/officeDocument/2006/relationships" xmlns:p="http://schemas.openxmlformats.org/presentationml/2006/main">
  <p:tag name="NUM" val="19"/>
</p:tagLst>
</file>

<file path=ppt/tags/tag163.xml><?xml version="1.0" encoding="utf-8"?>
<p:tagLst xmlns:a="http://schemas.openxmlformats.org/drawingml/2006/main" xmlns:r="http://schemas.openxmlformats.org/officeDocument/2006/relationships" xmlns:p="http://schemas.openxmlformats.org/presentationml/2006/main">
  <p:tag name="NUM" val="20"/>
</p:tagLst>
</file>

<file path=ppt/tags/tag164.xml><?xml version="1.0" encoding="utf-8"?>
<p:tagLst xmlns:a="http://schemas.openxmlformats.org/drawingml/2006/main" xmlns:r="http://schemas.openxmlformats.org/officeDocument/2006/relationships" xmlns:p="http://schemas.openxmlformats.org/presentationml/2006/main">
  <p:tag name="NUM" val="21"/>
</p:tagLst>
</file>

<file path=ppt/tags/tag165.xml><?xml version="1.0" encoding="utf-8"?>
<p:tagLst xmlns:a="http://schemas.openxmlformats.org/drawingml/2006/main" xmlns:r="http://schemas.openxmlformats.org/officeDocument/2006/relationships" xmlns:p="http://schemas.openxmlformats.org/presentationml/2006/main">
  <p:tag name="NUM" val="22"/>
</p:tagLst>
</file>

<file path=ppt/tags/tag166.xml><?xml version="1.0" encoding="utf-8"?>
<p:tagLst xmlns:a="http://schemas.openxmlformats.org/drawingml/2006/main" xmlns:r="http://schemas.openxmlformats.org/officeDocument/2006/relationships" xmlns:p="http://schemas.openxmlformats.org/presentationml/2006/main">
  <p:tag name="NUM" val="23"/>
</p:tagLst>
</file>

<file path=ppt/tags/tag167.xml><?xml version="1.0" encoding="utf-8"?>
<p:tagLst xmlns:a="http://schemas.openxmlformats.org/drawingml/2006/main" xmlns:r="http://schemas.openxmlformats.org/officeDocument/2006/relationships" xmlns:p="http://schemas.openxmlformats.org/presentationml/2006/main">
  <p:tag name="NUM" val="24"/>
</p:tagLst>
</file>

<file path=ppt/tags/tag168.xml><?xml version="1.0" encoding="utf-8"?>
<p:tagLst xmlns:a="http://schemas.openxmlformats.org/drawingml/2006/main" xmlns:r="http://schemas.openxmlformats.org/officeDocument/2006/relationships" xmlns:p="http://schemas.openxmlformats.org/presentationml/2006/main">
  <p:tag name="NUM" val="25"/>
</p:tagLst>
</file>

<file path=ppt/tags/tag169.xml><?xml version="1.0" encoding="utf-8"?>
<p:tagLst xmlns:a="http://schemas.openxmlformats.org/drawingml/2006/main" xmlns:r="http://schemas.openxmlformats.org/officeDocument/2006/relationships" xmlns:p="http://schemas.openxmlformats.org/presentationml/2006/main">
  <p:tag name="NUM" val="26"/>
</p:tagLst>
</file>

<file path=ppt/tags/tag17.xml><?xml version="1.0" encoding="utf-8"?>
<p:tagLst xmlns:a="http://schemas.openxmlformats.org/drawingml/2006/main" xmlns:r="http://schemas.openxmlformats.org/officeDocument/2006/relationships" xmlns:p="http://schemas.openxmlformats.org/presentationml/2006/main">
  <p:tag name="NUM" val="7"/>
</p:tagLst>
</file>

<file path=ppt/tags/tag170.xml><?xml version="1.0" encoding="utf-8"?>
<p:tagLst xmlns:a="http://schemas.openxmlformats.org/drawingml/2006/main" xmlns:r="http://schemas.openxmlformats.org/officeDocument/2006/relationships" xmlns:p="http://schemas.openxmlformats.org/presentationml/2006/main">
  <p:tag name="NUM" val="27"/>
</p:tagLst>
</file>

<file path=ppt/tags/tag171.xml><?xml version="1.0" encoding="utf-8"?>
<p:tagLst xmlns:a="http://schemas.openxmlformats.org/drawingml/2006/main" xmlns:r="http://schemas.openxmlformats.org/officeDocument/2006/relationships" xmlns:p="http://schemas.openxmlformats.org/presentationml/2006/main">
  <p:tag name="NUM" val="28"/>
</p:tagLst>
</file>

<file path=ppt/tags/tag172.xml><?xml version="1.0" encoding="utf-8"?>
<p:tagLst xmlns:a="http://schemas.openxmlformats.org/drawingml/2006/main" xmlns:r="http://schemas.openxmlformats.org/officeDocument/2006/relationships" xmlns:p="http://schemas.openxmlformats.org/presentationml/2006/main">
  <p:tag name="NUM" val="29"/>
</p:tagLst>
</file>

<file path=ppt/tags/tag173.xml><?xml version="1.0" encoding="utf-8"?>
<p:tagLst xmlns:a="http://schemas.openxmlformats.org/drawingml/2006/main" xmlns:r="http://schemas.openxmlformats.org/officeDocument/2006/relationships" xmlns:p="http://schemas.openxmlformats.org/presentationml/2006/main">
  <p:tag name="NUM" val="30"/>
</p:tagLst>
</file>

<file path=ppt/tags/tag174.xml><?xml version="1.0" encoding="utf-8"?>
<p:tagLst xmlns:a="http://schemas.openxmlformats.org/drawingml/2006/main" xmlns:r="http://schemas.openxmlformats.org/officeDocument/2006/relationships" xmlns:p="http://schemas.openxmlformats.org/presentationml/2006/main">
  <p:tag name="NUM" val="31"/>
</p:tagLst>
</file>

<file path=ppt/tags/tag175.xml><?xml version="1.0" encoding="utf-8"?>
<p:tagLst xmlns:a="http://schemas.openxmlformats.org/drawingml/2006/main" xmlns:r="http://schemas.openxmlformats.org/officeDocument/2006/relationships" xmlns:p="http://schemas.openxmlformats.org/presentationml/2006/main">
  <p:tag name="NUM" val="32"/>
</p:tagLst>
</file>

<file path=ppt/tags/tag176.xml><?xml version="1.0" encoding="utf-8"?>
<p:tagLst xmlns:a="http://schemas.openxmlformats.org/drawingml/2006/main" xmlns:r="http://schemas.openxmlformats.org/officeDocument/2006/relationships" xmlns:p="http://schemas.openxmlformats.org/presentationml/2006/main">
  <p:tag name="NUM" val="33"/>
</p:tagLst>
</file>

<file path=ppt/tags/tag177.xml><?xml version="1.0" encoding="utf-8"?>
<p:tagLst xmlns:a="http://schemas.openxmlformats.org/drawingml/2006/main" xmlns:r="http://schemas.openxmlformats.org/officeDocument/2006/relationships" xmlns:p="http://schemas.openxmlformats.org/presentationml/2006/main">
  <p:tag name="NUM" val="34"/>
</p:tagLst>
</file>

<file path=ppt/tags/tag178.xml><?xml version="1.0" encoding="utf-8"?>
<p:tagLst xmlns:a="http://schemas.openxmlformats.org/drawingml/2006/main" xmlns:r="http://schemas.openxmlformats.org/officeDocument/2006/relationships" xmlns:p="http://schemas.openxmlformats.org/presentationml/2006/main">
  <p:tag name="NUM" val="35"/>
</p:tagLst>
</file>

<file path=ppt/tags/tag179.xml><?xml version="1.0" encoding="utf-8"?>
<p:tagLst xmlns:a="http://schemas.openxmlformats.org/drawingml/2006/main" xmlns:r="http://schemas.openxmlformats.org/officeDocument/2006/relationships" xmlns:p="http://schemas.openxmlformats.org/presentationml/2006/main">
  <p:tag name="NUM" val="36"/>
</p:tagLst>
</file>

<file path=ppt/tags/tag18.xml><?xml version="1.0" encoding="utf-8"?>
<p:tagLst xmlns:a="http://schemas.openxmlformats.org/drawingml/2006/main" xmlns:r="http://schemas.openxmlformats.org/officeDocument/2006/relationships" xmlns:p="http://schemas.openxmlformats.org/presentationml/2006/main">
  <p:tag name="NUM" val="8"/>
</p:tagLst>
</file>

<file path=ppt/tags/tag180.xml><?xml version="1.0" encoding="utf-8"?>
<p:tagLst xmlns:a="http://schemas.openxmlformats.org/drawingml/2006/main" xmlns:r="http://schemas.openxmlformats.org/officeDocument/2006/relationships" xmlns:p="http://schemas.openxmlformats.org/presentationml/2006/main">
  <p:tag name="NUM" val="37"/>
</p:tagLst>
</file>

<file path=ppt/tags/tag181.xml><?xml version="1.0" encoding="utf-8"?>
<p:tagLst xmlns:a="http://schemas.openxmlformats.org/drawingml/2006/main" xmlns:r="http://schemas.openxmlformats.org/officeDocument/2006/relationships" xmlns:p="http://schemas.openxmlformats.org/presentationml/2006/main">
  <p:tag name="NUM" val="38"/>
</p:tagLst>
</file>

<file path=ppt/tags/tag182.xml><?xml version="1.0" encoding="utf-8"?>
<p:tagLst xmlns:a="http://schemas.openxmlformats.org/drawingml/2006/main" xmlns:r="http://schemas.openxmlformats.org/officeDocument/2006/relationships" xmlns:p="http://schemas.openxmlformats.org/presentationml/2006/main">
  <p:tag name="NUM" val="1"/>
</p:tagLst>
</file>

<file path=ppt/tags/tag183.xml><?xml version="1.0" encoding="utf-8"?>
<p:tagLst xmlns:a="http://schemas.openxmlformats.org/drawingml/2006/main" xmlns:r="http://schemas.openxmlformats.org/officeDocument/2006/relationships" xmlns:p="http://schemas.openxmlformats.org/presentationml/2006/main">
  <p:tag name="NUM" val="2"/>
</p:tagLst>
</file>

<file path=ppt/tags/tag184.xml><?xml version="1.0" encoding="utf-8"?>
<p:tagLst xmlns:a="http://schemas.openxmlformats.org/drawingml/2006/main" xmlns:r="http://schemas.openxmlformats.org/officeDocument/2006/relationships" xmlns:p="http://schemas.openxmlformats.org/presentationml/2006/main">
  <p:tag name="NUM" val="3"/>
</p:tagLst>
</file>

<file path=ppt/tags/tag185.xml><?xml version="1.0" encoding="utf-8"?>
<p:tagLst xmlns:a="http://schemas.openxmlformats.org/drawingml/2006/main" xmlns:r="http://schemas.openxmlformats.org/officeDocument/2006/relationships" xmlns:p="http://schemas.openxmlformats.org/presentationml/2006/main">
  <p:tag name="NUM" val="4"/>
</p:tagLst>
</file>

<file path=ppt/tags/tag186.xml><?xml version="1.0" encoding="utf-8"?>
<p:tagLst xmlns:a="http://schemas.openxmlformats.org/drawingml/2006/main" xmlns:r="http://schemas.openxmlformats.org/officeDocument/2006/relationships" xmlns:p="http://schemas.openxmlformats.org/presentationml/2006/main">
  <p:tag name="NUM" val="5"/>
</p:tagLst>
</file>

<file path=ppt/tags/tag187.xml><?xml version="1.0" encoding="utf-8"?>
<p:tagLst xmlns:a="http://schemas.openxmlformats.org/drawingml/2006/main" xmlns:r="http://schemas.openxmlformats.org/officeDocument/2006/relationships" xmlns:p="http://schemas.openxmlformats.org/presentationml/2006/main">
  <p:tag name="NUM" val="6"/>
</p:tagLst>
</file>

<file path=ppt/tags/tag188.xml><?xml version="1.0" encoding="utf-8"?>
<p:tagLst xmlns:a="http://schemas.openxmlformats.org/drawingml/2006/main" xmlns:r="http://schemas.openxmlformats.org/officeDocument/2006/relationships" xmlns:p="http://schemas.openxmlformats.org/presentationml/2006/main">
  <p:tag name="NUM" val="7"/>
</p:tagLst>
</file>

<file path=ppt/tags/tag189.xml><?xml version="1.0" encoding="utf-8"?>
<p:tagLst xmlns:a="http://schemas.openxmlformats.org/drawingml/2006/main" xmlns:r="http://schemas.openxmlformats.org/officeDocument/2006/relationships" xmlns:p="http://schemas.openxmlformats.org/presentationml/2006/main">
  <p:tag name="NUM" val="8"/>
</p:tagLst>
</file>

<file path=ppt/tags/tag19.xml><?xml version="1.0" encoding="utf-8"?>
<p:tagLst xmlns:a="http://schemas.openxmlformats.org/drawingml/2006/main" xmlns:r="http://schemas.openxmlformats.org/officeDocument/2006/relationships" xmlns:p="http://schemas.openxmlformats.org/presentationml/2006/main">
  <p:tag name="NUM" val="9"/>
</p:tagLst>
</file>

<file path=ppt/tags/tag190.xml><?xml version="1.0" encoding="utf-8"?>
<p:tagLst xmlns:a="http://schemas.openxmlformats.org/drawingml/2006/main" xmlns:r="http://schemas.openxmlformats.org/officeDocument/2006/relationships" xmlns:p="http://schemas.openxmlformats.org/presentationml/2006/main">
  <p:tag name="NUM" val="9"/>
</p:tagLst>
</file>

<file path=ppt/tags/tag191.xml><?xml version="1.0" encoding="utf-8"?>
<p:tagLst xmlns:a="http://schemas.openxmlformats.org/drawingml/2006/main" xmlns:r="http://schemas.openxmlformats.org/officeDocument/2006/relationships" xmlns:p="http://schemas.openxmlformats.org/presentationml/2006/main">
  <p:tag name="NUM" val="10"/>
</p:tagLst>
</file>

<file path=ppt/tags/tag192.xml><?xml version="1.0" encoding="utf-8"?>
<p:tagLst xmlns:a="http://schemas.openxmlformats.org/drawingml/2006/main" xmlns:r="http://schemas.openxmlformats.org/officeDocument/2006/relationships" xmlns:p="http://schemas.openxmlformats.org/presentationml/2006/main">
  <p:tag name="NUM" val="11"/>
</p:tagLst>
</file>

<file path=ppt/tags/tag193.xml><?xml version="1.0" encoding="utf-8"?>
<p:tagLst xmlns:a="http://schemas.openxmlformats.org/drawingml/2006/main" xmlns:r="http://schemas.openxmlformats.org/officeDocument/2006/relationships" xmlns:p="http://schemas.openxmlformats.org/presentationml/2006/main">
  <p:tag name="NUM" val="12"/>
</p:tagLst>
</file>

<file path=ppt/tags/tag194.xml><?xml version="1.0" encoding="utf-8"?>
<p:tagLst xmlns:a="http://schemas.openxmlformats.org/drawingml/2006/main" xmlns:r="http://schemas.openxmlformats.org/officeDocument/2006/relationships" xmlns:p="http://schemas.openxmlformats.org/presentationml/2006/main">
  <p:tag name="NUM" val="13"/>
</p:tagLst>
</file>

<file path=ppt/tags/tag195.xml><?xml version="1.0" encoding="utf-8"?>
<p:tagLst xmlns:a="http://schemas.openxmlformats.org/drawingml/2006/main" xmlns:r="http://schemas.openxmlformats.org/officeDocument/2006/relationships" xmlns:p="http://schemas.openxmlformats.org/presentationml/2006/main">
  <p:tag name="NUM" val="14"/>
</p:tagLst>
</file>

<file path=ppt/tags/tag196.xml><?xml version="1.0" encoding="utf-8"?>
<p:tagLst xmlns:a="http://schemas.openxmlformats.org/drawingml/2006/main" xmlns:r="http://schemas.openxmlformats.org/officeDocument/2006/relationships" xmlns:p="http://schemas.openxmlformats.org/presentationml/2006/main">
  <p:tag name="NUM" val="15"/>
</p:tagLst>
</file>

<file path=ppt/tags/tag197.xml><?xml version="1.0" encoding="utf-8"?>
<p:tagLst xmlns:a="http://schemas.openxmlformats.org/drawingml/2006/main" xmlns:r="http://schemas.openxmlformats.org/officeDocument/2006/relationships" xmlns:p="http://schemas.openxmlformats.org/presentationml/2006/main">
  <p:tag name="NUM" val="1"/>
</p:tagLst>
</file>

<file path=ppt/tags/tag198.xml><?xml version="1.0" encoding="utf-8"?>
<p:tagLst xmlns:a="http://schemas.openxmlformats.org/drawingml/2006/main" xmlns:r="http://schemas.openxmlformats.org/officeDocument/2006/relationships" xmlns:p="http://schemas.openxmlformats.org/presentationml/2006/main">
  <p:tag name="NUM" val="2"/>
</p:tagLst>
</file>

<file path=ppt/tags/tag19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0"/>
</p:tagLst>
</file>

<file path=ppt/tags/tag200.xml><?xml version="1.0" encoding="utf-8"?>
<p:tagLst xmlns:a="http://schemas.openxmlformats.org/drawingml/2006/main" xmlns:r="http://schemas.openxmlformats.org/officeDocument/2006/relationships" xmlns:p="http://schemas.openxmlformats.org/presentationml/2006/main">
  <p:tag name="NUM" val="4"/>
</p:tagLst>
</file>

<file path=ppt/tags/tag201.xml><?xml version="1.0" encoding="utf-8"?>
<p:tagLst xmlns:a="http://schemas.openxmlformats.org/drawingml/2006/main" xmlns:r="http://schemas.openxmlformats.org/officeDocument/2006/relationships" xmlns:p="http://schemas.openxmlformats.org/presentationml/2006/main">
  <p:tag name="NUM" val="5"/>
</p:tagLst>
</file>

<file path=ppt/tags/tag202.xml><?xml version="1.0" encoding="utf-8"?>
<p:tagLst xmlns:a="http://schemas.openxmlformats.org/drawingml/2006/main" xmlns:r="http://schemas.openxmlformats.org/officeDocument/2006/relationships" xmlns:p="http://schemas.openxmlformats.org/presentationml/2006/main">
  <p:tag name="NUM" val="6"/>
</p:tagLst>
</file>

<file path=ppt/tags/tag203.xml><?xml version="1.0" encoding="utf-8"?>
<p:tagLst xmlns:a="http://schemas.openxmlformats.org/drawingml/2006/main" xmlns:r="http://schemas.openxmlformats.org/officeDocument/2006/relationships" xmlns:p="http://schemas.openxmlformats.org/presentationml/2006/main">
  <p:tag name="NUM" val="7"/>
</p:tagLst>
</file>

<file path=ppt/tags/tag204.xml><?xml version="1.0" encoding="utf-8"?>
<p:tagLst xmlns:a="http://schemas.openxmlformats.org/drawingml/2006/main" xmlns:r="http://schemas.openxmlformats.org/officeDocument/2006/relationships" xmlns:p="http://schemas.openxmlformats.org/presentationml/2006/main">
  <p:tag name="NUM" val="8"/>
</p:tagLst>
</file>

<file path=ppt/tags/tag205.xml><?xml version="1.0" encoding="utf-8"?>
<p:tagLst xmlns:a="http://schemas.openxmlformats.org/drawingml/2006/main" xmlns:r="http://schemas.openxmlformats.org/officeDocument/2006/relationships" xmlns:p="http://schemas.openxmlformats.org/presentationml/2006/main">
  <p:tag name="NUM" val="9"/>
</p:tagLst>
</file>

<file path=ppt/tags/tag206.xml><?xml version="1.0" encoding="utf-8"?>
<p:tagLst xmlns:a="http://schemas.openxmlformats.org/drawingml/2006/main" xmlns:r="http://schemas.openxmlformats.org/officeDocument/2006/relationships" xmlns:p="http://schemas.openxmlformats.org/presentationml/2006/main">
  <p:tag name="NUM" val="10"/>
</p:tagLst>
</file>

<file path=ppt/tags/tag207.xml><?xml version="1.0" encoding="utf-8"?>
<p:tagLst xmlns:a="http://schemas.openxmlformats.org/drawingml/2006/main" xmlns:r="http://schemas.openxmlformats.org/officeDocument/2006/relationships" xmlns:p="http://schemas.openxmlformats.org/presentationml/2006/main">
  <p:tag name="NUM" val="11"/>
</p:tagLst>
</file>

<file path=ppt/tags/tag208.xml><?xml version="1.0" encoding="utf-8"?>
<p:tagLst xmlns:a="http://schemas.openxmlformats.org/drawingml/2006/main" xmlns:r="http://schemas.openxmlformats.org/officeDocument/2006/relationships" xmlns:p="http://schemas.openxmlformats.org/presentationml/2006/main">
  <p:tag name="NUM" val="12"/>
</p:tagLst>
</file>

<file path=ppt/tags/tag209.xml><?xml version="1.0" encoding="utf-8"?>
<p:tagLst xmlns:a="http://schemas.openxmlformats.org/drawingml/2006/main" xmlns:r="http://schemas.openxmlformats.org/officeDocument/2006/relationships" xmlns:p="http://schemas.openxmlformats.org/presentationml/2006/main">
  <p:tag name="NUM" val="13"/>
</p:tagLst>
</file>

<file path=ppt/tags/tag21.xml><?xml version="1.0" encoding="utf-8"?>
<p:tagLst xmlns:a="http://schemas.openxmlformats.org/drawingml/2006/main" xmlns:r="http://schemas.openxmlformats.org/officeDocument/2006/relationships" xmlns:p="http://schemas.openxmlformats.org/presentationml/2006/main">
  <p:tag name="NUM" val="11"/>
</p:tagLst>
</file>

<file path=ppt/tags/tag210.xml><?xml version="1.0" encoding="utf-8"?>
<p:tagLst xmlns:a="http://schemas.openxmlformats.org/drawingml/2006/main" xmlns:r="http://schemas.openxmlformats.org/officeDocument/2006/relationships" xmlns:p="http://schemas.openxmlformats.org/presentationml/2006/main">
  <p:tag name="NUM" val="14"/>
</p:tagLst>
</file>

<file path=ppt/tags/tag211.xml><?xml version="1.0" encoding="utf-8"?>
<p:tagLst xmlns:a="http://schemas.openxmlformats.org/drawingml/2006/main" xmlns:r="http://schemas.openxmlformats.org/officeDocument/2006/relationships" xmlns:p="http://schemas.openxmlformats.org/presentationml/2006/main">
  <p:tag name="NUM" val="15"/>
</p:tagLst>
</file>

<file path=ppt/tags/tag212.xml><?xml version="1.0" encoding="utf-8"?>
<p:tagLst xmlns:a="http://schemas.openxmlformats.org/drawingml/2006/main" xmlns:r="http://schemas.openxmlformats.org/officeDocument/2006/relationships" xmlns:p="http://schemas.openxmlformats.org/presentationml/2006/main">
  <p:tag name="NUM" val="16"/>
</p:tagLst>
</file>

<file path=ppt/tags/tag213.xml><?xml version="1.0" encoding="utf-8"?>
<p:tagLst xmlns:a="http://schemas.openxmlformats.org/drawingml/2006/main" xmlns:r="http://schemas.openxmlformats.org/officeDocument/2006/relationships" xmlns:p="http://schemas.openxmlformats.org/presentationml/2006/main">
  <p:tag name="NUM" val="1"/>
</p:tagLst>
</file>

<file path=ppt/tags/tag214.xml><?xml version="1.0" encoding="utf-8"?>
<p:tagLst xmlns:a="http://schemas.openxmlformats.org/drawingml/2006/main" xmlns:r="http://schemas.openxmlformats.org/officeDocument/2006/relationships" xmlns:p="http://schemas.openxmlformats.org/presentationml/2006/main">
  <p:tag name="NUM" val="2"/>
</p:tagLst>
</file>

<file path=ppt/tags/tag215.xml><?xml version="1.0" encoding="utf-8"?>
<p:tagLst xmlns:a="http://schemas.openxmlformats.org/drawingml/2006/main" xmlns:r="http://schemas.openxmlformats.org/officeDocument/2006/relationships" xmlns:p="http://schemas.openxmlformats.org/presentationml/2006/main">
  <p:tag name="NUM" val="3"/>
</p:tagLst>
</file>

<file path=ppt/tags/tag216.xml><?xml version="1.0" encoding="utf-8"?>
<p:tagLst xmlns:a="http://schemas.openxmlformats.org/drawingml/2006/main" xmlns:r="http://schemas.openxmlformats.org/officeDocument/2006/relationships" xmlns:p="http://schemas.openxmlformats.org/presentationml/2006/main">
  <p:tag name="NUM" val="4"/>
</p:tagLst>
</file>

<file path=ppt/tags/tag217.xml><?xml version="1.0" encoding="utf-8"?>
<p:tagLst xmlns:a="http://schemas.openxmlformats.org/drawingml/2006/main" xmlns:r="http://schemas.openxmlformats.org/officeDocument/2006/relationships" xmlns:p="http://schemas.openxmlformats.org/presentationml/2006/main">
  <p:tag name="NUM" val="5"/>
</p:tagLst>
</file>

<file path=ppt/tags/tag218.xml><?xml version="1.0" encoding="utf-8"?>
<p:tagLst xmlns:a="http://schemas.openxmlformats.org/drawingml/2006/main" xmlns:r="http://schemas.openxmlformats.org/officeDocument/2006/relationships" xmlns:p="http://schemas.openxmlformats.org/presentationml/2006/main">
  <p:tag name="NUM" val="6"/>
</p:tagLst>
</file>

<file path=ppt/tags/tag219.xml><?xml version="1.0" encoding="utf-8"?>
<p:tagLst xmlns:a="http://schemas.openxmlformats.org/drawingml/2006/main" xmlns:r="http://schemas.openxmlformats.org/officeDocument/2006/relationships" xmlns:p="http://schemas.openxmlformats.org/presentationml/2006/main">
  <p:tag name="NUM" val="7"/>
</p:tagLst>
</file>

<file path=ppt/tags/tag22.xml><?xml version="1.0" encoding="utf-8"?>
<p:tagLst xmlns:a="http://schemas.openxmlformats.org/drawingml/2006/main" xmlns:r="http://schemas.openxmlformats.org/officeDocument/2006/relationships" xmlns:p="http://schemas.openxmlformats.org/presentationml/2006/main">
  <p:tag name="NUM" val="12"/>
</p:tagLst>
</file>

<file path=ppt/tags/tag220.xml><?xml version="1.0" encoding="utf-8"?>
<p:tagLst xmlns:a="http://schemas.openxmlformats.org/drawingml/2006/main" xmlns:r="http://schemas.openxmlformats.org/officeDocument/2006/relationships" xmlns:p="http://schemas.openxmlformats.org/presentationml/2006/main">
  <p:tag name="NUM" val="8"/>
</p:tagLst>
</file>

<file path=ppt/tags/tag221.xml><?xml version="1.0" encoding="utf-8"?>
<p:tagLst xmlns:a="http://schemas.openxmlformats.org/drawingml/2006/main" xmlns:r="http://schemas.openxmlformats.org/officeDocument/2006/relationships" xmlns:p="http://schemas.openxmlformats.org/presentationml/2006/main">
  <p:tag name="NUM" val="9"/>
</p:tagLst>
</file>

<file path=ppt/tags/tag222.xml><?xml version="1.0" encoding="utf-8"?>
<p:tagLst xmlns:a="http://schemas.openxmlformats.org/drawingml/2006/main" xmlns:r="http://schemas.openxmlformats.org/officeDocument/2006/relationships" xmlns:p="http://schemas.openxmlformats.org/presentationml/2006/main">
  <p:tag name="NUM" val="10"/>
</p:tagLst>
</file>

<file path=ppt/tags/tag223.xml><?xml version="1.0" encoding="utf-8"?>
<p:tagLst xmlns:a="http://schemas.openxmlformats.org/drawingml/2006/main" xmlns:r="http://schemas.openxmlformats.org/officeDocument/2006/relationships" xmlns:p="http://schemas.openxmlformats.org/presentationml/2006/main">
  <p:tag name="NUM" val="11"/>
</p:tagLst>
</file>

<file path=ppt/tags/tag224.xml><?xml version="1.0" encoding="utf-8"?>
<p:tagLst xmlns:a="http://schemas.openxmlformats.org/drawingml/2006/main" xmlns:r="http://schemas.openxmlformats.org/officeDocument/2006/relationships" xmlns:p="http://schemas.openxmlformats.org/presentationml/2006/main">
  <p:tag name="NUM" val="12"/>
</p:tagLst>
</file>

<file path=ppt/tags/tag225.xml><?xml version="1.0" encoding="utf-8"?>
<p:tagLst xmlns:a="http://schemas.openxmlformats.org/drawingml/2006/main" xmlns:r="http://schemas.openxmlformats.org/officeDocument/2006/relationships" xmlns:p="http://schemas.openxmlformats.org/presentationml/2006/main">
  <p:tag name="NUM" val="13"/>
</p:tagLst>
</file>

<file path=ppt/tags/tag226.xml><?xml version="1.0" encoding="utf-8"?>
<p:tagLst xmlns:a="http://schemas.openxmlformats.org/drawingml/2006/main" xmlns:r="http://schemas.openxmlformats.org/officeDocument/2006/relationships" xmlns:p="http://schemas.openxmlformats.org/presentationml/2006/main">
  <p:tag name="NUM" val="14"/>
</p:tagLst>
</file>

<file path=ppt/tags/tag227.xml><?xml version="1.0" encoding="utf-8"?>
<p:tagLst xmlns:a="http://schemas.openxmlformats.org/drawingml/2006/main" xmlns:r="http://schemas.openxmlformats.org/officeDocument/2006/relationships" xmlns:p="http://schemas.openxmlformats.org/presentationml/2006/main">
  <p:tag name="NUM" val="1"/>
</p:tagLst>
</file>

<file path=ppt/tags/tag228.xml><?xml version="1.0" encoding="utf-8"?>
<p:tagLst xmlns:a="http://schemas.openxmlformats.org/drawingml/2006/main" xmlns:r="http://schemas.openxmlformats.org/officeDocument/2006/relationships" xmlns:p="http://schemas.openxmlformats.org/presentationml/2006/main">
  <p:tag name="NUM" val="2"/>
</p:tagLst>
</file>

<file path=ppt/tags/tag229.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13"/>
</p:tagLst>
</file>

<file path=ppt/tags/tag230.xml><?xml version="1.0" encoding="utf-8"?>
<p:tagLst xmlns:a="http://schemas.openxmlformats.org/drawingml/2006/main" xmlns:r="http://schemas.openxmlformats.org/officeDocument/2006/relationships" xmlns:p="http://schemas.openxmlformats.org/presentationml/2006/main">
  <p:tag name="NUM" val="4"/>
</p:tagLst>
</file>

<file path=ppt/tags/tag231.xml><?xml version="1.0" encoding="utf-8"?>
<p:tagLst xmlns:a="http://schemas.openxmlformats.org/drawingml/2006/main" xmlns:r="http://schemas.openxmlformats.org/officeDocument/2006/relationships" xmlns:p="http://schemas.openxmlformats.org/presentationml/2006/main">
  <p:tag name="NUM" val="5"/>
</p:tagLst>
</file>

<file path=ppt/tags/tag232.xml><?xml version="1.0" encoding="utf-8"?>
<p:tagLst xmlns:a="http://schemas.openxmlformats.org/drawingml/2006/main" xmlns:r="http://schemas.openxmlformats.org/officeDocument/2006/relationships" xmlns:p="http://schemas.openxmlformats.org/presentationml/2006/main">
  <p:tag name="NUM" val="6"/>
</p:tagLst>
</file>

<file path=ppt/tags/tag233.xml><?xml version="1.0" encoding="utf-8"?>
<p:tagLst xmlns:a="http://schemas.openxmlformats.org/drawingml/2006/main" xmlns:r="http://schemas.openxmlformats.org/officeDocument/2006/relationships" xmlns:p="http://schemas.openxmlformats.org/presentationml/2006/main">
  <p:tag name="NUM" val="7"/>
</p:tagLst>
</file>

<file path=ppt/tags/tag234.xml><?xml version="1.0" encoding="utf-8"?>
<p:tagLst xmlns:a="http://schemas.openxmlformats.org/drawingml/2006/main" xmlns:r="http://schemas.openxmlformats.org/officeDocument/2006/relationships" xmlns:p="http://schemas.openxmlformats.org/presentationml/2006/main">
  <p:tag name="NUM" val="8"/>
</p:tagLst>
</file>

<file path=ppt/tags/tag235.xml><?xml version="1.0" encoding="utf-8"?>
<p:tagLst xmlns:a="http://schemas.openxmlformats.org/drawingml/2006/main" xmlns:r="http://schemas.openxmlformats.org/officeDocument/2006/relationships" xmlns:p="http://schemas.openxmlformats.org/presentationml/2006/main">
  <p:tag name="NUM" val="9"/>
</p:tagLst>
</file>

<file path=ppt/tags/tag236.xml><?xml version="1.0" encoding="utf-8"?>
<p:tagLst xmlns:a="http://schemas.openxmlformats.org/drawingml/2006/main" xmlns:r="http://schemas.openxmlformats.org/officeDocument/2006/relationships" xmlns:p="http://schemas.openxmlformats.org/presentationml/2006/main">
  <p:tag name="NUM" val="10"/>
</p:tagLst>
</file>

<file path=ppt/tags/tag237.xml><?xml version="1.0" encoding="utf-8"?>
<p:tagLst xmlns:a="http://schemas.openxmlformats.org/drawingml/2006/main" xmlns:r="http://schemas.openxmlformats.org/officeDocument/2006/relationships" xmlns:p="http://schemas.openxmlformats.org/presentationml/2006/main">
  <p:tag name="NUM" val="11"/>
</p:tagLst>
</file>

<file path=ppt/tags/tag238.xml><?xml version="1.0" encoding="utf-8"?>
<p:tagLst xmlns:a="http://schemas.openxmlformats.org/drawingml/2006/main" xmlns:r="http://schemas.openxmlformats.org/officeDocument/2006/relationships" xmlns:p="http://schemas.openxmlformats.org/presentationml/2006/main">
  <p:tag name="NUM" val="12"/>
</p:tagLst>
</file>

<file path=ppt/tags/tag239.xml><?xml version="1.0" encoding="utf-8"?>
<p:tagLst xmlns:a="http://schemas.openxmlformats.org/drawingml/2006/main" xmlns:r="http://schemas.openxmlformats.org/officeDocument/2006/relationships" xmlns:p="http://schemas.openxmlformats.org/presentationml/2006/main">
  <p:tag name="NUM" val="13"/>
</p:tagLst>
</file>

<file path=ppt/tags/tag24.xml><?xml version="1.0" encoding="utf-8"?>
<p:tagLst xmlns:a="http://schemas.openxmlformats.org/drawingml/2006/main" xmlns:r="http://schemas.openxmlformats.org/officeDocument/2006/relationships" xmlns:p="http://schemas.openxmlformats.org/presentationml/2006/main">
  <p:tag name="NUM" val="14"/>
</p:tagLst>
</file>

<file path=ppt/tags/tag240.xml><?xml version="1.0" encoding="utf-8"?>
<p:tagLst xmlns:a="http://schemas.openxmlformats.org/drawingml/2006/main" xmlns:r="http://schemas.openxmlformats.org/officeDocument/2006/relationships" xmlns:p="http://schemas.openxmlformats.org/presentationml/2006/main">
  <p:tag name="NUM" val="14"/>
</p:tagLst>
</file>

<file path=ppt/tags/tag241.xml><?xml version="1.0" encoding="utf-8"?>
<p:tagLst xmlns:a="http://schemas.openxmlformats.org/drawingml/2006/main" xmlns:r="http://schemas.openxmlformats.org/officeDocument/2006/relationships" xmlns:p="http://schemas.openxmlformats.org/presentationml/2006/main">
  <p:tag name="NUM" val="15"/>
</p:tagLst>
</file>

<file path=ppt/tags/tag242.xml><?xml version="1.0" encoding="utf-8"?>
<p:tagLst xmlns:a="http://schemas.openxmlformats.org/drawingml/2006/main" xmlns:r="http://schemas.openxmlformats.org/officeDocument/2006/relationships" xmlns:p="http://schemas.openxmlformats.org/presentationml/2006/main">
  <p:tag name="NUM" val="1"/>
</p:tagLst>
</file>

<file path=ppt/tags/tag243.xml><?xml version="1.0" encoding="utf-8"?>
<p:tagLst xmlns:a="http://schemas.openxmlformats.org/drawingml/2006/main" xmlns:r="http://schemas.openxmlformats.org/officeDocument/2006/relationships" xmlns:p="http://schemas.openxmlformats.org/presentationml/2006/main">
  <p:tag name="NUM" val="2"/>
</p:tagLst>
</file>

<file path=ppt/tags/tag244.xml><?xml version="1.0" encoding="utf-8"?>
<p:tagLst xmlns:a="http://schemas.openxmlformats.org/drawingml/2006/main" xmlns:r="http://schemas.openxmlformats.org/officeDocument/2006/relationships" xmlns:p="http://schemas.openxmlformats.org/presentationml/2006/main">
  <p:tag name="NUM" val="3"/>
</p:tagLst>
</file>

<file path=ppt/tags/tag245.xml><?xml version="1.0" encoding="utf-8"?>
<p:tagLst xmlns:a="http://schemas.openxmlformats.org/drawingml/2006/main" xmlns:r="http://schemas.openxmlformats.org/officeDocument/2006/relationships" xmlns:p="http://schemas.openxmlformats.org/presentationml/2006/main">
  <p:tag name="NUM" val="4"/>
</p:tagLst>
</file>

<file path=ppt/tags/tag246.xml><?xml version="1.0" encoding="utf-8"?>
<p:tagLst xmlns:a="http://schemas.openxmlformats.org/drawingml/2006/main" xmlns:r="http://schemas.openxmlformats.org/officeDocument/2006/relationships" xmlns:p="http://schemas.openxmlformats.org/presentationml/2006/main">
  <p:tag name="NUM" val="5"/>
</p:tagLst>
</file>

<file path=ppt/tags/tag247.xml><?xml version="1.0" encoding="utf-8"?>
<p:tagLst xmlns:a="http://schemas.openxmlformats.org/drawingml/2006/main" xmlns:r="http://schemas.openxmlformats.org/officeDocument/2006/relationships" xmlns:p="http://schemas.openxmlformats.org/presentationml/2006/main">
  <p:tag name="NUM" val="6"/>
</p:tagLst>
</file>

<file path=ppt/tags/tag248.xml><?xml version="1.0" encoding="utf-8"?>
<p:tagLst xmlns:a="http://schemas.openxmlformats.org/drawingml/2006/main" xmlns:r="http://schemas.openxmlformats.org/officeDocument/2006/relationships" xmlns:p="http://schemas.openxmlformats.org/presentationml/2006/main">
  <p:tag name="NUM" val="7"/>
</p:tagLst>
</file>

<file path=ppt/tags/tag249.xml><?xml version="1.0" encoding="utf-8"?>
<p:tagLst xmlns:a="http://schemas.openxmlformats.org/drawingml/2006/main" xmlns:r="http://schemas.openxmlformats.org/officeDocument/2006/relationships" xmlns:p="http://schemas.openxmlformats.org/presentationml/2006/main">
  <p:tag name="NUM" val="8"/>
</p:tagLst>
</file>

<file path=ppt/tags/tag25.xml><?xml version="1.0" encoding="utf-8"?>
<p:tagLst xmlns:a="http://schemas.openxmlformats.org/drawingml/2006/main" xmlns:r="http://schemas.openxmlformats.org/officeDocument/2006/relationships" xmlns:p="http://schemas.openxmlformats.org/presentationml/2006/main">
  <p:tag name="NUM" val="15"/>
</p:tagLst>
</file>

<file path=ppt/tags/tag250.xml><?xml version="1.0" encoding="utf-8"?>
<p:tagLst xmlns:a="http://schemas.openxmlformats.org/drawingml/2006/main" xmlns:r="http://schemas.openxmlformats.org/officeDocument/2006/relationships" xmlns:p="http://schemas.openxmlformats.org/presentationml/2006/main">
  <p:tag name="NUM" val="9"/>
</p:tagLst>
</file>

<file path=ppt/tags/tag251.xml><?xml version="1.0" encoding="utf-8"?>
<p:tagLst xmlns:a="http://schemas.openxmlformats.org/drawingml/2006/main" xmlns:r="http://schemas.openxmlformats.org/officeDocument/2006/relationships" xmlns:p="http://schemas.openxmlformats.org/presentationml/2006/main">
  <p:tag name="NUM" val="10"/>
</p:tagLst>
</file>

<file path=ppt/tags/tag252.xml><?xml version="1.0" encoding="utf-8"?>
<p:tagLst xmlns:a="http://schemas.openxmlformats.org/drawingml/2006/main" xmlns:r="http://schemas.openxmlformats.org/officeDocument/2006/relationships" xmlns:p="http://schemas.openxmlformats.org/presentationml/2006/main">
  <p:tag name="NUM" val="11"/>
</p:tagLst>
</file>

<file path=ppt/tags/tag253.xml><?xml version="1.0" encoding="utf-8"?>
<p:tagLst xmlns:a="http://schemas.openxmlformats.org/drawingml/2006/main" xmlns:r="http://schemas.openxmlformats.org/officeDocument/2006/relationships" xmlns:p="http://schemas.openxmlformats.org/presentationml/2006/main">
  <p:tag name="NUM" val="12"/>
</p:tagLst>
</file>

<file path=ppt/tags/tag254.xml><?xml version="1.0" encoding="utf-8"?>
<p:tagLst xmlns:a="http://schemas.openxmlformats.org/drawingml/2006/main" xmlns:r="http://schemas.openxmlformats.org/officeDocument/2006/relationships" xmlns:p="http://schemas.openxmlformats.org/presentationml/2006/main">
  <p:tag name="NUM" val="13"/>
</p:tagLst>
</file>

<file path=ppt/tags/tag255.xml><?xml version="1.0" encoding="utf-8"?>
<p:tagLst xmlns:a="http://schemas.openxmlformats.org/drawingml/2006/main" xmlns:r="http://schemas.openxmlformats.org/officeDocument/2006/relationships" xmlns:p="http://schemas.openxmlformats.org/presentationml/2006/main">
  <p:tag name="NUM" val="14"/>
</p:tagLst>
</file>

<file path=ppt/tags/tag256.xml><?xml version="1.0" encoding="utf-8"?>
<p:tagLst xmlns:a="http://schemas.openxmlformats.org/drawingml/2006/main" xmlns:r="http://schemas.openxmlformats.org/officeDocument/2006/relationships" xmlns:p="http://schemas.openxmlformats.org/presentationml/2006/main">
  <p:tag name="NUM" val="15"/>
</p:tagLst>
</file>

<file path=ppt/tags/tag257.xml><?xml version="1.0" encoding="utf-8"?>
<p:tagLst xmlns:a="http://schemas.openxmlformats.org/drawingml/2006/main" xmlns:r="http://schemas.openxmlformats.org/officeDocument/2006/relationships" xmlns:p="http://schemas.openxmlformats.org/presentationml/2006/main">
  <p:tag name="NUM" val="1"/>
</p:tagLst>
</file>

<file path=ppt/tags/tag258.xml><?xml version="1.0" encoding="utf-8"?>
<p:tagLst xmlns:a="http://schemas.openxmlformats.org/drawingml/2006/main" xmlns:r="http://schemas.openxmlformats.org/officeDocument/2006/relationships" xmlns:p="http://schemas.openxmlformats.org/presentationml/2006/main">
  <p:tag name="NUM" val="2"/>
</p:tagLst>
</file>

<file path=ppt/tags/tag259.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16"/>
</p:tagLst>
</file>

<file path=ppt/tags/tag260.xml><?xml version="1.0" encoding="utf-8"?>
<p:tagLst xmlns:a="http://schemas.openxmlformats.org/drawingml/2006/main" xmlns:r="http://schemas.openxmlformats.org/officeDocument/2006/relationships" xmlns:p="http://schemas.openxmlformats.org/presentationml/2006/main">
  <p:tag name="NUM" val="4"/>
</p:tagLst>
</file>

<file path=ppt/tags/tag261.xml><?xml version="1.0" encoding="utf-8"?>
<p:tagLst xmlns:a="http://schemas.openxmlformats.org/drawingml/2006/main" xmlns:r="http://schemas.openxmlformats.org/officeDocument/2006/relationships" xmlns:p="http://schemas.openxmlformats.org/presentationml/2006/main">
  <p:tag name="NUM" val="5"/>
</p:tagLst>
</file>

<file path=ppt/tags/tag262.xml><?xml version="1.0" encoding="utf-8"?>
<p:tagLst xmlns:a="http://schemas.openxmlformats.org/drawingml/2006/main" xmlns:r="http://schemas.openxmlformats.org/officeDocument/2006/relationships" xmlns:p="http://schemas.openxmlformats.org/presentationml/2006/main">
  <p:tag name="NUM" val="6"/>
</p:tagLst>
</file>

<file path=ppt/tags/tag263.xml><?xml version="1.0" encoding="utf-8"?>
<p:tagLst xmlns:a="http://schemas.openxmlformats.org/drawingml/2006/main" xmlns:r="http://schemas.openxmlformats.org/officeDocument/2006/relationships" xmlns:p="http://schemas.openxmlformats.org/presentationml/2006/main">
  <p:tag name="NUM" val="7"/>
</p:tagLst>
</file>

<file path=ppt/tags/tag264.xml><?xml version="1.0" encoding="utf-8"?>
<p:tagLst xmlns:a="http://schemas.openxmlformats.org/drawingml/2006/main" xmlns:r="http://schemas.openxmlformats.org/officeDocument/2006/relationships" xmlns:p="http://schemas.openxmlformats.org/presentationml/2006/main">
  <p:tag name="NUM" val="8"/>
</p:tagLst>
</file>

<file path=ppt/tags/tag265.xml><?xml version="1.0" encoding="utf-8"?>
<p:tagLst xmlns:a="http://schemas.openxmlformats.org/drawingml/2006/main" xmlns:r="http://schemas.openxmlformats.org/officeDocument/2006/relationships" xmlns:p="http://schemas.openxmlformats.org/presentationml/2006/main">
  <p:tag name="NUM" val="9"/>
</p:tagLst>
</file>

<file path=ppt/tags/tag266.xml><?xml version="1.0" encoding="utf-8"?>
<p:tagLst xmlns:a="http://schemas.openxmlformats.org/drawingml/2006/main" xmlns:r="http://schemas.openxmlformats.org/officeDocument/2006/relationships" xmlns:p="http://schemas.openxmlformats.org/presentationml/2006/main">
  <p:tag name="NUM" val="10"/>
</p:tagLst>
</file>

<file path=ppt/tags/tag267.xml><?xml version="1.0" encoding="utf-8"?>
<p:tagLst xmlns:a="http://schemas.openxmlformats.org/drawingml/2006/main" xmlns:r="http://schemas.openxmlformats.org/officeDocument/2006/relationships" xmlns:p="http://schemas.openxmlformats.org/presentationml/2006/main">
  <p:tag name="NUM" val="11"/>
</p:tagLst>
</file>

<file path=ppt/tags/tag268.xml><?xml version="1.0" encoding="utf-8"?>
<p:tagLst xmlns:a="http://schemas.openxmlformats.org/drawingml/2006/main" xmlns:r="http://schemas.openxmlformats.org/officeDocument/2006/relationships" xmlns:p="http://schemas.openxmlformats.org/presentationml/2006/main">
  <p:tag name="NUM" val="12"/>
</p:tagLst>
</file>

<file path=ppt/tags/tag269.xml><?xml version="1.0" encoding="utf-8"?>
<p:tagLst xmlns:a="http://schemas.openxmlformats.org/drawingml/2006/main" xmlns:r="http://schemas.openxmlformats.org/officeDocument/2006/relationships" xmlns:p="http://schemas.openxmlformats.org/presentationml/2006/main">
  <p:tag name="NUM" val="13"/>
</p:tagLst>
</file>

<file path=ppt/tags/tag27.xml><?xml version="1.0" encoding="utf-8"?>
<p:tagLst xmlns:a="http://schemas.openxmlformats.org/drawingml/2006/main" xmlns:r="http://schemas.openxmlformats.org/officeDocument/2006/relationships" xmlns:p="http://schemas.openxmlformats.org/presentationml/2006/main">
  <p:tag name="NUM" val="17"/>
</p:tagLst>
</file>

<file path=ppt/tags/tag270.xml><?xml version="1.0" encoding="utf-8"?>
<p:tagLst xmlns:a="http://schemas.openxmlformats.org/drawingml/2006/main" xmlns:r="http://schemas.openxmlformats.org/officeDocument/2006/relationships" xmlns:p="http://schemas.openxmlformats.org/presentationml/2006/main">
  <p:tag name="NUM" val="14"/>
</p:tagLst>
</file>

<file path=ppt/tags/tag271.xml><?xml version="1.0" encoding="utf-8"?>
<p:tagLst xmlns:a="http://schemas.openxmlformats.org/drawingml/2006/main" xmlns:r="http://schemas.openxmlformats.org/officeDocument/2006/relationships" xmlns:p="http://schemas.openxmlformats.org/presentationml/2006/main">
  <p:tag name="NUM" val="15"/>
</p:tagLst>
</file>

<file path=ppt/tags/tag272.xml><?xml version="1.0" encoding="utf-8"?>
<p:tagLst xmlns:a="http://schemas.openxmlformats.org/drawingml/2006/main" xmlns:r="http://schemas.openxmlformats.org/officeDocument/2006/relationships" xmlns:p="http://schemas.openxmlformats.org/presentationml/2006/main">
  <p:tag name="NUM" val="16"/>
</p:tagLst>
</file>

<file path=ppt/tags/tag273.xml><?xml version="1.0" encoding="utf-8"?>
<p:tagLst xmlns:a="http://schemas.openxmlformats.org/drawingml/2006/main" xmlns:r="http://schemas.openxmlformats.org/officeDocument/2006/relationships" xmlns:p="http://schemas.openxmlformats.org/presentationml/2006/main">
  <p:tag name="NUM" val="17"/>
</p:tagLst>
</file>

<file path=ppt/tags/tag274.xml><?xml version="1.0" encoding="utf-8"?>
<p:tagLst xmlns:a="http://schemas.openxmlformats.org/drawingml/2006/main" xmlns:r="http://schemas.openxmlformats.org/officeDocument/2006/relationships" xmlns:p="http://schemas.openxmlformats.org/presentationml/2006/main">
  <p:tag name="NUM" val="18"/>
</p:tagLst>
</file>

<file path=ppt/tags/tag275.xml><?xml version="1.0" encoding="utf-8"?>
<p:tagLst xmlns:a="http://schemas.openxmlformats.org/drawingml/2006/main" xmlns:r="http://schemas.openxmlformats.org/officeDocument/2006/relationships" xmlns:p="http://schemas.openxmlformats.org/presentationml/2006/main">
  <p:tag name="NUM" val="1"/>
</p:tagLst>
</file>

<file path=ppt/tags/tag276.xml><?xml version="1.0" encoding="utf-8"?>
<p:tagLst xmlns:a="http://schemas.openxmlformats.org/drawingml/2006/main" xmlns:r="http://schemas.openxmlformats.org/officeDocument/2006/relationships" xmlns:p="http://schemas.openxmlformats.org/presentationml/2006/main">
  <p:tag name="NUM" val="2"/>
</p:tagLst>
</file>

<file path=ppt/tags/tag277.xml><?xml version="1.0" encoding="utf-8"?>
<p:tagLst xmlns:a="http://schemas.openxmlformats.org/drawingml/2006/main" xmlns:r="http://schemas.openxmlformats.org/officeDocument/2006/relationships" xmlns:p="http://schemas.openxmlformats.org/presentationml/2006/main">
  <p:tag name="NUM" val="3"/>
</p:tagLst>
</file>

<file path=ppt/tags/tag278.xml><?xml version="1.0" encoding="utf-8"?>
<p:tagLst xmlns:a="http://schemas.openxmlformats.org/drawingml/2006/main" xmlns:r="http://schemas.openxmlformats.org/officeDocument/2006/relationships" xmlns:p="http://schemas.openxmlformats.org/presentationml/2006/main">
  <p:tag name="NUM" val="4"/>
</p:tagLst>
</file>

<file path=ppt/tags/tag279.xml><?xml version="1.0" encoding="utf-8"?>
<p:tagLst xmlns:a="http://schemas.openxmlformats.org/drawingml/2006/main" xmlns:r="http://schemas.openxmlformats.org/officeDocument/2006/relationships" xmlns:p="http://schemas.openxmlformats.org/presentationml/2006/main">
  <p:tag name="NUM" val="5"/>
</p:tagLst>
</file>

<file path=ppt/tags/tag28.xml><?xml version="1.0" encoding="utf-8"?>
<p:tagLst xmlns:a="http://schemas.openxmlformats.org/drawingml/2006/main" xmlns:r="http://schemas.openxmlformats.org/officeDocument/2006/relationships" xmlns:p="http://schemas.openxmlformats.org/presentationml/2006/main">
  <p:tag name="NUM" val="18"/>
</p:tagLst>
</file>

<file path=ppt/tags/tag280.xml><?xml version="1.0" encoding="utf-8"?>
<p:tagLst xmlns:a="http://schemas.openxmlformats.org/drawingml/2006/main" xmlns:r="http://schemas.openxmlformats.org/officeDocument/2006/relationships" xmlns:p="http://schemas.openxmlformats.org/presentationml/2006/main">
  <p:tag name="NUM" val="6"/>
</p:tagLst>
</file>

<file path=ppt/tags/tag281.xml><?xml version="1.0" encoding="utf-8"?>
<p:tagLst xmlns:a="http://schemas.openxmlformats.org/drawingml/2006/main" xmlns:r="http://schemas.openxmlformats.org/officeDocument/2006/relationships" xmlns:p="http://schemas.openxmlformats.org/presentationml/2006/main">
  <p:tag name="NUM" val="7"/>
</p:tagLst>
</file>

<file path=ppt/tags/tag282.xml><?xml version="1.0" encoding="utf-8"?>
<p:tagLst xmlns:a="http://schemas.openxmlformats.org/drawingml/2006/main" xmlns:r="http://schemas.openxmlformats.org/officeDocument/2006/relationships" xmlns:p="http://schemas.openxmlformats.org/presentationml/2006/main">
  <p:tag name="NUM" val="8"/>
</p:tagLst>
</file>

<file path=ppt/tags/tag283.xml><?xml version="1.0" encoding="utf-8"?>
<p:tagLst xmlns:a="http://schemas.openxmlformats.org/drawingml/2006/main" xmlns:r="http://schemas.openxmlformats.org/officeDocument/2006/relationships" xmlns:p="http://schemas.openxmlformats.org/presentationml/2006/main">
  <p:tag name="NUM" val="9"/>
</p:tagLst>
</file>

<file path=ppt/tags/tag284.xml><?xml version="1.0" encoding="utf-8"?>
<p:tagLst xmlns:a="http://schemas.openxmlformats.org/drawingml/2006/main" xmlns:r="http://schemas.openxmlformats.org/officeDocument/2006/relationships" xmlns:p="http://schemas.openxmlformats.org/presentationml/2006/main">
  <p:tag name="NUM" val="10"/>
</p:tagLst>
</file>

<file path=ppt/tags/tag285.xml><?xml version="1.0" encoding="utf-8"?>
<p:tagLst xmlns:a="http://schemas.openxmlformats.org/drawingml/2006/main" xmlns:r="http://schemas.openxmlformats.org/officeDocument/2006/relationships" xmlns:p="http://schemas.openxmlformats.org/presentationml/2006/main">
  <p:tag name="NUM" val="11"/>
</p:tagLst>
</file>

<file path=ppt/tags/tag286.xml><?xml version="1.0" encoding="utf-8"?>
<p:tagLst xmlns:a="http://schemas.openxmlformats.org/drawingml/2006/main" xmlns:r="http://schemas.openxmlformats.org/officeDocument/2006/relationships" xmlns:p="http://schemas.openxmlformats.org/presentationml/2006/main">
  <p:tag name="NUM" val="12"/>
</p:tagLst>
</file>

<file path=ppt/tags/tag287.xml><?xml version="1.0" encoding="utf-8"?>
<p:tagLst xmlns:a="http://schemas.openxmlformats.org/drawingml/2006/main" xmlns:r="http://schemas.openxmlformats.org/officeDocument/2006/relationships" xmlns:p="http://schemas.openxmlformats.org/presentationml/2006/main">
  <p:tag name="NUM" val="13"/>
</p:tagLst>
</file>

<file path=ppt/tags/tag288.xml><?xml version="1.0" encoding="utf-8"?>
<p:tagLst xmlns:a="http://schemas.openxmlformats.org/drawingml/2006/main" xmlns:r="http://schemas.openxmlformats.org/officeDocument/2006/relationships" xmlns:p="http://schemas.openxmlformats.org/presentationml/2006/main">
  <p:tag name="NUM" val="14"/>
</p:tagLst>
</file>

<file path=ppt/tags/tag289.xml><?xml version="1.0" encoding="utf-8"?>
<p:tagLst xmlns:a="http://schemas.openxmlformats.org/drawingml/2006/main" xmlns:r="http://schemas.openxmlformats.org/officeDocument/2006/relationships" xmlns:p="http://schemas.openxmlformats.org/presentationml/2006/main">
  <p:tag name="NUM" val="15"/>
</p:tagLst>
</file>

<file path=ppt/tags/tag29.xml><?xml version="1.0" encoding="utf-8"?>
<p:tagLst xmlns:a="http://schemas.openxmlformats.org/drawingml/2006/main" xmlns:r="http://schemas.openxmlformats.org/officeDocument/2006/relationships" xmlns:p="http://schemas.openxmlformats.org/presentationml/2006/main">
  <p:tag name="NUM" val="19"/>
</p:tagLst>
</file>

<file path=ppt/tags/tag290.xml><?xml version="1.0" encoding="utf-8"?>
<p:tagLst xmlns:a="http://schemas.openxmlformats.org/drawingml/2006/main" xmlns:r="http://schemas.openxmlformats.org/officeDocument/2006/relationships" xmlns:p="http://schemas.openxmlformats.org/presentationml/2006/main">
  <p:tag name="NUM" val="16"/>
</p:tagLst>
</file>

<file path=ppt/tags/tag291.xml><?xml version="1.0" encoding="utf-8"?>
<p:tagLst xmlns:a="http://schemas.openxmlformats.org/drawingml/2006/main" xmlns:r="http://schemas.openxmlformats.org/officeDocument/2006/relationships" xmlns:p="http://schemas.openxmlformats.org/presentationml/2006/main">
  <p:tag name="NUM" val="17"/>
</p:tagLst>
</file>

<file path=ppt/tags/tag292.xml><?xml version="1.0" encoding="utf-8"?>
<p:tagLst xmlns:a="http://schemas.openxmlformats.org/drawingml/2006/main" xmlns:r="http://schemas.openxmlformats.org/officeDocument/2006/relationships" xmlns:p="http://schemas.openxmlformats.org/presentationml/2006/main">
  <p:tag name="NUM" val="18"/>
</p:tagLst>
</file>

<file path=ppt/tags/tag293.xml><?xml version="1.0" encoding="utf-8"?>
<p:tagLst xmlns:a="http://schemas.openxmlformats.org/drawingml/2006/main" xmlns:r="http://schemas.openxmlformats.org/officeDocument/2006/relationships" xmlns:p="http://schemas.openxmlformats.org/presentationml/2006/main">
  <p:tag name="NUM" val="19"/>
</p:tagLst>
</file>

<file path=ppt/tags/tag294.xml><?xml version="1.0" encoding="utf-8"?>
<p:tagLst xmlns:a="http://schemas.openxmlformats.org/drawingml/2006/main" xmlns:r="http://schemas.openxmlformats.org/officeDocument/2006/relationships" xmlns:p="http://schemas.openxmlformats.org/presentationml/2006/main">
  <p:tag name="NUM" val="20"/>
</p:tagLst>
</file>

<file path=ppt/tags/tag295.xml><?xml version="1.0" encoding="utf-8"?>
<p:tagLst xmlns:a="http://schemas.openxmlformats.org/drawingml/2006/main" xmlns:r="http://schemas.openxmlformats.org/officeDocument/2006/relationships" xmlns:p="http://schemas.openxmlformats.org/presentationml/2006/main">
  <p:tag name="NUM" val="1"/>
</p:tagLst>
</file>

<file path=ppt/tags/tag296.xml><?xml version="1.0" encoding="utf-8"?>
<p:tagLst xmlns:a="http://schemas.openxmlformats.org/drawingml/2006/main" xmlns:r="http://schemas.openxmlformats.org/officeDocument/2006/relationships" xmlns:p="http://schemas.openxmlformats.org/presentationml/2006/main">
  <p:tag name="NUM" val="2"/>
</p:tagLst>
</file>

<file path=ppt/tags/tag297.xml><?xml version="1.0" encoding="utf-8"?>
<p:tagLst xmlns:a="http://schemas.openxmlformats.org/drawingml/2006/main" xmlns:r="http://schemas.openxmlformats.org/officeDocument/2006/relationships" xmlns:p="http://schemas.openxmlformats.org/presentationml/2006/main">
  <p:tag name="NUM" val="3"/>
</p:tagLst>
</file>

<file path=ppt/tags/tag298.xml><?xml version="1.0" encoding="utf-8"?>
<p:tagLst xmlns:a="http://schemas.openxmlformats.org/drawingml/2006/main" xmlns:r="http://schemas.openxmlformats.org/officeDocument/2006/relationships" xmlns:p="http://schemas.openxmlformats.org/presentationml/2006/main">
  <p:tag name="NUM" val="4"/>
</p:tagLst>
</file>

<file path=ppt/tags/tag29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20"/>
</p:tagLst>
</file>

<file path=ppt/tags/tag300.xml><?xml version="1.0" encoding="utf-8"?>
<p:tagLst xmlns:a="http://schemas.openxmlformats.org/drawingml/2006/main" xmlns:r="http://schemas.openxmlformats.org/officeDocument/2006/relationships" xmlns:p="http://schemas.openxmlformats.org/presentationml/2006/main">
  <p:tag name="NUM" val="6"/>
</p:tagLst>
</file>

<file path=ppt/tags/tag301.xml><?xml version="1.0" encoding="utf-8"?>
<p:tagLst xmlns:a="http://schemas.openxmlformats.org/drawingml/2006/main" xmlns:r="http://schemas.openxmlformats.org/officeDocument/2006/relationships" xmlns:p="http://schemas.openxmlformats.org/presentationml/2006/main">
  <p:tag name="NUM" val="7"/>
</p:tagLst>
</file>

<file path=ppt/tags/tag302.xml><?xml version="1.0" encoding="utf-8"?>
<p:tagLst xmlns:a="http://schemas.openxmlformats.org/drawingml/2006/main" xmlns:r="http://schemas.openxmlformats.org/officeDocument/2006/relationships" xmlns:p="http://schemas.openxmlformats.org/presentationml/2006/main">
  <p:tag name="NUM" val="8"/>
</p:tagLst>
</file>

<file path=ppt/tags/tag303.xml><?xml version="1.0" encoding="utf-8"?>
<p:tagLst xmlns:a="http://schemas.openxmlformats.org/drawingml/2006/main" xmlns:r="http://schemas.openxmlformats.org/officeDocument/2006/relationships" xmlns:p="http://schemas.openxmlformats.org/presentationml/2006/main">
  <p:tag name="NUM" val="9"/>
</p:tagLst>
</file>

<file path=ppt/tags/tag304.xml><?xml version="1.0" encoding="utf-8"?>
<p:tagLst xmlns:a="http://schemas.openxmlformats.org/drawingml/2006/main" xmlns:r="http://schemas.openxmlformats.org/officeDocument/2006/relationships" xmlns:p="http://schemas.openxmlformats.org/presentationml/2006/main">
  <p:tag name="NUM" val="10"/>
</p:tagLst>
</file>

<file path=ppt/tags/tag305.xml><?xml version="1.0" encoding="utf-8"?>
<p:tagLst xmlns:a="http://schemas.openxmlformats.org/drawingml/2006/main" xmlns:r="http://schemas.openxmlformats.org/officeDocument/2006/relationships" xmlns:p="http://schemas.openxmlformats.org/presentationml/2006/main">
  <p:tag name="NUM" val="11"/>
</p:tagLst>
</file>

<file path=ppt/tags/tag306.xml><?xml version="1.0" encoding="utf-8"?>
<p:tagLst xmlns:a="http://schemas.openxmlformats.org/drawingml/2006/main" xmlns:r="http://schemas.openxmlformats.org/officeDocument/2006/relationships" xmlns:p="http://schemas.openxmlformats.org/presentationml/2006/main">
  <p:tag name="NUM" val="12"/>
</p:tagLst>
</file>

<file path=ppt/tags/tag307.xml><?xml version="1.0" encoding="utf-8"?>
<p:tagLst xmlns:a="http://schemas.openxmlformats.org/drawingml/2006/main" xmlns:r="http://schemas.openxmlformats.org/officeDocument/2006/relationships" xmlns:p="http://schemas.openxmlformats.org/presentationml/2006/main">
  <p:tag name="NUM" val="13"/>
</p:tagLst>
</file>

<file path=ppt/tags/tag308.xml><?xml version="1.0" encoding="utf-8"?>
<p:tagLst xmlns:a="http://schemas.openxmlformats.org/drawingml/2006/main" xmlns:r="http://schemas.openxmlformats.org/officeDocument/2006/relationships" xmlns:p="http://schemas.openxmlformats.org/presentationml/2006/main">
  <p:tag name="NUM" val="14"/>
</p:tagLst>
</file>

<file path=ppt/tags/tag309.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1"/>
</p:tagLst>
</file>

<file path=ppt/tags/tag310.xml><?xml version="1.0" encoding="utf-8"?>
<p:tagLst xmlns:a="http://schemas.openxmlformats.org/drawingml/2006/main" xmlns:r="http://schemas.openxmlformats.org/officeDocument/2006/relationships" xmlns:p="http://schemas.openxmlformats.org/presentationml/2006/main">
  <p:tag name="NUM" val="2"/>
</p:tagLst>
</file>

<file path=ppt/tags/tag311.xml><?xml version="1.0" encoding="utf-8"?>
<p:tagLst xmlns:a="http://schemas.openxmlformats.org/drawingml/2006/main" xmlns:r="http://schemas.openxmlformats.org/officeDocument/2006/relationships" xmlns:p="http://schemas.openxmlformats.org/presentationml/2006/main">
  <p:tag name="NUM" val="3"/>
</p:tagLst>
</file>

<file path=ppt/tags/tag312.xml><?xml version="1.0" encoding="utf-8"?>
<p:tagLst xmlns:a="http://schemas.openxmlformats.org/drawingml/2006/main" xmlns:r="http://schemas.openxmlformats.org/officeDocument/2006/relationships" xmlns:p="http://schemas.openxmlformats.org/presentationml/2006/main">
  <p:tag name="NUM" val="4"/>
</p:tagLst>
</file>

<file path=ppt/tags/tag313.xml><?xml version="1.0" encoding="utf-8"?>
<p:tagLst xmlns:a="http://schemas.openxmlformats.org/drawingml/2006/main" xmlns:r="http://schemas.openxmlformats.org/officeDocument/2006/relationships" xmlns:p="http://schemas.openxmlformats.org/presentationml/2006/main">
  <p:tag name="NUM" val="5"/>
</p:tagLst>
</file>

<file path=ppt/tags/tag314.xml><?xml version="1.0" encoding="utf-8"?>
<p:tagLst xmlns:a="http://schemas.openxmlformats.org/drawingml/2006/main" xmlns:r="http://schemas.openxmlformats.org/officeDocument/2006/relationships" xmlns:p="http://schemas.openxmlformats.org/presentationml/2006/main">
  <p:tag name="NUM" val="6"/>
</p:tagLst>
</file>

<file path=ppt/tags/tag315.xml><?xml version="1.0" encoding="utf-8"?>
<p:tagLst xmlns:a="http://schemas.openxmlformats.org/drawingml/2006/main" xmlns:r="http://schemas.openxmlformats.org/officeDocument/2006/relationships" xmlns:p="http://schemas.openxmlformats.org/presentationml/2006/main">
  <p:tag name="NUM" val="7"/>
</p:tagLst>
</file>

<file path=ppt/tags/tag316.xml><?xml version="1.0" encoding="utf-8"?>
<p:tagLst xmlns:a="http://schemas.openxmlformats.org/drawingml/2006/main" xmlns:r="http://schemas.openxmlformats.org/officeDocument/2006/relationships" xmlns:p="http://schemas.openxmlformats.org/presentationml/2006/main">
  <p:tag name="NUM" val="8"/>
</p:tagLst>
</file>

<file path=ppt/tags/tag317.xml><?xml version="1.0" encoding="utf-8"?>
<p:tagLst xmlns:a="http://schemas.openxmlformats.org/drawingml/2006/main" xmlns:r="http://schemas.openxmlformats.org/officeDocument/2006/relationships" xmlns:p="http://schemas.openxmlformats.org/presentationml/2006/main">
  <p:tag name="NUM" val="9"/>
</p:tagLst>
</file>

<file path=ppt/tags/tag318.xml><?xml version="1.0" encoding="utf-8"?>
<p:tagLst xmlns:a="http://schemas.openxmlformats.org/drawingml/2006/main" xmlns:r="http://schemas.openxmlformats.org/officeDocument/2006/relationships" xmlns:p="http://schemas.openxmlformats.org/presentationml/2006/main">
  <p:tag name="NUM" val="10"/>
</p:tagLst>
</file>

<file path=ppt/tags/tag319.xml><?xml version="1.0" encoding="utf-8"?>
<p:tagLst xmlns:a="http://schemas.openxmlformats.org/drawingml/2006/main" xmlns:r="http://schemas.openxmlformats.org/officeDocument/2006/relationships" xmlns:p="http://schemas.openxmlformats.org/presentationml/2006/main">
  <p:tag name="NUM" val="11"/>
</p:tagLst>
</file>

<file path=ppt/tags/tag32.xml><?xml version="1.0" encoding="utf-8"?>
<p:tagLst xmlns:a="http://schemas.openxmlformats.org/drawingml/2006/main" xmlns:r="http://schemas.openxmlformats.org/officeDocument/2006/relationships" xmlns:p="http://schemas.openxmlformats.org/presentationml/2006/main">
  <p:tag name="NUM" val="22"/>
</p:tagLst>
</file>

<file path=ppt/tags/tag320.xml><?xml version="1.0" encoding="utf-8"?>
<p:tagLst xmlns:a="http://schemas.openxmlformats.org/drawingml/2006/main" xmlns:r="http://schemas.openxmlformats.org/officeDocument/2006/relationships" xmlns:p="http://schemas.openxmlformats.org/presentationml/2006/main">
  <p:tag name="NUM" val="12"/>
</p:tagLst>
</file>

<file path=ppt/tags/tag321.xml><?xml version="1.0" encoding="utf-8"?>
<p:tagLst xmlns:a="http://schemas.openxmlformats.org/drawingml/2006/main" xmlns:r="http://schemas.openxmlformats.org/officeDocument/2006/relationships" xmlns:p="http://schemas.openxmlformats.org/presentationml/2006/main">
  <p:tag name="NUM" val="13"/>
</p:tagLst>
</file>

<file path=ppt/tags/tag322.xml><?xml version="1.0" encoding="utf-8"?>
<p:tagLst xmlns:a="http://schemas.openxmlformats.org/drawingml/2006/main" xmlns:r="http://schemas.openxmlformats.org/officeDocument/2006/relationships" xmlns:p="http://schemas.openxmlformats.org/presentationml/2006/main">
  <p:tag name="NUM" val="14"/>
</p:tagLst>
</file>

<file path=ppt/tags/tag323.xml><?xml version="1.0" encoding="utf-8"?>
<p:tagLst xmlns:a="http://schemas.openxmlformats.org/drawingml/2006/main" xmlns:r="http://schemas.openxmlformats.org/officeDocument/2006/relationships" xmlns:p="http://schemas.openxmlformats.org/presentationml/2006/main">
  <p:tag name="NUM" val="1"/>
</p:tagLst>
</file>

<file path=ppt/tags/tag324.xml><?xml version="1.0" encoding="utf-8"?>
<p:tagLst xmlns:a="http://schemas.openxmlformats.org/drawingml/2006/main" xmlns:r="http://schemas.openxmlformats.org/officeDocument/2006/relationships" xmlns:p="http://schemas.openxmlformats.org/presentationml/2006/main">
  <p:tag name="NUM" val="2"/>
</p:tagLst>
</file>

<file path=ppt/tags/tag325.xml><?xml version="1.0" encoding="utf-8"?>
<p:tagLst xmlns:a="http://schemas.openxmlformats.org/drawingml/2006/main" xmlns:r="http://schemas.openxmlformats.org/officeDocument/2006/relationships" xmlns:p="http://schemas.openxmlformats.org/presentationml/2006/main">
  <p:tag name="NUM" val="3"/>
</p:tagLst>
</file>

<file path=ppt/tags/tag326.xml><?xml version="1.0" encoding="utf-8"?>
<p:tagLst xmlns:a="http://schemas.openxmlformats.org/drawingml/2006/main" xmlns:r="http://schemas.openxmlformats.org/officeDocument/2006/relationships" xmlns:p="http://schemas.openxmlformats.org/presentationml/2006/main">
  <p:tag name="NUM" val="4"/>
</p:tagLst>
</file>

<file path=ppt/tags/tag327.xml><?xml version="1.0" encoding="utf-8"?>
<p:tagLst xmlns:a="http://schemas.openxmlformats.org/drawingml/2006/main" xmlns:r="http://schemas.openxmlformats.org/officeDocument/2006/relationships" xmlns:p="http://schemas.openxmlformats.org/presentationml/2006/main">
  <p:tag name="NUM" val="5"/>
</p:tagLst>
</file>

<file path=ppt/tags/tag328.xml><?xml version="1.0" encoding="utf-8"?>
<p:tagLst xmlns:a="http://schemas.openxmlformats.org/drawingml/2006/main" xmlns:r="http://schemas.openxmlformats.org/officeDocument/2006/relationships" xmlns:p="http://schemas.openxmlformats.org/presentationml/2006/main">
  <p:tag name="NUM" val="6"/>
</p:tagLst>
</file>

<file path=ppt/tags/tag329.xml><?xml version="1.0" encoding="utf-8"?>
<p:tagLst xmlns:a="http://schemas.openxmlformats.org/drawingml/2006/main" xmlns:r="http://schemas.openxmlformats.org/officeDocument/2006/relationships" xmlns:p="http://schemas.openxmlformats.org/presentationml/2006/main">
  <p:tag name="NUM" val="7"/>
</p:tagLst>
</file>

<file path=ppt/tags/tag33.xml><?xml version="1.0" encoding="utf-8"?>
<p:tagLst xmlns:a="http://schemas.openxmlformats.org/drawingml/2006/main" xmlns:r="http://schemas.openxmlformats.org/officeDocument/2006/relationships" xmlns:p="http://schemas.openxmlformats.org/presentationml/2006/main">
  <p:tag name="NUM" val="23"/>
</p:tagLst>
</file>

<file path=ppt/tags/tag330.xml><?xml version="1.0" encoding="utf-8"?>
<p:tagLst xmlns:a="http://schemas.openxmlformats.org/drawingml/2006/main" xmlns:r="http://schemas.openxmlformats.org/officeDocument/2006/relationships" xmlns:p="http://schemas.openxmlformats.org/presentationml/2006/main">
  <p:tag name="NUM" val="8"/>
</p:tagLst>
</file>

<file path=ppt/tags/tag331.xml><?xml version="1.0" encoding="utf-8"?>
<p:tagLst xmlns:a="http://schemas.openxmlformats.org/drawingml/2006/main" xmlns:r="http://schemas.openxmlformats.org/officeDocument/2006/relationships" xmlns:p="http://schemas.openxmlformats.org/presentationml/2006/main">
  <p:tag name="NUM" val="9"/>
</p:tagLst>
</file>

<file path=ppt/tags/tag332.xml><?xml version="1.0" encoding="utf-8"?>
<p:tagLst xmlns:a="http://schemas.openxmlformats.org/drawingml/2006/main" xmlns:r="http://schemas.openxmlformats.org/officeDocument/2006/relationships" xmlns:p="http://schemas.openxmlformats.org/presentationml/2006/main">
  <p:tag name="NUM" val="10"/>
</p:tagLst>
</file>

<file path=ppt/tags/tag333.xml><?xml version="1.0" encoding="utf-8"?>
<p:tagLst xmlns:a="http://schemas.openxmlformats.org/drawingml/2006/main" xmlns:r="http://schemas.openxmlformats.org/officeDocument/2006/relationships" xmlns:p="http://schemas.openxmlformats.org/presentationml/2006/main">
  <p:tag name="NUM" val="11"/>
</p:tagLst>
</file>

<file path=ppt/tags/tag334.xml><?xml version="1.0" encoding="utf-8"?>
<p:tagLst xmlns:a="http://schemas.openxmlformats.org/drawingml/2006/main" xmlns:r="http://schemas.openxmlformats.org/officeDocument/2006/relationships" xmlns:p="http://schemas.openxmlformats.org/presentationml/2006/main">
  <p:tag name="NUM" val="12"/>
</p:tagLst>
</file>

<file path=ppt/tags/tag335.xml><?xml version="1.0" encoding="utf-8"?>
<p:tagLst xmlns:a="http://schemas.openxmlformats.org/drawingml/2006/main" xmlns:r="http://schemas.openxmlformats.org/officeDocument/2006/relationships" xmlns:p="http://schemas.openxmlformats.org/presentationml/2006/main">
  <p:tag name="NUM" val="13"/>
</p:tagLst>
</file>

<file path=ppt/tags/tag336.xml><?xml version="1.0" encoding="utf-8"?>
<p:tagLst xmlns:a="http://schemas.openxmlformats.org/drawingml/2006/main" xmlns:r="http://schemas.openxmlformats.org/officeDocument/2006/relationships" xmlns:p="http://schemas.openxmlformats.org/presentationml/2006/main">
  <p:tag name="NUM" val="14"/>
</p:tagLst>
</file>

<file path=ppt/tags/tag337.xml><?xml version="1.0" encoding="utf-8"?>
<p:tagLst xmlns:a="http://schemas.openxmlformats.org/drawingml/2006/main" xmlns:r="http://schemas.openxmlformats.org/officeDocument/2006/relationships" xmlns:p="http://schemas.openxmlformats.org/presentationml/2006/main">
  <p:tag name="NUM" val="15"/>
</p:tagLst>
</file>

<file path=ppt/tags/tag338.xml><?xml version="1.0" encoding="utf-8"?>
<p:tagLst xmlns:a="http://schemas.openxmlformats.org/drawingml/2006/main" xmlns:r="http://schemas.openxmlformats.org/officeDocument/2006/relationships" xmlns:p="http://schemas.openxmlformats.org/presentationml/2006/main">
  <p:tag name="NUM" val="16"/>
</p:tagLst>
</file>

<file path=ppt/tags/tag339.xml><?xml version="1.0" encoding="utf-8"?>
<p:tagLst xmlns:a="http://schemas.openxmlformats.org/drawingml/2006/main" xmlns:r="http://schemas.openxmlformats.org/officeDocument/2006/relationships" xmlns:p="http://schemas.openxmlformats.org/presentationml/2006/main">
  <p:tag name="NUM" val="17"/>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40.xml><?xml version="1.0" encoding="utf-8"?>
<p:tagLst xmlns:a="http://schemas.openxmlformats.org/drawingml/2006/main" xmlns:r="http://schemas.openxmlformats.org/officeDocument/2006/relationships" xmlns:p="http://schemas.openxmlformats.org/presentationml/2006/main">
  <p:tag name="NUM" val="18"/>
</p:tagLst>
</file>

<file path=ppt/tags/tag341.xml><?xml version="1.0" encoding="utf-8"?>
<p:tagLst xmlns:a="http://schemas.openxmlformats.org/drawingml/2006/main" xmlns:r="http://schemas.openxmlformats.org/officeDocument/2006/relationships" xmlns:p="http://schemas.openxmlformats.org/presentationml/2006/main">
  <p:tag name="NUM" val="19"/>
</p:tagLst>
</file>

<file path=ppt/tags/tag342.xml><?xml version="1.0" encoding="utf-8"?>
<p:tagLst xmlns:a="http://schemas.openxmlformats.org/drawingml/2006/main" xmlns:r="http://schemas.openxmlformats.org/officeDocument/2006/relationships" xmlns:p="http://schemas.openxmlformats.org/presentationml/2006/main">
  <p:tag name="NUM" val="20"/>
</p:tagLst>
</file>

<file path=ppt/tags/tag343.xml><?xml version="1.0" encoding="utf-8"?>
<p:tagLst xmlns:a="http://schemas.openxmlformats.org/drawingml/2006/main" xmlns:r="http://schemas.openxmlformats.org/officeDocument/2006/relationships" xmlns:p="http://schemas.openxmlformats.org/presentationml/2006/main">
  <p:tag name="NUM" val="21"/>
</p:tagLst>
</file>

<file path=ppt/tags/tag344.xml><?xml version="1.0" encoding="utf-8"?>
<p:tagLst xmlns:a="http://schemas.openxmlformats.org/drawingml/2006/main" xmlns:r="http://schemas.openxmlformats.org/officeDocument/2006/relationships" xmlns:p="http://schemas.openxmlformats.org/presentationml/2006/main">
  <p:tag name="NUM" val="22"/>
</p:tagLst>
</file>

<file path=ppt/tags/tag345.xml><?xml version="1.0" encoding="utf-8"?>
<p:tagLst xmlns:a="http://schemas.openxmlformats.org/drawingml/2006/main" xmlns:r="http://schemas.openxmlformats.org/officeDocument/2006/relationships" xmlns:p="http://schemas.openxmlformats.org/presentationml/2006/main">
  <p:tag name="NUM" val="23"/>
</p:tagLst>
</file>

<file path=ppt/tags/tag346.xml><?xml version="1.0" encoding="utf-8"?>
<p:tagLst xmlns:a="http://schemas.openxmlformats.org/drawingml/2006/main" xmlns:r="http://schemas.openxmlformats.org/officeDocument/2006/relationships" xmlns:p="http://schemas.openxmlformats.org/presentationml/2006/main">
  <p:tag name="NUM" val="1"/>
</p:tagLst>
</file>

<file path=ppt/tags/tag347.xml><?xml version="1.0" encoding="utf-8"?>
<p:tagLst xmlns:a="http://schemas.openxmlformats.org/drawingml/2006/main" xmlns:r="http://schemas.openxmlformats.org/officeDocument/2006/relationships" xmlns:p="http://schemas.openxmlformats.org/presentationml/2006/main">
  <p:tag name="NUM" val="2"/>
</p:tagLst>
</file>

<file path=ppt/tags/tag348.xml><?xml version="1.0" encoding="utf-8"?>
<p:tagLst xmlns:a="http://schemas.openxmlformats.org/drawingml/2006/main" xmlns:r="http://schemas.openxmlformats.org/officeDocument/2006/relationships" xmlns:p="http://schemas.openxmlformats.org/presentationml/2006/main">
  <p:tag name="NUM" val="3"/>
</p:tagLst>
</file>

<file path=ppt/tags/tag349.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50.xml><?xml version="1.0" encoding="utf-8"?>
<p:tagLst xmlns:a="http://schemas.openxmlformats.org/drawingml/2006/main" xmlns:r="http://schemas.openxmlformats.org/officeDocument/2006/relationships" xmlns:p="http://schemas.openxmlformats.org/presentationml/2006/main">
  <p:tag name="NUM" val="5"/>
</p:tagLst>
</file>

<file path=ppt/tags/tag351.xml><?xml version="1.0" encoding="utf-8"?>
<p:tagLst xmlns:a="http://schemas.openxmlformats.org/drawingml/2006/main" xmlns:r="http://schemas.openxmlformats.org/officeDocument/2006/relationships" xmlns:p="http://schemas.openxmlformats.org/presentationml/2006/main">
  <p:tag name="NUM" val="6"/>
</p:tagLst>
</file>

<file path=ppt/tags/tag352.xml><?xml version="1.0" encoding="utf-8"?>
<p:tagLst xmlns:a="http://schemas.openxmlformats.org/drawingml/2006/main" xmlns:r="http://schemas.openxmlformats.org/officeDocument/2006/relationships" xmlns:p="http://schemas.openxmlformats.org/presentationml/2006/main">
  <p:tag name="NUM" val="7"/>
</p:tagLst>
</file>

<file path=ppt/tags/tag353.xml><?xml version="1.0" encoding="utf-8"?>
<p:tagLst xmlns:a="http://schemas.openxmlformats.org/drawingml/2006/main" xmlns:r="http://schemas.openxmlformats.org/officeDocument/2006/relationships" xmlns:p="http://schemas.openxmlformats.org/presentationml/2006/main">
  <p:tag name="NUM" val="8"/>
</p:tagLst>
</file>

<file path=ppt/tags/tag354.xml><?xml version="1.0" encoding="utf-8"?>
<p:tagLst xmlns:a="http://schemas.openxmlformats.org/drawingml/2006/main" xmlns:r="http://schemas.openxmlformats.org/officeDocument/2006/relationships" xmlns:p="http://schemas.openxmlformats.org/presentationml/2006/main">
  <p:tag name="NUM" val="9"/>
</p:tagLst>
</file>

<file path=ppt/tags/tag355.xml><?xml version="1.0" encoding="utf-8"?>
<p:tagLst xmlns:a="http://schemas.openxmlformats.org/drawingml/2006/main" xmlns:r="http://schemas.openxmlformats.org/officeDocument/2006/relationships" xmlns:p="http://schemas.openxmlformats.org/presentationml/2006/main">
  <p:tag name="NUM" val="10"/>
</p:tagLst>
</file>

<file path=ppt/tags/tag356.xml><?xml version="1.0" encoding="utf-8"?>
<p:tagLst xmlns:a="http://schemas.openxmlformats.org/drawingml/2006/main" xmlns:r="http://schemas.openxmlformats.org/officeDocument/2006/relationships" xmlns:p="http://schemas.openxmlformats.org/presentationml/2006/main">
  <p:tag name="NUM" val="11"/>
</p:tagLst>
</file>

<file path=ppt/tags/tag357.xml><?xml version="1.0" encoding="utf-8"?>
<p:tagLst xmlns:a="http://schemas.openxmlformats.org/drawingml/2006/main" xmlns:r="http://schemas.openxmlformats.org/officeDocument/2006/relationships" xmlns:p="http://schemas.openxmlformats.org/presentationml/2006/main">
  <p:tag name="NUM" val="12"/>
</p:tagLst>
</file>

<file path=ppt/tags/tag358.xml><?xml version="1.0" encoding="utf-8"?>
<p:tagLst xmlns:a="http://schemas.openxmlformats.org/drawingml/2006/main" xmlns:r="http://schemas.openxmlformats.org/officeDocument/2006/relationships" xmlns:p="http://schemas.openxmlformats.org/presentationml/2006/main">
  <p:tag name="NUM" val="13"/>
</p:tagLst>
</file>

<file path=ppt/tags/tag359.xml><?xml version="1.0" encoding="utf-8"?>
<p:tagLst xmlns:a="http://schemas.openxmlformats.org/drawingml/2006/main" xmlns:r="http://schemas.openxmlformats.org/officeDocument/2006/relationships" xmlns:p="http://schemas.openxmlformats.org/presentationml/2006/main">
  <p:tag name="NUM" val="14"/>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60.xml><?xml version="1.0" encoding="utf-8"?>
<p:tagLst xmlns:a="http://schemas.openxmlformats.org/drawingml/2006/main" xmlns:r="http://schemas.openxmlformats.org/officeDocument/2006/relationships" xmlns:p="http://schemas.openxmlformats.org/presentationml/2006/main">
  <p:tag name="NUM" val="1"/>
</p:tagLst>
</file>

<file path=ppt/tags/tag361.xml><?xml version="1.0" encoding="utf-8"?>
<p:tagLst xmlns:a="http://schemas.openxmlformats.org/drawingml/2006/main" xmlns:r="http://schemas.openxmlformats.org/officeDocument/2006/relationships" xmlns:p="http://schemas.openxmlformats.org/presentationml/2006/main">
  <p:tag name="NUM" val="2"/>
</p:tagLst>
</file>

<file path=ppt/tags/tag362.xml><?xml version="1.0" encoding="utf-8"?>
<p:tagLst xmlns:a="http://schemas.openxmlformats.org/drawingml/2006/main" xmlns:r="http://schemas.openxmlformats.org/officeDocument/2006/relationships" xmlns:p="http://schemas.openxmlformats.org/presentationml/2006/main">
  <p:tag name="NUM" val="3"/>
</p:tagLst>
</file>

<file path=ppt/tags/tag363.xml><?xml version="1.0" encoding="utf-8"?>
<p:tagLst xmlns:a="http://schemas.openxmlformats.org/drawingml/2006/main" xmlns:r="http://schemas.openxmlformats.org/officeDocument/2006/relationships" xmlns:p="http://schemas.openxmlformats.org/presentationml/2006/main">
  <p:tag name="NUM" val="4"/>
</p:tagLst>
</file>

<file path=ppt/tags/tag364.xml><?xml version="1.0" encoding="utf-8"?>
<p:tagLst xmlns:a="http://schemas.openxmlformats.org/drawingml/2006/main" xmlns:r="http://schemas.openxmlformats.org/officeDocument/2006/relationships" xmlns:p="http://schemas.openxmlformats.org/presentationml/2006/main">
  <p:tag name="NUM" val="5"/>
</p:tagLst>
</file>

<file path=ppt/tags/tag365.xml><?xml version="1.0" encoding="utf-8"?>
<p:tagLst xmlns:a="http://schemas.openxmlformats.org/drawingml/2006/main" xmlns:r="http://schemas.openxmlformats.org/officeDocument/2006/relationships" xmlns:p="http://schemas.openxmlformats.org/presentationml/2006/main">
  <p:tag name="NUM" val="6"/>
</p:tagLst>
</file>

<file path=ppt/tags/tag366.xml><?xml version="1.0" encoding="utf-8"?>
<p:tagLst xmlns:a="http://schemas.openxmlformats.org/drawingml/2006/main" xmlns:r="http://schemas.openxmlformats.org/officeDocument/2006/relationships" xmlns:p="http://schemas.openxmlformats.org/presentationml/2006/main">
  <p:tag name="NUM" val="7"/>
</p:tagLst>
</file>

<file path=ppt/tags/tag367.xml><?xml version="1.0" encoding="utf-8"?>
<p:tagLst xmlns:a="http://schemas.openxmlformats.org/drawingml/2006/main" xmlns:r="http://schemas.openxmlformats.org/officeDocument/2006/relationships" xmlns:p="http://schemas.openxmlformats.org/presentationml/2006/main">
  <p:tag name="NUM" val="8"/>
</p:tagLst>
</file>

<file path=ppt/tags/tag368.xml><?xml version="1.0" encoding="utf-8"?>
<p:tagLst xmlns:a="http://schemas.openxmlformats.org/drawingml/2006/main" xmlns:r="http://schemas.openxmlformats.org/officeDocument/2006/relationships" xmlns:p="http://schemas.openxmlformats.org/presentationml/2006/main">
  <p:tag name="NUM" val="9"/>
</p:tagLst>
</file>

<file path=ppt/tags/tag369.xml><?xml version="1.0" encoding="utf-8"?>
<p:tagLst xmlns:a="http://schemas.openxmlformats.org/drawingml/2006/main" xmlns:r="http://schemas.openxmlformats.org/officeDocument/2006/relationships" xmlns:p="http://schemas.openxmlformats.org/presentationml/2006/main">
  <p:tag name="NUM" val="10"/>
</p:tagLst>
</file>

<file path=ppt/tags/tag37.xml><?xml version="1.0" encoding="utf-8"?>
<p:tagLst xmlns:a="http://schemas.openxmlformats.org/drawingml/2006/main" xmlns:r="http://schemas.openxmlformats.org/officeDocument/2006/relationships" xmlns:p="http://schemas.openxmlformats.org/presentationml/2006/main">
  <p:tag name="NUM" val="4"/>
</p:tagLst>
</file>

<file path=ppt/tags/tag370.xml><?xml version="1.0" encoding="utf-8"?>
<p:tagLst xmlns:a="http://schemas.openxmlformats.org/drawingml/2006/main" xmlns:r="http://schemas.openxmlformats.org/officeDocument/2006/relationships" xmlns:p="http://schemas.openxmlformats.org/presentationml/2006/main">
  <p:tag name="NUM" val="11"/>
</p:tagLst>
</file>

<file path=ppt/tags/tag371.xml><?xml version="1.0" encoding="utf-8"?>
<p:tagLst xmlns:a="http://schemas.openxmlformats.org/drawingml/2006/main" xmlns:r="http://schemas.openxmlformats.org/officeDocument/2006/relationships" xmlns:p="http://schemas.openxmlformats.org/presentationml/2006/main">
  <p:tag name="NUM" val="12"/>
</p:tagLst>
</file>

<file path=ppt/tags/tag372.xml><?xml version="1.0" encoding="utf-8"?>
<p:tagLst xmlns:a="http://schemas.openxmlformats.org/drawingml/2006/main" xmlns:r="http://schemas.openxmlformats.org/officeDocument/2006/relationships" xmlns:p="http://schemas.openxmlformats.org/presentationml/2006/main">
  <p:tag name="NUM" val="13"/>
</p:tagLst>
</file>

<file path=ppt/tags/tag373.xml><?xml version="1.0" encoding="utf-8"?>
<p:tagLst xmlns:a="http://schemas.openxmlformats.org/drawingml/2006/main" xmlns:r="http://schemas.openxmlformats.org/officeDocument/2006/relationships" xmlns:p="http://schemas.openxmlformats.org/presentationml/2006/main">
  <p:tag name="NUM" val="14"/>
</p:tagLst>
</file>

<file path=ppt/tags/tag374.xml><?xml version="1.0" encoding="utf-8"?>
<p:tagLst xmlns:a="http://schemas.openxmlformats.org/drawingml/2006/main" xmlns:r="http://schemas.openxmlformats.org/officeDocument/2006/relationships" xmlns:p="http://schemas.openxmlformats.org/presentationml/2006/main">
  <p:tag name="NUM" val="15"/>
</p:tagLst>
</file>

<file path=ppt/tags/tag375.xml><?xml version="1.0" encoding="utf-8"?>
<p:tagLst xmlns:a="http://schemas.openxmlformats.org/drawingml/2006/main" xmlns:r="http://schemas.openxmlformats.org/officeDocument/2006/relationships" xmlns:p="http://schemas.openxmlformats.org/presentationml/2006/main">
  <p:tag name="NUM" val="16"/>
</p:tagLst>
</file>

<file path=ppt/tags/tag376.xml><?xml version="1.0" encoding="utf-8"?>
<p:tagLst xmlns:a="http://schemas.openxmlformats.org/drawingml/2006/main" xmlns:r="http://schemas.openxmlformats.org/officeDocument/2006/relationships" xmlns:p="http://schemas.openxmlformats.org/presentationml/2006/main">
  <p:tag name="NUM" val="17"/>
</p:tagLst>
</file>

<file path=ppt/tags/tag377.xml><?xml version="1.0" encoding="utf-8"?>
<p:tagLst xmlns:a="http://schemas.openxmlformats.org/drawingml/2006/main" xmlns:r="http://schemas.openxmlformats.org/officeDocument/2006/relationships" xmlns:p="http://schemas.openxmlformats.org/presentationml/2006/main">
  <p:tag name="NUM" val="18"/>
</p:tagLst>
</file>

<file path=ppt/tags/tag378.xml><?xml version="1.0" encoding="utf-8"?>
<p:tagLst xmlns:a="http://schemas.openxmlformats.org/drawingml/2006/main" xmlns:r="http://schemas.openxmlformats.org/officeDocument/2006/relationships" xmlns:p="http://schemas.openxmlformats.org/presentationml/2006/main">
  <p:tag name="NUM" val="19"/>
</p:tagLst>
</file>

<file path=ppt/tags/tag379.xml><?xml version="1.0" encoding="utf-8"?>
<p:tagLst xmlns:a="http://schemas.openxmlformats.org/drawingml/2006/main" xmlns:r="http://schemas.openxmlformats.org/officeDocument/2006/relationships" xmlns:p="http://schemas.openxmlformats.org/presentationml/2006/main">
  <p:tag name="NUM" val="20"/>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80.xml><?xml version="1.0" encoding="utf-8"?>
<p:tagLst xmlns:a="http://schemas.openxmlformats.org/drawingml/2006/main" xmlns:r="http://schemas.openxmlformats.org/officeDocument/2006/relationships" xmlns:p="http://schemas.openxmlformats.org/presentationml/2006/main">
  <p:tag name="NUM" val="21"/>
</p:tagLst>
</file>

<file path=ppt/tags/tag381.xml><?xml version="1.0" encoding="utf-8"?>
<p:tagLst xmlns:a="http://schemas.openxmlformats.org/drawingml/2006/main" xmlns:r="http://schemas.openxmlformats.org/officeDocument/2006/relationships" xmlns:p="http://schemas.openxmlformats.org/presentationml/2006/main">
  <p:tag name="NUM" val="22"/>
</p:tagLst>
</file>

<file path=ppt/tags/tag382.xml><?xml version="1.0" encoding="utf-8"?>
<p:tagLst xmlns:a="http://schemas.openxmlformats.org/drawingml/2006/main" xmlns:r="http://schemas.openxmlformats.org/officeDocument/2006/relationships" xmlns:p="http://schemas.openxmlformats.org/presentationml/2006/main">
  <p:tag name="NUM" val="23"/>
</p:tagLst>
</file>

<file path=ppt/tags/tag383.xml><?xml version="1.0" encoding="utf-8"?>
<p:tagLst xmlns:a="http://schemas.openxmlformats.org/drawingml/2006/main" xmlns:r="http://schemas.openxmlformats.org/officeDocument/2006/relationships" xmlns:p="http://schemas.openxmlformats.org/presentationml/2006/main">
  <p:tag name="NUM" val="1"/>
</p:tagLst>
</file>

<file path=ppt/tags/tag384.xml><?xml version="1.0" encoding="utf-8"?>
<p:tagLst xmlns:a="http://schemas.openxmlformats.org/drawingml/2006/main" xmlns:r="http://schemas.openxmlformats.org/officeDocument/2006/relationships" xmlns:p="http://schemas.openxmlformats.org/presentationml/2006/main">
  <p:tag name="NUM" val="2"/>
</p:tagLst>
</file>

<file path=ppt/tags/tag385.xml><?xml version="1.0" encoding="utf-8"?>
<p:tagLst xmlns:a="http://schemas.openxmlformats.org/drawingml/2006/main" xmlns:r="http://schemas.openxmlformats.org/officeDocument/2006/relationships" xmlns:p="http://schemas.openxmlformats.org/presentationml/2006/main">
  <p:tag name="NUM" val="3"/>
</p:tagLst>
</file>

<file path=ppt/tags/tag386.xml><?xml version="1.0" encoding="utf-8"?>
<p:tagLst xmlns:a="http://schemas.openxmlformats.org/drawingml/2006/main" xmlns:r="http://schemas.openxmlformats.org/officeDocument/2006/relationships" xmlns:p="http://schemas.openxmlformats.org/presentationml/2006/main">
  <p:tag name="NUM" val="4"/>
</p:tagLst>
</file>

<file path=ppt/tags/tag387.xml><?xml version="1.0" encoding="utf-8"?>
<p:tagLst xmlns:a="http://schemas.openxmlformats.org/drawingml/2006/main" xmlns:r="http://schemas.openxmlformats.org/officeDocument/2006/relationships" xmlns:p="http://schemas.openxmlformats.org/presentationml/2006/main">
  <p:tag name="NUM" val="5"/>
</p:tagLst>
</file>

<file path=ppt/tags/tag388.xml><?xml version="1.0" encoding="utf-8"?>
<p:tagLst xmlns:a="http://schemas.openxmlformats.org/drawingml/2006/main" xmlns:r="http://schemas.openxmlformats.org/officeDocument/2006/relationships" xmlns:p="http://schemas.openxmlformats.org/presentationml/2006/main">
  <p:tag name="NUM" val="6"/>
</p:tagLst>
</file>

<file path=ppt/tags/tag389.xml><?xml version="1.0" encoding="utf-8"?>
<p:tagLst xmlns:a="http://schemas.openxmlformats.org/drawingml/2006/main" xmlns:r="http://schemas.openxmlformats.org/officeDocument/2006/relationships" xmlns:p="http://schemas.openxmlformats.org/presentationml/2006/main">
  <p:tag name="NUM" val="7"/>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390.xml><?xml version="1.0" encoding="utf-8"?>
<p:tagLst xmlns:a="http://schemas.openxmlformats.org/drawingml/2006/main" xmlns:r="http://schemas.openxmlformats.org/officeDocument/2006/relationships" xmlns:p="http://schemas.openxmlformats.org/presentationml/2006/main">
  <p:tag name="NUM" val="1"/>
</p:tagLst>
</file>

<file path=ppt/tags/tag391.xml><?xml version="1.0" encoding="utf-8"?>
<p:tagLst xmlns:a="http://schemas.openxmlformats.org/drawingml/2006/main" xmlns:r="http://schemas.openxmlformats.org/officeDocument/2006/relationships" xmlns:p="http://schemas.openxmlformats.org/presentationml/2006/main">
  <p:tag name="NUM" val="2"/>
</p:tagLst>
</file>

<file path=ppt/tags/tag392.xml><?xml version="1.0" encoding="utf-8"?>
<p:tagLst xmlns:a="http://schemas.openxmlformats.org/drawingml/2006/main" xmlns:r="http://schemas.openxmlformats.org/officeDocument/2006/relationships" xmlns:p="http://schemas.openxmlformats.org/presentationml/2006/main">
  <p:tag name="NUM" val="3"/>
</p:tagLst>
</file>

<file path=ppt/tags/tag393.xml><?xml version="1.0" encoding="utf-8"?>
<p:tagLst xmlns:a="http://schemas.openxmlformats.org/drawingml/2006/main" xmlns:r="http://schemas.openxmlformats.org/officeDocument/2006/relationships" xmlns:p="http://schemas.openxmlformats.org/presentationml/2006/main">
  <p:tag name="NUM" val="4"/>
</p:tagLst>
</file>

<file path=ppt/tags/tag394.xml><?xml version="1.0" encoding="utf-8"?>
<p:tagLst xmlns:a="http://schemas.openxmlformats.org/drawingml/2006/main" xmlns:r="http://schemas.openxmlformats.org/officeDocument/2006/relationships" xmlns:p="http://schemas.openxmlformats.org/presentationml/2006/main">
  <p:tag name="NUM" val="5"/>
</p:tagLst>
</file>

<file path=ppt/tags/tag395.xml><?xml version="1.0" encoding="utf-8"?>
<p:tagLst xmlns:a="http://schemas.openxmlformats.org/drawingml/2006/main" xmlns:r="http://schemas.openxmlformats.org/officeDocument/2006/relationships" xmlns:p="http://schemas.openxmlformats.org/presentationml/2006/main">
  <p:tag name="NUM" val="6"/>
</p:tagLst>
</file>

<file path=ppt/tags/tag396.xml><?xml version="1.0" encoding="utf-8"?>
<p:tagLst xmlns:a="http://schemas.openxmlformats.org/drawingml/2006/main" xmlns:r="http://schemas.openxmlformats.org/officeDocument/2006/relationships" xmlns:p="http://schemas.openxmlformats.org/presentationml/2006/main">
  <p:tag name="NUM" val="1"/>
</p:tagLst>
</file>

<file path=ppt/tags/tag397.xml><?xml version="1.0" encoding="utf-8"?>
<p:tagLst xmlns:a="http://schemas.openxmlformats.org/drawingml/2006/main" xmlns:r="http://schemas.openxmlformats.org/officeDocument/2006/relationships" xmlns:p="http://schemas.openxmlformats.org/presentationml/2006/main">
  <p:tag name="NUM" val="2"/>
</p:tagLst>
</file>

<file path=ppt/tags/tag398.xml><?xml version="1.0" encoding="utf-8"?>
<p:tagLst xmlns:a="http://schemas.openxmlformats.org/drawingml/2006/main" xmlns:r="http://schemas.openxmlformats.org/officeDocument/2006/relationships" xmlns:p="http://schemas.openxmlformats.org/presentationml/2006/main">
  <p:tag name="NUM" val="1"/>
</p:tagLst>
</file>

<file path=ppt/tags/tag39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00.xml><?xml version="1.0" encoding="utf-8"?>
<p:tagLst xmlns:a="http://schemas.openxmlformats.org/drawingml/2006/main" xmlns:r="http://schemas.openxmlformats.org/officeDocument/2006/relationships" xmlns:p="http://schemas.openxmlformats.org/presentationml/2006/main">
  <p:tag name="NUM" val="3"/>
</p:tagLst>
</file>

<file path=ppt/tags/tag401.xml><?xml version="1.0" encoding="utf-8"?>
<p:tagLst xmlns:a="http://schemas.openxmlformats.org/drawingml/2006/main" xmlns:r="http://schemas.openxmlformats.org/officeDocument/2006/relationships" xmlns:p="http://schemas.openxmlformats.org/presentationml/2006/main">
  <p:tag name="NUM" val="4"/>
</p:tagLst>
</file>

<file path=ppt/tags/tag402.xml><?xml version="1.0" encoding="utf-8"?>
<p:tagLst xmlns:a="http://schemas.openxmlformats.org/drawingml/2006/main" xmlns:r="http://schemas.openxmlformats.org/officeDocument/2006/relationships" xmlns:p="http://schemas.openxmlformats.org/presentationml/2006/main">
  <p:tag name="NUM" val="5"/>
</p:tagLst>
</file>

<file path=ppt/tags/tag403.xml><?xml version="1.0" encoding="utf-8"?>
<p:tagLst xmlns:a="http://schemas.openxmlformats.org/drawingml/2006/main" xmlns:r="http://schemas.openxmlformats.org/officeDocument/2006/relationships" xmlns:p="http://schemas.openxmlformats.org/presentationml/2006/main">
  <p:tag name="NUM" val="6"/>
</p:tagLst>
</file>

<file path=ppt/tags/tag404.xml><?xml version="1.0" encoding="utf-8"?>
<p:tagLst xmlns:a="http://schemas.openxmlformats.org/drawingml/2006/main" xmlns:r="http://schemas.openxmlformats.org/officeDocument/2006/relationships" xmlns:p="http://schemas.openxmlformats.org/presentationml/2006/main">
  <p:tag name="NUM" val="7"/>
</p:tagLst>
</file>

<file path=ppt/tags/tag405.xml><?xml version="1.0" encoding="utf-8"?>
<p:tagLst xmlns:a="http://schemas.openxmlformats.org/drawingml/2006/main" xmlns:r="http://schemas.openxmlformats.org/officeDocument/2006/relationships" xmlns:p="http://schemas.openxmlformats.org/presentationml/2006/main">
  <p:tag name="NUM" val="8"/>
</p:tagLst>
</file>

<file path=ppt/tags/tag406.xml><?xml version="1.0" encoding="utf-8"?>
<p:tagLst xmlns:a="http://schemas.openxmlformats.org/drawingml/2006/main" xmlns:r="http://schemas.openxmlformats.org/officeDocument/2006/relationships" xmlns:p="http://schemas.openxmlformats.org/presentationml/2006/main">
  <p:tag name="NUM" val="9"/>
</p:tagLst>
</file>

<file path=ppt/tags/tag407.xml><?xml version="1.0" encoding="utf-8"?>
<p:tagLst xmlns:a="http://schemas.openxmlformats.org/drawingml/2006/main" xmlns:r="http://schemas.openxmlformats.org/officeDocument/2006/relationships" xmlns:p="http://schemas.openxmlformats.org/presentationml/2006/main">
  <p:tag name="NUM" val="10"/>
</p:tagLst>
</file>

<file path=ppt/tags/tag408.xml><?xml version="1.0" encoding="utf-8"?>
<p:tagLst xmlns:a="http://schemas.openxmlformats.org/drawingml/2006/main" xmlns:r="http://schemas.openxmlformats.org/officeDocument/2006/relationships" xmlns:p="http://schemas.openxmlformats.org/presentationml/2006/main">
  <p:tag name="NUM" val="11"/>
</p:tagLst>
</file>

<file path=ppt/tags/tag409.xml><?xml version="1.0" encoding="utf-8"?>
<p:tagLst xmlns:a="http://schemas.openxmlformats.org/drawingml/2006/main" xmlns:r="http://schemas.openxmlformats.org/officeDocument/2006/relationships" xmlns:p="http://schemas.openxmlformats.org/presentationml/2006/main">
  <p:tag name="NUM" val="12"/>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10.xml><?xml version="1.0" encoding="utf-8"?>
<p:tagLst xmlns:a="http://schemas.openxmlformats.org/drawingml/2006/main" xmlns:r="http://schemas.openxmlformats.org/officeDocument/2006/relationships" xmlns:p="http://schemas.openxmlformats.org/presentationml/2006/main">
  <p:tag name="NUM" val="13"/>
</p:tagLst>
</file>

<file path=ppt/tags/tag411.xml><?xml version="1.0" encoding="utf-8"?>
<p:tagLst xmlns:a="http://schemas.openxmlformats.org/drawingml/2006/main" xmlns:r="http://schemas.openxmlformats.org/officeDocument/2006/relationships" xmlns:p="http://schemas.openxmlformats.org/presentationml/2006/main">
  <p:tag name="NUM" val="14"/>
</p:tagLst>
</file>

<file path=ppt/tags/tag412.xml><?xml version="1.0" encoding="utf-8"?>
<p:tagLst xmlns:a="http://schemas.openxmlformats.org/drawingml/2006/main" xmlns:r="http://schemas.openxmlformats.org/officeDocument/2006/relationships" xmlns:p="http://schemas.openxmlformats.org/presentationml/2006/main">
  <p:tag name="NUM" val="15"/>
</p:tagLst>
</file>

<file path=ppt/tags/tag413.xml><?xml version="1.0" encoding="utf-8"?>
<p:tagLst xmlns:a="http://schemas.openxmlformats.org/drawingml/2006/main" xmlns:r="http://schemas.openxmlformats.org/officeDocument/2006/relationships" xmlns:p="http://schemas.openxmlformats.org/presentationml/2006/main">
  <p:tag name="NUM" val="16"/>
</p:tagLst>
</file>

<file path=ppt/tags/tag414.xml><?xml version="1.0" encoding="utf-8"?>
<p:tagLst xmlns:a="http://schemas.openxmlformats.org/drawingml/2006/main" xmlns:r="http://schemas.openxmlformats.org/officeDocument/2006/relationships" xmlns:p="http://schemas.openxmlformats.org/presentationml/2006/main">
  <p:tag name="NUM" val="17"/>
</p:tagLst>
</file>

<file path=ppt/tags/tag415.xml><?xml version="1.0" encoding="utf-8"?>
<p:tagLst xmlns:a="http://schemas.openxmlformats.org/drawingml/2006/main" xmlns:r="http://schemas.openxmlformats.org/officeDocument/2006/relationships" xmlns:p="http://schemas.openxmlformats.org/presentationml/2006/main">
  <p:tag name="NUM" val="18"/>
</p:tagLst>
</file>

<file path=ppt/tags/tag416.xml><?xml version="1.0" encoding="utf-8"?>
<p:tagLst xmlns:a="http://schemas.openxmlformats.org/drawingml/2006/main" xmlns:r="http://schemas.openxmlformats.org/officeDocument/2006/relationships" xmlns:p="http://schemas.openxmlformats.org/presentationml/2006/main">
  <p:tag name="NUM" val="1"/>
</p:tagLst>
</file>

<file path=ppt/tags/tag417.xml><?xml version="1.0" encoding="utf-8"?>
<p:tagLst xmlns:a="http://schemas.openxmlformats.org/drawingml/2006/main" xmlns:r="http://schemas.openxmlformats.org/officeDocument/2006/relationships" xmlns:p="http://schemas.openxmlformats.org/presentationml/2006/main">
  <p:tag name="NUM" val="2"/>
</p:tagLst>
</file>

<file path=ppt/tags/tag418.xml><?xml version="1.0" encoding="utf-8"?>
<p:tagLst xmlns:a="http://schemas.openxmlformats.org/drawingml/2006/main" xmlns:r="http://schemas.openxmlformats.org/officeDocument/2006/relationships" xmlns:p="http://schemas.openxmlformats.org/presentationml/2006/main">
  <p:tag name="NUM" val="3"/>
</p:tagLst>
</file>

<file path=ppt/tags/tag419.xml><?xml version="1.0" encoding="utf-8"?>
<p:tagLst xmlns:a="http://schemas.openxmlformats.org/drawingml/2006/main" xmlns:r="http://schemas.openxmlformats.org/officeDocument/2006/relationships" xmlns:p="http://schemas.openxmlformats.org/presentationml/2006/main">
  <p:tag name="NUM" val="4"/>
</p:tagLst>
</file>

<file path=ppt/tags/tag42.xml><?xml version="1.0" encoding="utf-8"?>
<p:tagLst xmlns:a="http://schemas.openxmlformats.org/drawingml/2006/main" xmlns:r="http://schemas.openxmlformats.org/officeDocument/2006/relationships" xmlns:p="http://schemas.openxmlformats.org/presentationml/2006/main">
  <p:tag name="NUM" val="5"/>
</p:tagLst>
</file>

<file path=ppt/tags/tag420.xml><?xml version="1.0" encoding="utf-8"?>
<p:tagLst xmlns:a="http://schemas.openxmlformats.org/drawingml/2006/main" xmlns:r="http://schemas.openxmlformats.org/officeDocument/2006/relationships" xmlns:p="http://schemas.openxmlformats.org/presentationml/2006/main">
  <p:tag name="NUM" val="5"/>
</p:tagLst>
</file>

<file path=ppt/tags/tag421.xml><?xml version="1.0" encoding="utf-8"?>
<p:tagLst xmlns:a="http://schemas.openxmlformats.org/drawingml/2006/main" xmlns:r="http://schemas.openxmlformats.org/officeDocument/2006/relationships" xmlns:p="http://schemas.openxmlformats.org/presentationml/2006/main">
  <p:tag name="NUM" val="6"/>
</p:tagLst>
</file>

<file path=ppt/tags/tag422.xml><?xml version="1.0" encoding="utf-8"?>
<p:tagLst xmlns:a="http://schemas.openxmlformats.org/drawingml/2006/main" xmlns:r="http://schemas.openxmlformats.org/officeDocument/2006/relationships" xmlns:p="http://schemas.openxmlformats.org/presentationml/2006/main">
  <p:tag name="NUM" val="7"/>
</p:tagLst>
</file>

<file path=ppt/tags/tag43.xml><?xml version="1.0" encoding="utf-8"?>
<p:tagLst xmlns:a="http://schemas.openxmlformats.org/drawingml/2006/main" xmlns:r="http://schemas.openxmlformats.org/officeDocument/2006/relationships" xmlns:p="http://schemas.openxmlformats.org/presentationml/2006/main">
  <p:tag name="NUM" val="6"/>
</p:tagLst>
</file>

<file path=ppt/tags/tag44.xml><?xml version="1.0" encoding="utf-8"?>
<p:tagLst xmlns:a="http://schemas.openxmlformats.org/drawingml/2006/main" xmlns:r="http://schemas.openxmlformats.org/officeDocument/2006/relationships" xmlns:p="http://schemas.openxmlformats.org/presentationml/2006/main">
  <p:tag name="NUM" val="7"/>
</p:tagLst>
</file>

<file path=ppt/tags/tag45.xml><?xml version="1.0" encoding="utf-8"?>
<p:tagLst xmlns:a="http://schemas.openxmlformats.org/drawingml/2006/main" xmlns:r="http://schemas.openxmlformats.org/officeDocument/2006/relationships" xmlns:p="http://schemas.openxmlformats.org/presentationml/2006/main">
  <p:tag name="NUM" val="8"/>
</p:tagLst>
</file>

<file path=ppt/tags/tag46.xml><?xml version="1.0" encoding="utf-8"?>
<p:tagLst xmlns:a="http://schemas.openxmlformats.org/drawingml/2006/main" xmlns:r="http://schemas.openxmlformats.org/officeDocument/2006/relationships" xmlns:p="http://schemas.openxmlformats.org/presentationml/2006/main">
  <p:tag name="NUM" val="9"/>
</p:tagLst>
</file>

<file path=ppt/tags/tag47.xml><?xml version="1.0" encoding="utf-8"?>
<p:tagLst xmlns:a="http://schemas.openxmlformats.org/drawingml/2006/main" xmlns:r="http://schemas.openxmlformats.org/officeDocument/2006/relationships" xmlns:p="http://schemas.openxmlformats.org/presentationml/2006/main">
  <p:tag name="NUM" val="10"/>
</p:tagLst>
</file>

<file path=ppt/tags/tag48.xml><?xml version="1.0" encoding="utf-8"?>
<p:tagLst xmlns:a="http://schemas.openxmlformats.org/drawingml/2006/main" xmlns:r="http://schemas.openxmlformats.org/officeDocument/2006/relationships" xmlns:p="http://schemas.openxmlformats.org/presentationml/2006/main">
  <p:tag name="NUM" val="11"/>
</p:tagLst>
</file>

<file path=ppt/tags/tag49.xml><?xml version="1.0" encoding="utf-8"?>
<p:tagLst xmlns:a="http://schemas.openxmlformats.org/drawingml/2006/main" xmlns:r="http://schemas.openxmlformats.org/officeDocument/2006/relationships" xmlns:p="http://schemas.openxmlformats.org/presentationml/2006/main">
  <p:tag name="NUM" val="1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13"/>
</p:tagLst>
</file>

<file path=ppt/tags/tag51.xml><?xml version="1.0" encoding="utf-8"?>
<p:tagLst xmlns:a="http://schemas.openxmlformats.org/drawingml/2006/main" xmlns:r="http://schemas.openxmlformats.org/officeDocument/2006/relationships" xmlns:p="http://schemas.openxmlformats.org/presentationml/2006/main">
  <p:tag name="NUM" val="14"/>
</p:tagLst>
</file>

<file path=ppt/tags/tag52.xml><?xml version="1.0" encoding="utf-8"?>
<p:tagLst xmlns:a="http://schemas.openxmlformats.org/drawingml/2006/main" xmlns:r="http://schemas.openxmlformats.org/officeDocument/2006/relationships" xmlns:p="http://schemas.openxmlformats.org/presentationml/2006/main">
  <p:tag name="NUM" val="15"/>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7.xml><?xml version="1.0" encoding="utf-8"?>
<p:tagLst xmlns:a="http://schemas.openxmlformats.org/drawingml/2006/main" xmlns:r="http://schemas.openxmlformats.org/officeDocument/2006/relationships" xmlns:p="http://schemas.openxmlformats.org/presentationml/2006/main">
  <p:tag name="NUM" val="5"/>
</p:tagLst>
</file>

<file path=ppt/tags/tag58.xml><?xml version="1.0" encoding="utf-8"?>
<p:tagLst xmlns:a="http://schemas.openxmlformats.org/drawingml/2006/main" xmlns:r="http://schemas.openxmlformats.org/officeDocument/2006/relationships" xmlns:p="http://schemas.openxmlformats.org/presentationml/2006/main">
  <p:tag name="NUM" val="6"/>
</p:tagLst>
</file>

<file path=ppt/tags/tag59.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8"/>
</p:tagLst>
</file>

<file path=ppt/tags/tag61.xml><?xml version="1.0" encoding="utf-8"?>
<p:tagLst xmlns:a="http://schemas.openxmlformats.org/drawingml/2006/main" xmlns:r="http://schemas.openxmlformats.org/officeDocument/2006/relationships" xmlns:p="http://schemas.openxmlformats.org/presentationml/2006/main">
  <p:tag name="NUM" val="9"/>
</p:tagLst>
</file>

<file path=ppt/tags/tag62.xml><?xml version="1.0" encoding="utf-8"?>
<p:tagLst xmlns:a="http://schemas.openxmlformats.org/drawingml/2006/main" xmlns:r="http://schemas.openxmlformats.org/officeDocument/2006/relationships" xmlns:p="http://schemas.openxmlformats.org/presentationml/2006/main">
  <p:tag name="NUM" val="10"/>
</p:tagLst>
</file>

<file path=ppt/tags/tag63.xml><?xml version="1.0" encoding="utf-8"?>
<p:tagLst xmlns:a="http://schemas.openxmlformats.org/drawingml/2006/main" xmlns:r="http://schemas.openxmlformats.org/officeDocument/2006/relationships" xmlns:p="http://schemas.openxmlformats.org/presentationml/2006/main">
  <p:tag name="NUM" val="11"/>
</p:tagLst>
</file>

<file path=ppt/tags/tag64.xml><?xml version="1.0" encoding="utf-8"?>
<p:tagLst xmlns:a="http://schemas.openxmlformats.org/drawingml/2006/main" xmlns:r="http://schemas.openxmlformats.org/officeDocument/2006/relationships" xmlns:p="http://schemas.openxmlformats.org/presentationml/2006/main">
  <p:tag name="NUM" val="12"/>
</p:tagLst>
</file>

<file path=ppt/tags/tag65.xml><?xml version="1.0" encoding="utf-8"?>
<p:tagLst xmlns:a="http://schemas.openxmlformats.org/drawingml/2006/main" xmlns:r="http://schemas.openxmlformats.org/officeDocument/2006/relationships" xmlns:p="http://schemas.openxmlformats.org/presentationml/2006/main">
  <p:tag name="NUM" val="13"/>
</p:tagLst>
</file>

<file path=ppt/tags/tag66.xml><?xml version="1.0" encoding="utf-8"?>
<p:tagLst xmlns:a="http://schemas.openxmlformats.org/drawingml/2006/main" xmlns:r="http://schemas.openxmlformats.org/officeDocument/2006/relationships" xmlns:p="http://schemas.openxmlformats.org/presentationml/2006/main">
  <p:tag name="NUM" val="14"/>
</p:tagLst>
</file>

<file path=ppt/tags/tag67.xml><?xml version="1.0" encoding="utf-8"?>
<p:tagLst xmlns:a="http://schemas.openxmlformats.org/drawingml/2006/main" xmlns:r="http://schemas.openxmlformats.org/officeDocument/2006/relationships" xmlns:p="http://schemas.openxmlformats.org/presentationml/2006/main">
  <p:tag name="NUM" val="15"/>
</p:tagLst>
</file>

<file path=ppt/tags/tag68.xml><?xml version="1.0" encoding="utf-8"?>
<p:tagLst xmlns:a="http://schemas.openxmlformats.org/drawingml/2006/main" xmlns:r="http://schemas.openxmlformats.org/officeDocument/2006/relationships" xmlns:p="http://schemas.openxmlformats.org/presentationml/2006/main">
  <p:tag name="NUM" val="16"/>
</p:tagLst>
</file>

<file path=ppt/tags/tag69.xml><?xml version="1.0" encoding="utf-8"?>
<p:tagLst xmlns:a="http://schemas.openxmlformats.org/drawingml/2006/main" xmlns:r="http://schemas.openxmlformats.org/officeDocument/2006/relationships" xmlns:p="http://schemas.openxmlformats.org/presentationml/2006/main">
  <p:tag name="NUM" val="17"/>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8"/>
</p:tagLst>
</file>

<file path=ppt/tags/tag71.xml><?xml version="1.0" encoding="utf-8"?>
<p:tagLst xmlns:a="http://schemas.openxmlformats.org/drawingml/2006/main" xmlns:r="http://schemas.openxmlformats.org/officeDocument/2006/relationships" xmlns:p="http://schemas.openxmlformats.org/presentationml/2006/main">
  <p:tag name="NUM" val="19"/>
</p:tagLst>
</file>

<file path=ppt/tags/tag72.xml><?xml version="1.0" encoding="utf-8"?>
<p:tagLst xmlns:a="http://schemas.openxmlformats.org/drawingml/2006/main" xmlns:r="http://schemas.openxmlformats.org/officeDocument/2006/relationships" xmlns:p="http://schemas.openxmlformats.org/presentationml/2006/main">
  <p:tag name="NUM" val="20"/>
</p:tagLst>
</file>

<file path=ppt/tags/tag73.xml><?xml version="1.0" encoding="utf-8"?>
<p:tagLst xmlns:a="http://schemas.openxmlformats.org/drawingml/2006/main" xmlns:r="http://schemas.openxmlformats.org/officeDocument/2006/relationships" xmlns:p="http://schemas.openxmlformats.org/presentationml/2006/main">
  <p:tag name="NUM" val="21"/>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3"/>
</p:tagLst>
</file>

<file path=ppt/tags/tag77.xml><?xml version="1.0" encoding="utf-8"?>
<p:tagLst xmlns:a="http://schemas.openxmlformats.org/drawingml/2006/main" xmlns:r="http://schemas.openxmlformats.org/officeDocument/2006/relationships" xmlns:p="http://schemas.openxmlformats.org/presentationml/2006/main">
  <p:tag name="NUM" val="4"/>
</p:tagLst>
</file>

<file path=ppt/tags/tag78.xml><?xml version="1.0" encoding="utf-8"?>
<p:tagLst xmlns:a="http://schemas.openxmlformats.org/drawingml/2006/main" xmlns:r="http://schemas.openxmlformats.org/officeDocument/2006/relationships" xmlns:p="http://schemas.openxmlformats.org/presentationml/2006/main">
  <p:tag name="NUM" val="5"/>
</p:tagLst>
</file>

<file path=ppt/tags/tag79.xml><?xml version="1.0" encoding="utf-8"?>
<p:tagLst xmlns:a="http://schemas.openxmlformats.org/drawingml/2006/main" xmlns:r="http://schemas.openxmlformats.org/officeDocument/2006/relationships" xmlns:p="http://schemas.openxmlformats.org/presentationml/2006/main">
  <p:tag name="NUM" val="6"/>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7"/>
</p:tagLst>
</file>

<file path=ppt/tags/tag81.xml><?xml version="1.0" encoding="utf-8"?>
<p:tagLst xmlns:a="http://schemas.openxmlformats.org/drawingml/2006/main" xmlns:r="http://schemas.openxmlformats.org/officeDocument/2006/relationships" xmlns:p="http://schemas.openxmlformats.org/presentationml/2006/main">
  <p:tag name="NUM" val="8"/>
</p:tagLst>
</file>

<file path=ppt/tags/tag82.xml><?xml version="1.0" encoding="utf-8"?>
<p:tagLst xmlns:a="http://schemas.openxmlformats.org/drawingml/2006/main" xmlns:r="http://schemas.openxmlformats.org/officeDocument/2006/relationships" xmlns:p="http://schemas.openxmlformats.org/presentationml/2006/main">
  <p:tag name="NUM" val="9"/>
</p:tagLst>
</file>

<file path=ppt/tags/tag83.xml><?xml version="1.0" encoding="utf-8"?>
<p:tagLst xmlns:a="http://schemas.openxmlformats.org/drawingml/2006/main" xmlns:r="http://schemas.openxmlformats.org/officeDocument/2006/relationships" xmlns:p="http://schemas.openxmlformats.org/presentationml/2006/main">
  <p:tag name="NUM" val="10"/>
</p:tagLst>
</file>

<file path=ppt/tags/tag84.xml><?xml version="1.0" encoding="utf-8"?>
<p:tagLst xmlns:a="http://schemas.openxmlformats.org/drawingml/2006/main" xmlns:r="http://schemas.openxmlformats.org/officeDocument/2006/relationships" xmlns:p="http://schemas.openxmlformats.org/presentationml/2006/main">
  <p:tag name="NUM" val="11"/>
</p:tagLst>
</file>

<file path=ppt/tags/tag85.xml><?xml version="1.0" encoding="utf-8"?>
<p:tagLst xmlns:a="http://schemas.openxmlformats.org/drawingml/2006/main" xmlns:r="http://schemas.openxmlformats.org/officeDocument/2006/relationships" xmlns:p="http://schemas.openxmlformats.org/presentationml/2006/main">
  <p:tag name="NUM" val="12"/>
</p:tagLst>
</file>

<file path=ppt/tags/tag86.xml><?xml version="1.0" encoding="utf-8"?>
<p:tagLst xmlns:a="http://schemas.openxmlformats.org/drawingml/2006/main" xmlns:r="http://schemas.openxmlformats.org/officeDocument/2006/relationships" xmlns:p="http://schemas.openxmlformats.org/presentationml/2006/main">
  <p:tag name="NUM" val="13"/>
</p:tagLst>
</file>

<file path=ppt/tags/tag87.xml><?xml version="1.0" encoding="utf-8"?>
<p:tagLst xmlns:a="http://schemas.openxmlformats.org/drawingml/2006/main" xmlns:r="http://schemas.openxmlformats.org/officeDocument/2006/relationships" xmlns:p="http://schemas.openxmlformats.org/presentationml/2006/main">
  <p:tag name="NUM" val="14"/>
</p:tagLst>
</file>

<file path=ppt/tags/tag88.xml><?xml version="1.0" encoding="utf-8"?>
<p:tagLst xmlns:a="http://schemas.openxmlformats.org/drawingml/2006/main" xmlns:r="http://schemas.openxmlformats.org/officeDocument/2006/relationships" xmlns:p="http://schemas.openxmlformats.org/presentationml/2006/main">
  <p:tag name="NUM" val="15"/>
</p:tagLst>
</file>

<file path=ppt/tags/tag89.xml><?xml version="1.0" encoding="utf-8"?>
<p:tagLst xmlns:a="http://schemas.openxmlformats.org/drawingml/2006/main" xmlns:r="http://schemas.openxmlformats.org/officeDocument/2006/relationships" xmlns:p="http://schemas.openxmlformats.org/presentationml/2006/main">
  <p:tag name="NUM" val="16"/>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17"/>
</p:tagLst>
</file>

<file path=ppt/tags/tag91.xml><?xml version="1.0" encoding="utf-8"?>
<p:tagLst xmlns:a="http://schemas.openxmlformats.org/drawingml/2006/main" xmlns:r="http://schemas.openxmlformats.org/officeDocument/2006/relationships" xmlns:p="http://schemas.openxmlformats.org/presentationml/2006/main">
  <p:tag name="NUM" val="18"/>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ags/tag95.xml><?xml version="1.0" encoding="utf-8"?>
<p:tagLst xmlns:a="http://schemas.openxmlformats.org/drawingml/2006/main" xmlns:r="http://schemas.openxmlformats.org/officeDocument/2006/relationships" xmlns:p="http://schemas.openxmlformats.org/presentationml/2006/main">
  <p:tag name="NUM" val="4"/>
</p:tagLst>
</file>

<file path=ppt/tags/tag96.xml><?xml version="1.0" encoding="utf-8"?>
<p:tagLst xmlns:a="http://schemas.openxmlformats.org/drawingml/2006/main" xmlns:r="http://schemas.openxmlformats.org/officeDocument/2006/relationships" xmlns:p="http://schemas.openxmlformats.org/presentationml/2006/main">
  <p:tag name="NUM" val="5"/>
</p:tagLst>
</file>

<file path=ppt/tags/tag97.xml><?xml version="1.0" encoding="utf-8"?>
<p:tagLst xmlns:a="http://schemas.openxmlformats.org/drawingml/2006/main" xmlns:r="http://schemas.openxmlformats.org/officeDocument/2006/relationships" xmlns:p="http://schemas.openxmlformats.org/presentationml/2006/main">
  <p:tag name="NUM" val="6"/>
</p:tagLst>
</file>

<file path=ppt/tags/tag98.xml><?xml version="1.0" encoding="utf-8"?>
<p:tagLst xmlns:a="http://schemas.openxmlformats.org/drawingml/2006/main" xmlns:r="http://schemas.openxmlformats.org/officeDocument/2006/relationships" xmlns:p="http://schemas.openxmlformats.org/presentationml/2006/main">
  <p:tag name="NUM" val="7"/>
</p:tagLst>
</file>

<file path=ppt/tags/tag99.xml><?xml version="1.0" encoding="utf-8"?>
<p:tagLst xmlns:a="http://schemas.openxmlformats.org/drawingml/2006/main" xmlns:r="http://schemas.openxmlformats.org/officeDocument/2006/relationships" xmlns:p="http://schemas.openxmlformats.org/presentationml/2006/main">
  <p:tag name="NUM" val="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CE ppt template">
  <a:themeElements>
    <a:clrScheme name="WCE">
      <a:dk1>
        <a:srgbClr val="000000"/>
      </a:dk1>
      <a:lt1>
        <a:srgbClr val="FFFFFF"/>
      </a:lt1>
      <a:dk2>
        <a:srgbClr val="016450"/>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CE ppt template" id="{1EBD2B95-38D0-40FA-A5BB-64C56D6F5599}" vid="{81ECBE70-3B39-4A74-B9C8-3BCB9DD17D3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SharedWithUsers xmlns="51c7e85f-3b6d-46b7-a9e5-37fdb3392937">
      <UserInfo>
        <DisplayName>Paul Thoroughgood</DisplayName>
        <AccountId>606</AccountId>
        <AccountType/>
      </UserInfo>
      <UserInfo>
        <DisplayName>Michelle Juba</DisplayName>
        <AccountId>121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7" ma:contentTypeDescription="Create a new document." ma:contentTypeScope="" ma:versionID="8d6d8f78285659502ea4a500b108c277">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69a6279e95f3352a26a1594573c20dcf"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60A911F-62A6-4D4D-92BF-64FB8FB09639}">
  <ds:schemaRefs>
    <ds:schemaRef ds:uri="36490c9d-2490-4592-8806-263b5593b936"/>
    <ds:schemaRef ds:uri="51c7e85f-3b6d-46b7-a9e5-37fdb33929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04152EC-D047-4DA2-A5B5-B3E3241E7457}">
  <ds:schemaRefs>
    <ds:schemaRef ds:uri="http://schemas.microsoft.com/sharepoint/v3/contenttype/forms"/>
  </ds:schemaRefs>
</ds:datastoreItem>
</file>

<file path=customXml/itemProps3.xml><?xml version="1.0" encoding="utf-8"?>
<ds:datastoreItem xmlns:ds="http://schemas.openxmlformats.org/officeDocument/2006/customXml" ds:itemID="{1351025F-01EE-4C4F-B917-103ED19770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490c9d-2490-4592-8806-263b5593b936"/>
    <ds:schemaRef ds:uri="51c7e85f-3b6d-46b7-a9e5-37fdb33929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469</TotalTime>
  <Words>5568</Words>
  <Application>Microsoft Office PowerPoint</Application>
  <PresentationFormat>Widescreen</PresentationFormat>
  <Paragraphs>330</Paragraphs>
  <Slides>30</Slides>
  <Notes>30</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Office Theme</vt:lpstr>
      <vt:lpstr>WCE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Mariane Bolla</cp:lastModifiedBy>
  <cp:revision>128</cp:revision>
  <dcterms:created xsi:type="dcterms:W3CDTF">2022-11-18T14:13:30Z</dcterms:created>
  <dcterms:modified xsi:type="dcterms:W3CDTF">2023-08-23T18:05:53Z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