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5.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6.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7.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8.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9.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10.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11.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2.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13.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14.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notesSlides/notesSlide15.xml" ContentType="application/vnd.openxmlformats-officedocument.presentationml.notesSlide+xml"/>
  <Override PartName="/ppt/comments/modernComment_22F_867C1172.xml" ContentType="application/vnd.ms-powerpoint.comment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16.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17.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18.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notesSlides/notesSlide19.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notesSlides/notesSlide20.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21.xml" ContentType="application/vnd.openxmlformats-officedocument.presentationml.notesSlide+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notesSlides/notesSlide22.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notesSlides/notesSlide23.xml" ContentType="application/vnd.openxmlformats-officedocument.presentationml.notesSlide+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notesSlides/notesSlide24.xml" ContentType="application/vnd.openxmlformats-officedocument.presentationml.notesSlide+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notesSlides/notesSlide25.xml" ContentType="application/vnd.openxmlformats-officedocument.presentationml.notesSlide+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notesSlides/notesSlide26.xml" ContentType="application/vnd.openxmlformats-officedocument.presentationml.notesSlide+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notesSlides/notesSlide27.xml" ContentType="application/vnd.openxmlformats-officedocument.presentationml.notesSlide+xml"/>
  <Override PartName="/ppt/comments/modernComment_20E_FC6A4573.xml" ContentType="application/vnd.ms-powerpoint.comment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notesSlides/notesSlide28.xml" ContentType="application/vnd.openxmlformats-officedocument.presentationml.notesSlide+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notesSlides/notesSlide29.xml" ContentType="application/vnd.openxmlformats-officedocument.presentationml.notesSlide+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notesSlides/notesSlide30.xml" ContentType="application/vnd.openxmlformats-officedocument.presentationml.notesSlide+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notesSlides/notesSlide31.xml" ContentType="application/vnd.openxmlformats-officedocument.presentationml.notesSlide+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notesSlides/notesSlide32.xml" ContentType="application/vnd.openxmlformats-officedocument.presentationml.notesSlide+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notesSlides/notesSlide33.xml" ContentType="application/vnd.openxmlformats-officedocument.presentationml.notesSlide+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notesSlides/notesSlide34.xml" ContentType="application/vnd.openxmlformats-officedocument.presentationml.notesSlide+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notesSlides/notesSlide35.xml" ContentType="application/vnd.openxmlformats-officedocument.presentationml.notesSlide+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notesSlides/notesSlide36.xml" ContentType="application/vnd.openxmlformats-officedocument.presentationml.notesSlide+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notesSlides/notesSlide37.xml" ContentType="application/vnd.openxmlformats-officedocument.presentationml.notesSlide+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notesSlides/notesSlide38.xml" ContentType="application/vnd.openxmlformats-officedocument.presentationml.notesSlide+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notesSlides/notesSlide39.xml" ContentType="application/vnd.openxmlformats-officedocument.presentationml.notesSlide+xml"/>
  <Override PartName="/ppt/tags/tag309.xml" ContentType="application/vnd.openxmlformats-officedocument.presentationml.tags+xml"/>
  <Override PartName="/ppt/tags/tag310.xml" ContentType="application/vnd.openxmlformats-officedocument.presentationml.tags+xml"/>
  <Override PartName="/ppt/notesSlides/notesSlide40.xml" ContentType="application/vnd.openxmlformats-officedocument.presentationml.notesSlide+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notesSlides/notesSlide41.xml" ContentType="application/vnd.openxmlformats-officedocument.presentationml.notesSlide+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notesSlides/notesSlide42.xml" ContentType="application/vnd.openxmlformats-officedocument.presentationml.notesSlide+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notesSlides/notesSlide43.xml" ContentType="application/vnd.openxmlformats-officedocument.presentationml.notesSlide+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notesSlides/notesSlide44.xml" ContentType="application/vnd.openxmlformats-officedocument.presentationml.notesSlide+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notesSlides/notesSlide45.xml" ContentType="application/vnd.openxmlformats-officedocument.presentationml.notesSlide+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notesSlides/notesSlide4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51"/>
  </p:notesMasterIdLst>
  <p:sldIdLst>
    <p:sldId id="565" r:id="rId5"/>
    <p:sldId id="566" r:id="rId6"/>
    <p:sldId id="514" r:id="rId7"/>
    <p:sldId id="538" r:id="rId8"/>
    <p:sldId id="542" r:id="rId9"/>
    <p:sldId id="543" r:id="rId10"/>
    <p:sldId id="428" r:id="rId11"/>
    <p:sldId id="470" r:id="rId12"/>
    <p:sldId id="516" r:id="rId13"/>
    <p:sldId id="439" r:id="rId14"/>
    <p:sldId id="548" r:id="rId15"/>
    <p:sldId id="547" r:id="rId16"/>
    <p:sldId id="519" r:id="rId17"/>
    <p:sldId id="558" r:id="rId18"/>
    <p:sldId id="559" r:id="rId19"/>
    <p:sldId id="560" r:id="rId20"/>
    <p:sldId id="550" r:id="rId21"/>
    <p:sldId id="549" r:id="rId22"/>
    <p:sldId id="452" r:id="rId23"/>
    <p:sldId id="556" r:id="rId24"/>
    <p:sldId id="564" r:id="rId25"/>
    <p:sldId id="557" r:id="rId26"/>
    <p:sldId id="472" r:id="rId27"/>
    <p:sldId id="449" r:id="rId28"/>
    <p:sldId id="552" r:id="rId29"/>
    <p:sldId id="551" r:id="rId30"/>
    <p:sldId id="526" r:id="rId31"/>
    <p:sldId id="518" r:id="rId32"/>
    <p:sldId id="527" r:id="rId33"/>
    <p:sldId id="545" r:id="rId34"/>
    <p:sldId id="546" r:id="rId35"/>
    <p:sldId id="531" r:id="rId36"/>
    <p:sldId id="554" r:id="rId37"/>
    <p:sldId id="553" r:id="rId38"/>
    <p:sldId id="532" r:id="rId39"/>
    <p:sldId id="535" r:id="rId40"/>
    <p:sldId id="440" r:id="rId41"/>
    <p:sldId id="537" r:id="rId42"/>
    <p:sldId id="533" r:id="rId43"/>
    <p:sldId id="536" r:id="rId44"/>
    <p:sldId id="485" r:id="rId45"/>
    <p:sldId id="561" r:id="rId46"/>
    <p:sldId id="562" r:id="rId47"/>
    <p:sldId id="490" r:id="rId48"/>
    <p:sldId id="563" r:id="rId49"/>
    <p:sldId id="486" r:id="rId50"/>
  </p:sldIdLst>
  <p:sldSz cx="12192000" cy="6858000"/>
  <p:notesSz cx="6858000" cy="9144000"/>
  <p:embeddedFontLst>
    <p:embeddedFont>
      <p:font typeface="Branding Black" panose="00000A00000000000000" charset="0"/>
      <p:bold r:id="rId52"/>
    </p:embeddedFont>
    <p:embeddedFont>
      <p:font typeface="Branding BlackItalic" panose="00000A00000000000000" charset="0"/>
      <p:bold r:id="rId53"/>
    </p:embeddedFont>
    <p:embeddedFont>
      <p:font typeface="Branding Bold" panose="00000800000000000000" charset="0"/>
      <p:bold r:id="rId54"/>
    </p:embeddedFont>
    <p:embeddedFont>
      <p:font typeface="Branding BoldItalic" panose="00000800000000000000" charset="0"/>
      <p:bold r:id="rId55"/>
    </p:embeddedFont>
    <p:embeddedFont>
      <p:font typeface="Branding Medium" panose="00000600000000000000" charset="0"/>
      <p:regular r:id="rId56"/>
    </p:embeddedFont>
    <p:embeddedFont>
      <p:font typeface="Branding SemiBold" panose="00000700000000000000" charset="0"/>
      <p:regular r:id="rId57"/>
      <p:bold r:id="rId58"/>
    </p:embeddedFont>
    <p:embeddedFont>
      <p:font typeface="Calibri" panose="020F0502020204030204" pitchFamily="34" charset="0"/>
      <p:regular r:id="rId59"/>
      <p:bold r:id="rId60"/>
      <p:italic r:id="rId61"/>
      <p:boldItalic r:id="rId62"/>
    </p:embeddedFont>
    <p:embeddedFont>
      <p:font typeface="Calibri Light" panose="020F0302020204030204" pitchFamily="34" charset="0"/>
      <p:regular r:id="rId63"/>
      <p:italic r:id="rId6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EE9A540-D40F-EAC5-E454-0222A8EDF206}" name="Mariane Bolla" initials="MB" userId="S::m_bolla@ducks.ca::0dae2f18-cb79-44f9-8056-9fd0fe141dfb" providerId="AD"/>
  <p188:author id="{CD858AA3-D1A1-5C05-B66E-2BE549506736}" name="Kristine Tapley" initials="KT" userId="S::k_tapley@ducks.ca::b5c0a384-7e38-4dff-aa64-996cbc3f6705" providerId="AD"/>
  <p188:author id="{20282AE7-2DD6-B501-4745-6228DF131379}" name="Jessica Needham" initials="JN" userId="S::j_needham@ducks.ca::34b88a6d-5679-479b-8a75-37f993f309d9" providerId="AD"/>
  <p188:author id="{C9F2B5EA-BD21-047C-3265-2C5ECAA0EB78}" name="Kat" initials="KK" userId="Kat"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642"/>
    <a:srgbClr val="0A8490"/>
    <a:srgbClr val="616161"/>
    <a:srgbClr val="354750"/>
    <a:srgbClr val="006666"/>
    <a:srgbClr val="FFFF99"/>
    <a:srgbClr val="B73A71"/>
    <a:srgbClr val="000000"/>
    <a:srgbClr val="783E6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9EB179-280C-A54A-C659-692FB7B3AD75}" v="12" dt="2023-08-15T18:48:07.814"/>
    <p1510:client id="{8E4C1EB9-20B4-FD30-9B2A-89D09C2040FD}" v="3" dt="2023-08-23T18:06:32.6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172" autoAdjust="0"/>
    <p:restoredTop sz="66571" autoAdjust="0"/>
  </p:normalViewPr>
  <p:slideViewPr>
    <p:cSldViewPr snapToGrid="0">
      <p:cViewPr varScale="1">
        <p:scale>
          <a:sx n="70" d="100"/>
          <a:sy n="70" d="100"/>
        </p:scale>
        <p:origin x="726" y="72"/>
      </p:cViewPr>
      <p:guideLst/>
    </p:cSldViewPr>
  </p:slideViewPr>
  <p:notesTextViewPr>
    <p:cViewPr>
      <p:scale>
        <a:sx n="1" d="1"/>
        <a:sy n="1" d="1"/>
      </p:scale>
      <p:origin x="0" y="0"/>
    </p:cViewPr>
  </p:notesTextViewPr>
  <p:notesViewPr>
    <p:cSldViewPr snapToGrid="0">
      <p:cViewPr varScale="1">
        <p:scale>
          <a:sx n="62" d="100"/>
          <a:sy n="62" d="100"/>
        </p:scale>
        <p:origin x="3226" y="77"/>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12.fntdata"/><Relationship Id="rId68" Type="http://schemas.openxmlformats.org/officeDocument/2006/relationships/tableStyles" Target="tableStyles.xml"/><Relationship Id="rId7" Type="http://schemas.openxmlformats.org/officeDocument/2006/relationships/slide" Target="slides/slide3.xml"/><Relationship Id="rId71"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font" Target="fonts/font10.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5.fntdata"/><Relationship Id="rId64" Type="http://schemas.openxmlformats.org/officeDocument/2006/relationships/font" Target="fonts/font13.fntdata"/><Relationship Id="rId69"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8.fntdata"/><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3.fntdata"/><Relationship Id="rId62" Type="http://schemas.openxmlformats.org/officeDocument/2006/relationships/font" Target="fonts/font11.fntdata"/><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6.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font" Target="fonts/font4.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Needham" userId="S::j_needham@ducks.ca::34b88a6d-5679-479b-8a75-37f993f309d9" providerId="AD" clId="Web-{8E4C1EB9-20B4-FD30-9B2A-89D09C2040FD}"/>
    <pc:docChg chg="modSld">
      <pc:chgData name="Jessica Needham" userId="S::j_needham@ducks.ca::34b88a6d-5679-479b-8a75-37f993f309d9" providerId="AD" clId="Web-{8E4C1EB9-20B4-FD30-9B2A-89D09C2040FD}" dt="2023-08-23T18:06:32.624" v="2"/>
      <pc:docMkLst>
        <pc:docMk/>
      </pc:docMkLst>
      <pc:sldChg chg="addSp modSp">
        <pc:chgData name="Jessica Needham" userId="S::j_needham@ducks.ca::34b88a6d-5679-479b-8a75-37f993f309d9" providerId="AD" clId="Web-{8E4C1EB9-20B4-FD30-9B2A-89D09C2040FD}" dt="2023-08-23T18:06:28.859" v="1" actId="1076"/>
        <pc:sldMkLst>
          <pc:docMk/>
          <pc:sldMk cId="3791035383" sldId="565"/>
        </pc:sldMkLst>
        <pc:picChg chg="add mod">
          <ac:chgData name="Jessica Needham" userId="S::j_needham@ducks.ca::34b88a6d-5679-479b-8a75-37f993f309d9" providerId="AD" clId="Web-{8E4C1EB9-20B4-FD30-9B2A-89D09C2040FD}" dt="2023-08-23T18:06:28.859" v="1" actId="1076"/>
          <ac:picMkLst>
            <pc:docMk/>
            <pc:sldMk cId="3791035383" sldId="565"/>
            <ac:picMk id="2" creationId="{4E0E8895-C444-A649-2980-3D58D3A2662A}"/>
          </ac:picMkLst>
        </pc:picChg>
      </pc:sldChg>
      <pc:sldChg chg="addSp">
        <pc:chgData name="Jessica Needham" userId="S::j_needham@ducks.ca::34b88a6d-5679-479b-8a75-37f993f309d9" providerId="AD" clId="Web-{8E4C1EB9-20B4-FD30-9B2A-89D09C2040FD}" dt="2023-08-23T18:06:32.624" v="2"/>
        <pc:sldMkLst>
          <pc:docMk/>
          <pc:sldMk cId="2196652869" sldId="566"/>
        </pc:sldMkLst>
        <pc:picChg chg="add">
          <ac:chgData name="Jessica Needham" userId="S::j_needham@ducks.ca::34b88a6d-5679-479b-8a75-37f993f309d9" providerId="AD" clId="Web-{8E4C1EB9-20B4-FD30-9B2A-89D09C2040FD}" dt="2023-08-23T18:06:32.624" v="2"/>
          <ac:picMkLst>
            <pc:docMk/>
            <pc:sldMk cId="2196652869" sldId="566"/>
            <ac:picMk id="4" creationId="{88CFFD2D-1636-1A59-2E9F-B91C5A428407}"/>
          </ac:picMkLst>
        </pc:picChg>
      </pc:sldChg>
    </pc:docChg>
  </pc:docChgLst>
  <pc:docChgLst>
    <pc:chgData name="Jessica Needham" userId="S::j_needham@ducks.ca::34b88a6d-5679-479b-8a75-37f993f309d9" providerId="AD" clId="Web-{009EB179-280C-A54A-C659-692FB7B3AD75}"/>
    <pc:docChg chg="modSld">
      <pc:chgData name="Jessica Needham" userId="S::j_needham@ducks.ca::34b88a6d-5679-479b-8a75-37f993f309d9" providerId="AD" clId="Web-{009EB179-280C-A54A-C659-692FB7B3AD75}" dt="2023-08-15T18:48:07.814" v="12"/>
      <pc:docMkLst>
        <pc:docMk/>
      </pc:docMkLst>
      <pc:sldChg chg="addSp delSp modSp mod setBg">
        <pc:chgData name="Jessica Needham" userId="S::j_needham@ducks.ca::34b88a6d-5679-479b-8a75-37f993f309d9" providerId="AD" clId="Web-{009EB179-280C-A54A-C659-692FB7B3AD75}" dt="2023-08-15T18:48:07.814" v="12"/>
        <pc:sldMkLst>
          <pc:docMk/>
          <pc:sldMk cId="311975771" sldId="514"/>
        </pc:sldMkLst>
        <pc:spChg chg="mod">
          <ac:chgData name="Jessica Needham" userId="S::j_needham@ducks.ca::34b88a6d-5679-479b-8a75-37f993f309d9" providerId="AD" clId="Web-{009EB179-280C-A54A-C659-692FB7B3AD75}" dt="2023-08-15T18:45:58.269" v="6"/>
          <ac:spMkLst>
            <pc:docMk/>
            <pc:sldMk cId="311975771" sldId="514"/>
            <ac:spMk id="5" creationId="{901B3D68-3F2E-2942-BEA1-510913D05F22}"/>
          </ac:spMkLst>
        </pc:spChg>
        <pc:spChg chg="add del">
          <ac:chgData name="Jessica Needham" userId="S::j_needham@ducks.ca::34b88a6d-5679-479b-8a75-37f993f309d9" providerId="AD" clId="Web-{009EB179-280C-A54A-C659-692FB7B3AD75}" dt="2023-08-15T18:45:58.269" v="6"/>
          <ac:spMkLst>
            <pc:docMk/>
            <pc:sldMk cId="311975771" sldId="514"/>
            <ac:spMk id="11" creationId="{37C89E4B-3C9F-44B9-8B86-D9E3D112D8EC}"/>
          </ac:spMkLst>
        </pc:spChg>
        <pc:picChg chg="add del">
          <ac:chgData name="Jessica Needham" userId="S::j_needham@ducks.ca::34b88a6d-5679-479b-8a75-37f993f309d9" providerId="AD" clId="Web-{009EB179-280C-A54A-C659-692FB7B3AD75}" dt="2023-08-15T18:46:01.144" v="7"/>
          <ac:picMkLst>
            <pc:docMk/>
            <pc:sldMk cId="311975771" sldId="514"/>
            <ac:picMk id="4" creationId="{23597C44-F898-9345-B010-C85AEAA9958C}"/>
          </ac:picMkLst>
        </pc:picChg>
        <pc:picChg chg="add del mod ord modCrop">
          <ac:chgData name="Jessica Needham" userId="S::j_needham@ducks.ca::34b88a6d-5679-479b-8a75-37f993f309d9" providerId="AD" clId="Web-{009EB179-280C-A54A-C659-692FB7B3AD75}" dt="2023-08-15T18:48:07.814" v="12"/>
          <ac:picMkLst>
            <pc:docMk/>
            <pc:sldMk cId="311975771" sldId="514"/>
            <ac:picMk id="6" creationId="{9189279A-485D-F8A8-E67E-FA8704F84C31}"/>
          </ac:picMkLst>
        </pc:picChg>
        <pc:cxnChg chg="add del">
          <ac:chgData name="Jessica Needham" userId="S::j_needham@ducks.ca::34b88a6d-5679-479b-8a75-37f993f309d9" providerId="AD" clId="Web-{009EB179-280C-A54A-C659-692FB7B3AD75}" dt="2023-08-15T18:45:58.269" v="6"/>
          <ac:cxnSpMkLst>
            <pc:docMk/>
            <pc:sldMk cId="311975771" sldId="514"/>
            <ac:cxnSpMk id="13" creationId="{AA2EAA10-076F-46BD-8F0F-B9A2FB77A85C}"/>
          </ac:cxnSpMkLst>
        </pc:cxnChg>
        <pc:cxnChg chg="add del">
          <ac:chgData name="Jessica Needham" userId="S::j_needham@ducks.ca::34b88a6d-5679-479b-8a75-37f993f309d9" providerId="AD" clId="Web-{009EB179-280C-A54A-C659-692FB7B3AD75}" dt="2023-08-15T18:45:58.269" v="6"/>
          <ac:cxnSpMkLst>
            <pc:docMk/>
            <pc:sldMk cId="311975771" sldId="514"/>
            <ac:cxnSpMk id="15" creationId="{D891E407-403B-4764-86C9-33A56D3BCAA3}"/>
          </ac:cxnSpMkLst>
        </pc:cxnChg>
      </pc:sldChg>
    </pc:docChg>
  </pc:docChgLst>
</pc:chgInfo>
</file>

<file path=ppt/comments/modernComment_20E_FC6A4573.xml><?xml version="1.0" encoding="utf-8"?>
<p188:cmLst xmlns:a="http://schemas.openxmlformats.org/drawingml/2006/main" xmlns:r="http://schemas.openxmlformats.org/officeDocument/2006/relationships" xmlns:p188="http://schemas.microsoft.com/office/powerpoint/2018/8/main">
  <p188:cm id="{586B8AAF-6198-4C86-AA28-6DFD9110A6E5}" authorId="{C9F2B5EA-BD21-047C-3265-2C5ECAA0EB78}" created="2023-07-27T14:52:23.828">
    <ac:txMkLst xmlns:ac="http://schemas.microsoft.com/office/drawing/2013/main/command">
      <pc:docMk xmlns:pc="http://schemas.microsoft.com/office/powerpoint/2013/main/command"/>
      <pc:sldMk xmlns:pc="http://schemas.microsoft.com/office/powerpoint/2013/main/command" cId="4234823027" sldId="526"/>
      <ac:spMk id="24" creationId="{2E72CD3A-8AD1-9C45-951B-F0E2D28A1B9A}"/>
      <ac:txMk cp="34">
        <ac:context len="35" hash="1839403661"/>
      </ac:txMk>
    </ac:txMkLst>
    <p188:pos x="4498666" y="367227"/>
    <p188:txBody>
      <a:bodyPr/>
      <a:lstStyle/>
      <a:p>
        <a:r>
          <a:rPr lang="en-CA"/>
          <a:t>À traduire</a:t>
        </a:r>
      </a:p>
    </p188:txBody>
  </p188:cm>
</p188:cmLst>
</file>

<file path=ppt/comments/modernComment_22F_867C1172.xml><?xml version="1.0" encoding="utf-8"?>
<p188:cmLst xmlns:a="http://schemas.openxmlformats.org/drawingml/2006/main" xmlns:r="http://schemas.openxmlformats.org/officeDocument/2006/relationships" xmlns:p188="http://schemas.microsoft.com/office/powerpoint/2018/8/main">
  <p188:cm id="{D79026B7-E5BC-421A-8480-360063A8F6A9}" authorId="{C9F2B5EA-BD21-047C-3265-2C5ECAA0EB78}" created="2023-07-27T14:48:36.168">
    <ac:deMkLst xmlns:ac="http://schemas.microsoft.com/office/drawing/2013/main/command">
      <pc:docMk xmlns:pc="http://schemas.microsoft.com/office/powerpoint/2013/main/command"/>
      <pc:sldMk xmlns:pc="http://schemas.microsoft.com/office/powerpoint/2013/main/command" cId="2256277874" sldId="559"/>
      <ac:spMk id="26" creationId="{5EA4EED1-F44F-7539-7AE4-DE5DFAEEEABF}"/>
    </ac:deMkLst>
    <p188:txBody>
      <a:bodyPr/>
      <a:lstStyle/>
      <a:p>
        <a:r>
          <a:rPr lang="en-CA"/>
          <a:t>À traduire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CB7C4A-7CEA-43D1-A056-CBC974B182E5}" type="datetimeFigureOut">
              <a:rPr lang="en-CA" smtClean="0"/>
              <a:t>2023-08-23</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9311CB-16F7-47F3-8618-42B9C004305A}" type="slidenum">
              <a:rPr lang="en-CA" smtClean="0"/>
              <a:t>‹#›</a:t>
            </a:fld>
            <a:endParaRPr lang="en-CA"/>
          </a:p>
        </p:txBody>
      </p:sp>
    </p:spTree>
    <p:extLst>
      <p:ext uri="{BB962C8B-B14F-4D97-AF65-F5344CB8AC3E}">
        <p14:creationId xmlns:p14="http://schemas.microsoft.com/office/powerpoint/2010/main" val="1077046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ducks.ca/our-work/education/"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www.ducks.ca/our-work/education/"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fontAlgn="base">
              <a:spcBef>
                <a:spcPts val="0"/>
              </a:spcBef>
              <a:spcAft>
                <a:spcPts val="0"/>
              </a:spcAft>
            </a:pPr>
            <a:r>
              <a:rPr lang="fr-CA" sz="1800" dirty="0">
                <a:effectLst/>
                <a:latin typeface="Calibri" panose="020F0502020204030204" pitchFamily="34" charset="0"/>
                <a:ea typeface="Times New Roman" panose="02020603050405020304" pitchFamily="18" charset="0"/>
                <a:cs typeface="Times New Roman" panose="02020603050405020304" pitchFamily="18" charset="0"/>
              </a:rPr>
              <a:t>2023 © Canards Illimités Canada : Cette présentation est destinée à l'usage des enseignants, des ambassadeurs de Canards Illimités Canada (CIC) et d'autres affiliés ou associés à des fins éducatives uniquement. Veuillez respecter les photographes qui ont généreusement offert l'utilisation de leurs images et ne pas dupliquer ou désassembler cette présentation autrement que pour l'usage recommandé. Pour plus d'informations, veuillez consulter notre site Web à l'adresse suivante : </a:t>
            </a:r>
            <a:r>
              <a:rPr lang="fr-CA" sz="1800" u="none" strike="noStrike" dirty="0">
                <a:effectLst/>
                <a:latin typeface="Calibri" panose="020F0502020204030204" pitchFamily="34" charset="0"/>
                <a:ea typeface="Times New Roman" panose="02020603050405020304" pitchFamily="18" charset="0"/>
                <a:cs typeface="Times New Roman" panose="02020603050405020304" pitchFamily="18" charset="0"/>
                <a:hlinkClick r:id="rId3"/>
              </a:rPr>
              <a:t>https://www.ducks.ca/our-work/education/</a:t>
            </a:r>
            <a:r>
              <a:rPr lang="fr-CA" sz="1800" dirty="0">
                <a:effectLst/>
                <a:latin typeface="Calibri" panose="020F0502020204030204" pitchFamily="34" charset="0"/>
                <a:ea typeface="Times New Roman" panose="02020603050405020304" pitchFamily="18" charset="0"/>
                <a:cs typeface="Times New Roman" panose="02020603050405020304" pitchFamily="18" charset="0"/>
              </a:rPr>
              <a:t>. Ou, pour plus d'informations ou pour accéder aux images à d'autres fins, veuillez contacter CIC Éducation au courriel suivant : education@ducks.ca.</a:t>
            </a:r>
            <a:endParaRPr lang="en-CA" sz="1800" dirty="0">
              <a:effectLst/>
              <a:latin typeface="Times New Roman" panose="02020603050405020304" pitchFamily="18" charset="0"/>
              <a:ea typeface="Times New Roman" panose="02020603050405020304" pitchFamily="18" charset="0"/>
            </a:endParaRPr>
          </a:p>
          <a:p>
            <a:pPr marL="0" marR="0" indent="131445" fontAlgn="base">
              <a:spcBef>
                <a:spcPts val="0"/>
              </a:spcBef>
              <a:spcAft>
                <a:spcPts val="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Veuillez lire les notes sous chaque diapositive pour avoir un aperçu du matériel pédagogique et des instructions relatives aux activités. CIC Éducation a compilé des recherches approfondies sur la façon dont l'agriculture peut jouer un rôle clé dans la conservation de nos prairies indigènes tout en nous assurant que nous enseignons aux jeunes l'importance de ces écosystèmes en misant sur une approche et une perspective globale. Cette présentation PowerPoint a un ordre et un déroulement spécifique, veuillez vous assurer de le suivre.</a:t>
            </a:r>
            <a:endParaRPr lang="en-CA" sz="1800" dirty="0">
              <a:effectLst/>
              <a:latin typeface="Times New Roman" panose="02020603050405020304" pitchFamily="18" charset="0"/>
              <a:ea typeface="Times New Roman" panose="02020603050405020304" pitchFamily="18" charset="0"/>
            </a:endParaRPr>
          </a:p>
          <a:p>
            <a:pPr marL="0" marR="0" indent="457200" fontAlgn="base">
              <a:spcBef>
                <a:spcPts val="0"/>
              </a:spcBef>
              <a:spcAft>
                <a:spcPts val="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fr-CA" sz="1800" dirty="0">
                <a:effectLst/>
                <a:latin typeface="Calibri" panose="020F0502020204030204" pitchFamily="34" charset="0"/>
                <a:ea typeface="Times New Roman" panose="02020603050405020304" pitchFamily="18" charset="0"/>
                <a:cs typeface="Times New Roman" panose="02020603050405020304" pitchFamily="18" charset="0"/>
              </a:rPr>
              <a:t>Conçu pour les élèves du 3e secondaire et plus. Ce PowerPoint fait partie du dossier de ressources sur les prairies et l’agriculture. N’oubliez pas de consulter les ressources complémentaires ici : </a:t>
            </a:r>
            <a:r>
              <a:rPr lang="fr-CA" sz="180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insert live </a:t>
            </a:r>
            <a:r>
              <a:rPr lang="fr-CA" sz="1800" dirty="0" err="1">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link</a:t>
            </a:r>
            <a:endParaRPr lang="en-CA" sz="1800" dirty="0">
              <a:effectLst/>
              <a:latin typeface="Times New Roman" panose="02020603050405020304" pitchFamily="18" charset="0"/>
              <a:ea typeface="Times New Roman" panose="02020603050405020304" pitchFamily="18" charset="0"/>
            </a:endParaRPr>
          </a:p>
          <a:p>
            <a:pPr marL="0" marR="0" indent="228600" fontAlgn="base">
              <a:spcBef>
                <a:spcPts val="0"/>
              </a:spcBef>
              <a:spcAft>
                <a:spcPts val="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Avis : Discuter de l'histoire coloniale du Canada et de ses impacts actuels avec des jeunes peut être stressant et pourrait susciter de l'inconfort. Il est important d'aborder les sentiments d’inconfort et de rassurer les élèves qu'il est normal de les éprouver.</a:t>
            </a:r>
            <a:endParaRPr lang="en-CA" sz="1800" dirty="0">
              <a:effectLst/>
              <a:latin typeface="Times New Roman" panose="02020603050405020304" pitchFamily="18" charset="0"/>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08417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fr-CA" sz="1800" dirty="0">
                <a:effectLst/>
                <a:latin typeface="Calibri" panose="020F0502020204030204" pitchFamily="34" charset="0"/>
                <a:ea typeface="Calibri" panose="020F0502020204030204" pitchFamily="34" charset="0"/>
                <a:cs typeface="Arial" panose="020B0604020202020204" pitchFamily="34" charset="0"/>
              </a:rPr>
              <a:t>Au Canada, l'agriculture comporte une mosaïque de pratiques agricoles différentes, selon le type de cultures, le bétail élevé et l'échelle et la taille de la ferme. Notre meilleure chance d'aider à protéger l'habitat naturel dans les prairies est de travailler avec les gens et les agriculteurs qui possèdent la terre ! L'industrie agricole, les communautés des Premières Nations et CIC ont utilisé diverses stratégies pour établir ces relations de travail en vue de protéger et de restaurer les terres : </a:t>
            </a:r>
            <a:endParaRPr lang="en-CA"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10</a:t>
            </a:fld>
            <a:endParaRPr lang="en-CA"/>
          </a:p>
        </p:txBody>
      </p:sp>
    </p:spTree>
    <p:extLst>
      <p:ext uri="{BB962C8B-B14F-4D97-AF65-F5344CB8AC3E}">
        <p14:creationId xmlns:p14="http://schemas.microsoft.com/office/powerpoint/2010/main" val="298327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C9311CB-16F7-47F3-8618-42B9C004305A}" type="slidenum">
              <a:rPr lang="en-CA" smtClean="0"/>
              <a:t>11</a:t>
            </a:fld>
            <a:endParaRPr lang="en-CA"/>
          </a:p>
        </p:txBody>
      </p:sp>
    </p:spTree>
    <p:extLst>
      <p:ext uri="{BB962C8B-B14F-4D97-AF65-F5344CB8AC3E}">
        <p14:creationId xmlns:p14="http://schemas.microsoft.com/office/powerpoint/2010/main" val="18991718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fr-CA" sz="1800" dirty="0">
                <a:effectLst/>
                <a:latin typeface="Calibri" panose="020F0502020204030204" pitchFamily="34" charset="0"/>
                <a:ea typeface="Calibri" panose="020F0502020204030204" pitchFamily="34" charset="0"/>
                <a:cs typeface="Arial" panose="020B0604020202020204" pitchFamily="34" charset="0"/>
              </a:rPr>
              <a:t>Vrai ou faux ?  Les terres gérées par les communautés autochtones abritent une plus grande biodiversité que les parcs nationaux.</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fr-CA" sz="1800" dirty="0">
                <a:effectLst/>
                <a:latin typeface="Calibri" panose="020F0502020204030204" pitchFamily="34" charset="0"/>
                <a:ea typeface="Calibri" panose="020F0502020204030204" pitchFamily="34" charset="0"/>
                <a:cs typeface="Arial" panose="020B0604020202020204" pitchFamily="34" charset="0"/>
              </a:rPr>
              <a:t>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fr-CA" sz="1800" dirty="0">
                <a:effectLst/>
                <a:latin typeface="Calibri" panose="020F0502020204030204" pitchFamily="34" charset="0"/>
                <a:ea typeface="Calibri" panose="020F0502020204030204" pitchFamily="34" charset="0"/>
                <a:cs typeface="Arial" panose="020B0604020202020204" pitchFamily="34" charset="0"/>
              </a:rPr>
              <a:t>Quelle est la réponse ?  *</a:t>
            </a:r>
            <a:r>
              <a:rPr lang="fr-CA" sz="1800" b="1" dirty="0">
                <a:effectLst/>
                <a:latin typeface="Calibri" panose="020F0502020204030204" pitchFamily="34" charset="0"/>
                <a:ea typeface="Calibri" panose="020F0502020204030204" pitchFamily="34" charset="0"/>
                <a:cs typeface="Arial" panose="020B0604020202020204" pitchFamily="34" charset="0"/>
              </a:rPr>
              <a:t>Cliquez</a:t>
            </a:r>
            <a:r>
              <a:rPr lang="fr-CA" sz="1800" dirty="0">
                <a:effectLst/>
                <a:latin typeface="Calibri" panose="020F0502020204030204" pitchFamily="34" charset="0"/>
                <a:ea typeface="Calibri" panose="020F0502020204030204" pitchFamily="34" charset="0"/>
                <a:cs typeface="Arial" panose="020B0604020202020204" pitchFamily="34" charset="0"/>
              </a:rPr>
              <a:t>* VRAI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fr-CA" sz="1800" dirty="0">
                <a:effectLst/>
                <a:latin typeface="Calibri" panose="020F0502020204030204" pitchFamily="34" charset="0"/>
                <a:ea typeface="Calibri" panose="020F0502020204030204" pitchFamily="34" charset="0"/>
                <a:cs typeface="Arial" panose="020B0604020202020204" pitchFamily="34" charset="0"/>
              </a:rPr>
              <a:t>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fr-CA" sz="1800" dirty="0">
                <a:effectLst/>
                <a:latin typeface="Calibri" panose="020F0502020204030204" pitchFamily="34" charset="0"/>
                <a:ea typeface="Calibri" panose="020F0502020204030204" pitchFamily="34" charset="0"/>
                <a:cs typeface="Arial" panose="020B0604020202020204" pitchFamily="34" charset="0"/>
              </a:rPr>
              <a:t>D'après une étude réalisée en 2019 par l'Université de Colombie-Britannique, le nombre total d'oiseaux, de mammifères, d'amphibiens et de reptiles était le plus élevé sur les terres gérées ou cogérées par les communautés autochtones. Les zones protégées, telles que les parcs et les réserves fauniques, se classent au deuxième rang en matière de biodiversité.</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alibri"/>
              <a:ea typeface="Calibri" panose="020F0502020204030204" pitchFamily="34" charset="0"/>
              <a:cs typeface="Calibri"/>
            </a:endParaRPr>
          </a:p>
          <a:p>
            <a:r>
              <a:rPr lang="en-US" dirty="0">
                <a:latin typeface="Calibri"/>
                <a:ea typeface="Calibri" panose="020F0502020204030204" pitchFamily="34" charset="0"/>
                <a:cs typeface="Calibri"/>
              </a:rPr>
              <a:t>Source: </a:t>
            </a:r>
            <a:r>
              <a:rPr lang="en-US" dirty="0"/>
              <a:t>https://news.ubc.ca/2019/07/31/biodiversity-highest-on-indigenous-managed-lands/</a:t>
            </a:r>
            <a:endParaRPr lang="en-US" dirty="0">
              <a:effectLst/>
              <a:latin typeface="Calibri" panose="020F0502020204030204" pitchFamily="34" charset="0"/>
              <a:ea typeface="Calibri" panose="020F0502020204030204" pitchFamily="34" charset="0"/>
              <a:cs typeface="Calibri"/>
            </a:endParaRPr>
          </a:p>
          <a:p>
            <a:pPr>
              <a:lnSpc>
                <a:spcPct val="107000"/>
              </a:lnSpc>
              <a:spcAft>
                <a:spcPts val="800"/>
              </a:spcAft>
            </a:pPr>
            <a:endParaRPr lang="en-US" sz="1800" dirty="0">
              <a:latin typeface="Calibri" panose="020F0502020204030204" pitchFamily="34" charset="0"/>
              <a:cs typeface="Calibri" panose="020F0502020204030204"/>
            </a:endParaRPr>
          </a:p>
          <a:p>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12</a:t>
            </a:fld>
            <a:endParaRPr lang="en-CA"/>
          </a:p>
        </p:txBody>
      </p:sp>
    </p:spTree>
    <p:extLst>
      <p:ext uri="{BB962C8B-B14F-4D97-AF65-F5344CB8AC3E}">
        <p14:creationId xmlns:p14="http://schemas.microsoft.com/office/powerpoint/2010/main" val="42329314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Les peuples autochtones gèrent 80 % de la biodiversité restante de la planète, et pourtant ils ne constituent que 5 % de la population mondiale. En 2018, le Canada a mandaté un Cercle d'experts autochtones pour étudier la façon dont la conservation menée par les Autochtones pourrait aider le Canada à atteindre ses objectifs de conservation. Il en est ressorti les grandes lignes des IPCAS –  </a:t>
            </a:r>
            <a:r>
              <a:rPr lang="fr-CA" sz="1800" dirty="0" err="1">
                <a:effectLst/>
                <a:latin typeface="Calibri" panose="020F0502020204030204" pitchFamily="34" charset="0"/>
                <a:ea typeface="Calibri" panose="020F0502020204030204" pitchFamily="34" charset="0"/>
                <a:cs typeface="Arial" panose="020B0604020202020204" pitchFamily="34" charset="0"/>
              </a:rPr>
              <a:t>Indigenous</a:t>
            </a:r>
            <a:r>
              <a:rPr lang="fr-CA" sz="1800" dirty="0">
                <a:effectLst/>
                <a:latin typeface="Calibri" panose="020F0502020204030204" pitchFamily="34" charset="0"/>
                <a:ea typeface="Calibri" panose="020F0502020204030204" pitchFamily="34" charset="0"/>
                <a:cs typeface="Arial" panose="020B0604020202020204" pitchFamily="34" charset="0"/>
              </a:rPr>
              <a:t> </a:t>
            </a:r>
            <a:r>
              <a:rPr lang="fr-CA" sz="1800" dirty="0" err="1">
                <a:effectLst/>
                <a:latin typeface="Calibri" panose="020F0502020204030204" pitchFamily="34" charset="0"/>
                <a:ea typeface="Calibri" panose="020F0502020204030204" pitchFamily="34" charset="0"/>
                <a:cs typeface="Arial" panose="020B0604020202020204" pitchFamily="34" charset="0"/>
              </a:rPr>
              <a:t>Protected</a:t>
            </a:r>
            <a:r>
              <a:rPr lang="fr-CA" sz="1800" dirty="0">
                <a:effectLst/>
                <a:latin typeface="Calibri" panose="020F0502020204030204" pitchFamily="34" charset="0"/>
                <a:ea typeface="Calibri" panose="020F0502020204030204" pitchFamily="34" charset="0"/>
                <a:cs typeface="Arial" panose="020B0604020202020204" pitchFamily="34" charset="0"/>
              </a:rPr>
              <a:t> and </a:t>
            </a:r>
            <a:r>
              <a:rPr lang="fr-CA" sz="1800" dirty="0" err="1">
                <a:effectLst/>
                <a:latin typeface="Calibri" panose="020F0502020204030204" pitchFamily="34" charset="0"/>
                <a:ea typeface="Calibri" panose="020F0502020204030204" pitchFamily="34" charset="0"/>
                <a:cs typeface="Arial" panose="020B0604020202020204" pitchFamily="34" charset="0"/>
              </a:rPr>
              <a:t>Conserved</a:t>
            </a:r>
            <a:r>
              <a:rPr lang="fr-CA" sz="1800" dirty="0">
                <a:effectLst/>
                <a:latin typeface="Calibri" panose="020F0502020204030204" pitchFamily="34" charset="0"/>
                <a:ea typeface="Calibri" panose="020F0502020204030204" pitchFamily="34" charset="0"/>
                <a:cs typeface="Arial" panose="020B0604020202020204" pitchFamily="34" charset="0"/>
              </a:rPr>
              <a:t> Areas –  qui sont des zones où les peuples autochtones peuvent diriger la protection de la terre en utilisant leurs lois et leurs valeurs pour gouverner. Au cours des deux dernières années, 90 % </a:t>
            </a:r>
            <a:r>
              <a:rPr lang="fr-CA" sz="1800" u="sng" dirty="0">
                <a:solidFill>
                  <a:srgbClr val="0563C1"/>
                </a:solidFill>
                <a:effectLst/>
                <a:latin typeface="Calibri" panose="020F0502020204030204" pitchFamily="34" charset="0"/>
                <a:ea typeface="Calibri" panose="020F0502020204030204" pitchFamily="34" charset="0"/>
                <a:cs typeface="Arial" panose="020B0604020202020204" pitchFamily="34" charset="0"/>
              </a:rPr>
              <a:t>des aires protégées et de conservation </a:t>
            </a:r>
            <a:r>
              <a:rPr lang="en-CA" sz="1800" dirty="0">
                <a:effectLst/>
                <a:latin typeface="Calibri" panose="020F0502020204030204" pitchFamily="34" charset="0"/>
                <a:ea typeface="Calibri" panose="020F0502020204030204" pitchFamily="34" charset="0"/>
                <a:cs typeface="Arial" panose="020B0604020202020204" pitchFamily="34" charset="0"/>
              </a:rPr>
              <a:t> </a:t>
            </a:r>
            <a:r>
              <a:rPr lang="fr-CA" sz="1800" dirty="0">
                <a:effectLst/>
                <a:latin typeface="Calibri" panose="020F0502020204030204" pitchFamily="34" charset="0"/>
                <a:ea typeface="Calibri" panose="020F0502020204030204" pitchFamily="34" charset="0"/>
                <a:cs typeface="Arial" panose="020B0604020202020204" pitchFamily="34" charset="0"/>
              </a:rPr>
              <a:t>nouvellement créées au Canada sont le résultat d'un leadership et d'un partenariat dirigés par les Autochtones.</a:t>
            </a:r>
            <a:endParaRPr lang="en-CA" dirty="0"/>
          </a:p>
        </p:txBody>
      </p:sp>
      <p:sp>
        <p:nvSpPr>
          <p:cNvPr id="4" name="Slide Number Placeholder 3"/>
          <p:cNvSpPr>
            <a:spLocks noGrp="1"/>
          </p:cNvSpPr>
          <p:nvPr>
            <p:ph type="sldNum" sz="quarter" idx="5"/>
          </p:nvPr>
        </p:nvSpPr>
        <p:spPr/>
        <p:txBody>
          <a:bodyPr/>
          <a:lstStyle/>
          <a:p>
            <a:fld id="{8C9311CB-16F7-47F3-8618-42B9C004305A}" type="slidenum">
              <a:rPr lang="en-CA" smtClean="0"/>
              <a:t>13</a:t>
            </a:fld>
            <a:endParaRPr lang="en-CA" dirty="0"/>
          </a:p>
        </p:txBody>
      </p:sp>
    </p:spTree>
    <p:extLst>
      <p:ext uri="{BB962C8B-B14F-4D97-AF65-F5344CB8AC3E}">
        <p14:creationId xmlns:p14="http://schemas.microsoft.com/office/powerpoint/2010/main" val="41726086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fr-CA" sz="1800" dirty="0">
                <a:effectLst/>
                <a:latin typeface="Calibri" panose="020F0502020204030204" pitchFamily="34" charset="0"/>
                <a:ea typeface="Calibri" panose="020F0502020204030204" pitchFamily="34" charset="0"/>
                <a:cs typeface="Arial" panose="020B0604020202020204" pitchFamily="34" charset="0"/>
              </a:rPr>
              <a:t>Nous voulons que vous rencontriez des héros des prairies de tout le Canada qui travaillent à la protection des écosystèmes des prairies par la restauration, la gestion des incendies et la conservation des semences.</a:t>
            </a:r>
            <a:endParaRPr lang="en-CA"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14</a:t>
            </a:fld>
            <a:endParaRPr lang="en-CA"/>
          </a:p>
        </p:txBody>
      </p:sp>
    </p:spTree>
    <p:extLst>
      <p:ext uri="{BB962C8B-B14F-4D97-AF65-F5344CB8AC3E}">
        <p14:creationId xmlns:p14="http://schemas.microsoft.com/office/powerpoint/2010/main" val="22755078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Voici </a:t>
            </a:r>
            <a:r>
              <a:rPr lang="fr-CA" sz="1800" dirty="0" err="1">
                <a:effectLst/>
                <a:latin typeface="Calibri" panose="020F0502020204030204" pitchFamily="34" charset="0"/>
                <a:ea typeface="Calibri" panose="020F0502020204030204" pitchFamily="34" charset="0"/>
                <a:cs typeface="Arial" panose="020B0604020202020204" pitchFamily="34" charset="0"/>
              </a:rPr>
              <a:t>Api'soomaahka</a:t>
            </a:r>
            <a:r>
              <a:rPr lang="fr-CA" sz="1800" dirty="0">
                <a:effectLst/>
                <a:latin typeface="Calibri" panose="020F0502020204030204" pitchFamily="34" charset="0"/>
                <a:ea typeface="Calibri" panose="020F0502020204030204" pitchFamily="34" charset="0"/>
                <a:cs typeface="Arial" panose="020B0604020202020204" pitchFamily="34" charset="0"/>
              </a:rPr>
              <a:t> William Singer</a:t>
            </a:r>
            <a:r>
              <a:rPr lang="fr-FR" sz="1800" dirty="0">
                <a:effectLst/>
                <a:latin typeface="Calibri" panose="020F0502020204030204" pitchFamily="34" charset="0"/>
                <a:ea typeface="Calibri" panose="020F0502020204030204" pitchFamily="34" charset="0"/>
                <a:cs typeface="Arial" panose="020B0604020202020204" pitchFamily="34" charset="0"/>
              </a:rPr>
              <a:t>, personnage important dans la re</a:t>
            </a:r>
            <a:r>
              <a:rPr lang="fr-CA" sz="1800" dirty="0" err="1">
                <a:effectLst/>
                <a:latin typeface="Calibri" panose="020F0502020204030204" pitchFamily="34" charset="0"/>
                <a:ea typeface="Calibri" panose="020F0502020204030204" pitchFamily="34" charset="0"/>
                <a:cs typeface="Arial" panose="020B0604020202020204" pitchFamily="34" charset="0"/>
              </a:rPr>
              <a:t>stauration</a:t>
            </a:r>
            <a:r>
              <a:rPr lang="fr-CA" sz="1800" dirty="0">
                <a:effectLst/>
                <a:latin typeface="Calibri" panose="020F0502020204030204" pitchFamily="34" charset="0"/>
                <a:ea typeface="Calibri" panose="020F0502020204030204" pitchFamily="34" charset="0"/>
                <a:cs typeface="Arial" panose="020B0604020202020204" pitchFamily="34" charset="0"/>
              </a:rPr>
              <a:t> des Prairies. Lorsque Singer était enfant, son père cultivait leurs terres. Singer travaille à la protection des Prairies en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800100" marR="0" lvl="1" indent="-342900">
              <a:lnSpc>
                <a:spcPct val="107000"/>
              </a:lnSpc>
              <a:spcBef>
                <a:spcPts val="0"/>
              </a:spcBef>
              <a:spcAft>
                <a:spcPts val="0"/>
              </a:spcAft>
              <a:buFont typeface="Arial" panose="020B0604020202020204" pitchFamily="34" charset="0"/>
              <a:buChar char="•"/>
            </a:pPr>
            <a:r>
              <a:rPr lang="fr-CA" sz="1800" dirty="0">
                <a:effectLst/>
                <a:latin typeface="Calibri" panose="020F0502020204030204" pitchFamily="34" charset="0"/>
                <a:ea typeface="Calibri" panose="020F0502020204030204" pitchFamily="34" charset="0"/>
                <a:cs typeface="Arial" panose="020B0604020202020204" pitchFamily="34" charset="0"/>
              </a:rPr>
              <a:t>Cultivant des plantes indigènes pour aider la terre ce qui est bénéfique à la faune et à la communauté. Cela permet de protéger les plantes traditionnelles comme la sauge et le foin d'odeur, et d'améliorer la biodiversité.</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800100" marR="0" lvl="1" indent="-342900">
              <a:lnSpc>
                <a:spcPct val="107000"/>
              </a:lnSpc>
              <a:spcBef>
                <a:spcPts val="0"/>
              </a:spcBef>
              <a:spcAft>
                <a:spcPts val="800"/>
              </a:spcAft>
              <a:buFont typeface="Arial" panose="020B0604020202020204" pitchFamily="34" charset="0"/>
              <a:buChar char="•"/>
            </a:pPr>
            <a:r>
              <a:rPr lang="fr-CA" sz="1800" dirty="0">
                <a:effectLst/>
                <a:latin typeface="Calibri" panose="020F0502020204030204" pitchFamily="34" charset="0"/>
                <a:ea typeface="Calibri" panose="020F0502020204030204" pitchFamily="34" charset="0"/>
                <a:cs typeface="Arial" panose="020B0604020202020204" pitchFamily="34" charset="0"/>
              </a:rPr>
              <a:t>Évitant l'utilisation de pesticides et d'herbicides et recourant aux brûlages dirigés pour recommencer des techniques naturelles d'entretien du paysage.</a:t>
            </a:r>
            <a:endParaRPr lang="en-CA"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3E6DDC-6814-426B-836F-B5C715FBAE47}"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40845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fr-CA" sz="1800" dirty="0">
                <a:effectLst/>
                <a:latin typeface="Calibri" panose="020F0502020204030204" pitchFamily="34" charset="0"/>
                <a:ea typeface="Calibri" panose="020F0502020204030204" pitchFamily="34" charset="0"/>
                <a:cs typeface="Arial" panose="020B0604020202020204" pitchFamily="34" charset="0"/>
              </a:rPr>
              <a:t>Voici Caroline Chartrand, une Métisse de Winnipeg, au Manitoba, qui aide à sauver les graines des plantes qui auraient été cultivées traditionnellement par les Métis du Manitoba. Ce faisant, Caroline contribue à inverser le rythme d'extinction de nombreuses variétés de plantes, tout en augmentant la biodiversité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fr-CA" sz="1800" dirty="0">
                <a:effectLst/>
                <a:latin typeface="Calibri" panose="020F0502020204030204" pitchFamily="34" charset="0"/>
                <a:ea typeface="Calibri" panose="020F0502020204030204" pitchFamily="34" charset="0"/>
                <a:cs typeface="Arial" panose="020B0604020202020204" pitchFamily="34" charset="0"/>
              </a:rPr>
              <a:t>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fr-CA" sz="1800" dirty="0">
                <a:effectLst/>
                <a:latin typeface="Calibri" panose="020F0502020204030204" pitchFamily="34" charset="0"/>
                <a:ea typeface="Calibri" panose="020F0502020204030204" pitchFamily="34" charset="0"/>
                <a:cs typeface="Arial" panose="020B0604020202020204" pitchFamily="34" charset="0"/>
              </a:rPr>
              <a:t>Dans les années 1800, les Métis cultivaient environ 120 variétés de semences. Aujourd'hui, on ne trouve que 20 de ces espèces. Au Canada, les trois quarts de toutes les variétés de cultures que nous cultivions avant le 20</a:t>
            </a:r>
            <a:r>
              <a:rPr lang="fr-CA" sz="1800" baseline="30000" dirty="0">
                <a:effectLst/>
                <a:latin typeface="Calibri" panose="020F0502020204030204" pitchFamily="34" charset="0"/>
                <a:ea typeface="Calibri" panose="020F0502020204030204" pitchFamily="34" charset="0"/>
                <a:cs typeface="Arial" panose="020B0604020202020204" pitchFamily="34" charset="0"/>
              </a:rPr>
              <a:t>e</a:t>
            </a:r>
            <a:r>
              <a:rPr lang="fr-CA" sz="1800" dirty="0">
                <a:effectLst/>
                <a:latin typeface="Calibri" panose="020F0502020204030204" pitchFamily="34" charset="0"/>
                <a:ea typeface="Calibri" panose="020F0502020204030204" pitchFamily="34" charset="0"/>
                <a:cs typeface="Arial" panose="020B0604020202020204" pitchFamily="34" charset="0"/>
              </a:rPr>
              <a:t> siècle ont disparu. Sur le quart qui reste, seuls 10 % sont disponibles auprès des entreprises semencières canadiennes. Caroline fait partie des quelques agriculteurs et jardiniers autochtones qui s'efforcent de partager leurs connaissances, leurs histoires et leurs semences afin de protéger et de retrouver certaines de ces variétés qui étaient autrefois cultivées traditionnellement par les Ojibwés, les Métis et les Cris. </a:t>
            </a:r>
            <a:endParaRPr lang="en-CA"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3E6DDC-6814-426B-836F-B5C715FBAE47}"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81955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C9311CB-16F7-47F3-8618-42B9C004305A}" type="slidenum">
              <a:rPr lang="en-CA" smtClean="0"/>
              <a:t>17</a:t>
            </a:fld>
            <a:endParaRPr lang="en-CA"/>
          </a:p>
        </p:txBody>
      </p:sp>
    </p:spTree>
    <p:extLst>
      <p:ext uri="{BB962C8B-B14F-4D97-AF65-F5344CB8AC3E}">
        <p14:creationId xmlns:p14="http://schemas.microsoft.com/office/powerpoint/2010/main" val="832776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Q : Vrai ou faux (demandez aux élèves de lever la main s'ils pensent que l'affirmation est vraie. Demandez-leur de lever la main s'ils pensent que l'affirmation est fausse.)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Quelle est la réponse ?  *</a:t>
            </a:r>
            <a:r>
              <a:rPr lang="fr-CA" sz="1800" b="1" dirty="0">
                <a:effectLst/>
                <a:latin typeface="Calibri" panose="020F0502020204030204" pitchFamily="34" charset="0"/>
                <a:ea typeface="Calibri" panose="020F0502020204030204" pitchFamily="34" charset="0"/>
                <a:cs typeface="Arial" panose="020B0604020202020204" pitchFamily="34" charset="0"/>
              </a:rPr>
              <a:t>Cliquez</a:t>
            </a:r>
            <a:r>
              <a:rPr lang="fr-CA" sz="1800" dirty="0">
                <a:effectLst/>
                <a:latin typeface="Calibri" panose="020F0502020204030204" pitchFamily="34" charset="0"/>
                <a:ea typeface="Calibri" panose="020F0502020204030204" pitchFamily="34" charset="0"/>
                <a:cs typeface="Arial" panose="020B0604020202020204" pitchFamily="34" charset="0"/>
              </a:rPr>
              <a:t>* FAUX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r>
              <a:rPr lang="fr-CA" sz="1800" b="1" dirty="0">
                <a:effectLst/>
                <a:latin typeface="Calibri" panose="020F0502020204030204" pitchFamily="34" charset="0"/>
                <a:ea typeface="Calibri" panose="020F0502020204030204" pitchFamily="34" charset="0"/>
                <a:cs typeface="Arial" panose="020B0604020202020204" pitchFamily="34" charset="0"/>
              </a:rPr>
              <a:t>Réponse</a:t>
            </a:r>
            <a:r>
              <a:rPr lang="fr-CA" sz="1800" dirty="0">
                <a:effectLst/>
                <a:latin typeface="Calibri" panose="020F0502020204030204" pitchFamily="34" charset="0"/>
                <a:ea typeface="Calibri" panose="020F0502020204030204" pitchFamily="34" charset="0"/>
                <a:cs typeface="Arial" panose="020B0604020202020204" pitchFamily="34" charset="0"/>
              </a:rPr>
              <a:t> : Le bétail peut être utilisé comme outil de gestion pour imiter les systèmes naturels. Sans pâturage, le système est déséquilibré. Cependant, le pâturage doit être géré, car le surpâturage peut également être nuisible.</a:t>
            </a:r>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18</a:t>
            </a:fld>
            <a:endParaRPr lang="en-CA"/>
          </a:p>
        </p:txBody>
      </p:sp>
    </p:spTree>
    <p:extLst>
      <p:ext uri="{BB962C8B-B14F-4D97-AF65-F5344CB8AC3E}">
        <p14:creationId xmlns:p14="http://schemas.microsoft.com/office/powerpoint/2010/main" val="164303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Bef>
                <a:spcPts val="0"/>
              </a:spcBef>
              <a:spcAft>
                <a:spcPts val="0"/>
              </a:spcAft>
              <a:buFont typeface="Arial" panose="020B0604020202020204" pitchFamily="34" charset="0"/>
              <a:buNone/>
            </a:pPr>
            <a:r>
              <a:rPr lang="fr-CA" sz="1800" dirty="0">
                <a:effectLst/>
                <a:latin typeface="Calibri" panose="020F0502020204030204" pitchFamily="34" charset="0"/>
                <a:ea typeface="Calibri" panose="020F0502020204030204" pitchFamily="34" charset="0"/>
                <a:cs typeface="Arial" panose="020B0604020202020204" pitchFamily="34" charset="0"/>
              </a:rPr>
              <a:t>Les zones où l'on élève du bétail peuvent contribuer à la protection des prairies et des milieux humides. En protégeant les habitats existants sur ces terres et en gérant les prairies avec le bétail, nous pouvons constater de nombreux avantages tels que la possibilité</a:t>
            </a:r>
            <a:r>
              <a:rPr lang="en-US" sz="1800" dirty="0">
                <a:effectLst/>
                <a:latin typeface="Calibri" panose="020F0502020204030204" pitchFamily="34" charset="0"/>
                <a:ea typeface="Calibri" panose="020F0502020204030204" pitchFamily="34" charset="0"/>
                <a:cs typeface="Arial" panose="020B0604020202020204" pitchFamily="34" charset="0"/>
              </a:rPr>
              <a:t> de: </a:t>
            </a:r>
          </a:p>
          <a:p>
            <a:pPr marL="742950" marR="0" lvl="1" indent="-285750">
              <a:lnSpc>
                <a:spcPct val="107000"/>
              </a:lnSpc>
              <a:spcBef>
                <a:spcPts val="0"/>
              </a:spcBef>
              <a:spcAft>
                <a:spcPts val="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Arial" panose="020B0604020202020204" pitchFamily="34" charset="0"/>
              </a:rPr>
              <a:t>stocker du </a:t>
            </a:r>
            <a:r>
              <a:rPr lang="en-US" sz="1800" dirty="0" err="1">
                <a:effectLst/>
                <a:latin typeface="Calibri" panose="020F0502020204030204" pitchFamily="34" charset="0"/>
                <a:ea typeface="Calibri" panose="020F0502020204030204" pitchFamily="34" charset="0"/>
                <a:cs typeface="Arial" panose="020B0604020202020204" pitchFamily="34" charset="0"/>
              </a:rPr>
              <a:t>carbone</a:t>
            </a:r>
            <a:r>
              <a:rPr lang="en-US" sz="1800" dirty="0">
                <a:effectLst/>
                <a:latin typeface="Calibri" panose="020F0502020204030204" pitchFamily="34" charset="0"/>
                <a:ea typeface="Calibri" panose="020F0502020204030204" pitchFamily="34" charset="0"/>
                <a:cs typeface="Arial" panose="020B0604020202020204" pitchFamily="34" charset="0"/>
              </a:rPr>
              <a:t>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800100" marR="0" lvl="1" indent="-342900">
              <a:lnSpc>
                <a:spcPct val="107000"/>
              </a:lnSpc>
              <a:spcBef>
                <a:spcPts val="0"/>
              </a:spcBef>
              <a:spcAft>
                <a:spcPts val="0"/>
              </a:spcAft>
              <a:buFont typeface="Arial" panose="020B0604020202020204" pitchFamily="34" charset="0"/>
              <a:buChar char="•"/>
            </a:pPr>
            <a:r>
              <a:rPr lang="en-US" sz="1800" dirty="0" err="1">
                <a:effectLst/>
                <a:latin typeface="Calibri" panose="020F0502020204030204" pitchFamily="34" charset="0"/>
                <a:ea typeface="Calibri" panose="020F0502020204030204" pitchFamily="34" charset="0"/>
                <a:cs typeface="Arial" panose="020B0604020202020204" pitchFamily="34" charset="0"/>
              </a:rPr>
              <a:t>fournir</a:t>
            </a:r>
            <a:r>
              <a:rPr lang="en-US" sz="1800" dirty="0">
                <a:effectLst/>
                <a:latin typeface="Calibri" panose="020F0502020204030204" pitchFamily="34" charset="0"/>
                <a:ea typeface="Calibri" panose="020F0502020204030204" pitchFamily="34" charset="0"/>
                <a:cs typeface="Arial" panose="020B0604020202020204" pitchFamily="34" charset="0"/>
              </a:rPr>
              <a:t> de </a:t>
            </a:r>
            <a:r>
              <a:rPr lang="en-US" sz="1800" dirty="0" err="1">
                <a:effectLst/>
                <a:latin typeface="Calibri" panose="020F0502020204030204" pitchFamily="34" charset="0"/>
                <a:ea typeface="Calibri" panose="020F0502020204030204" pitchFamily="34" charset="0"/>
                <a:cs typeface="Arial" panose="020B0604020202020204" pitchFamily="34" charset="0"/>
              </a:rPr>
              <a:t>l'eau</a:t>
            </a:r>
            <a:r>
              <a:rPr lang="en-US" sz="1800" dirty="0">
                <a:effectLst/>
                <a:latin typeface="Calibri" panose="020F0502020204030204" pitchFamily="34" charset="0"/>
                <a:ea typeface="Calibri" panose="020F0502020204030204" pitchFamily="34" charset="0"/>
                <a:cs typeface="Arial" panose="020B0604020202020204" pitchFamily="34" charset="0"/>
              </a:rPr>
              <a:t> potable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800100" marR="0" lvl="1" indent="-342900">
              <a:lnSpc>
                <a:spcPct val="107000"/>
              </a:lnSpc>
              <a:spcBef>
                <a:spcPts val="0"/>
              </a:spcBef>
              <a:spcAft>
                <a:spcPts val="0"/>
              </a:spcAft>
              <a:buFont typeface="Arial" panose="020B0604020202020204" pitchFamily="34" charset="0"/>
              <a:buChar char="•"/>
            </a:pPr>
            <a:r>
              <a:rPr lang="fr-CA" sz="1800" dirty="0">
                <a:effectLst/>
                <a:latin typeface="Calibri" panose="020F0502020204030204" pitchFamily="34" charset="0"/>
                <a:ea typeface="Calibri" panose="020F0502020204030204" pitchFamily="34" charset="0"/>
                <a:cs typeface="Arial" panose="020B0604020202020204" pitchFamily="34" charset="0"/>
              </a:rPr>
              <a:t>protéger des inondations et de la sécheresse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800100" marR="0" lvl="1" indent="-342900">
              <a:lnSpc>
                <a:spcPct val="107000"/>
              </a:lnSpc>
              <a:spcBef>
                <a:spcPts val="0"/>
              </a:spcBef>
              <a:spcAft>
                <a:spcPts val="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Arial" panose="020B0604020202020204" pitchFamily="34" charset="0"/>
              </a:rPr>
              <a:t>conserver les sols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800100" marR="0" lvl="1" indent="-342900">
              <a:lnSpc>
                <a:spcPct val="107000"/>
              </a:lnSpc>
              <a:spcBef>
                <a:spcPts val="0"/>
              </a:spcBef>
              <a:spcAft>
                <a:spcPts val="800"/>
              </a:spcAft>
              <a:buFont typeface="Arial" panose="020B0604020202020204" pitchFamily="34" charset="0"/>
              <a:buChar char="•"/>
            </a:pPr>
            <a:r>
              <a:rPr lang="en-US" sz="1800" dirty="0" err="1">
                <a:effectLst/>
                <a:latin typeface="Calibri" panose="020F0502020204030204" pitchFamily="34" charset="0"/>
                <a:ea typeface="Calibri" panose="020F0502020204030204" pitchFamily="34" charset="0"/>
                <a:cs typeface="Arial" panose="020B0604020202020204" pitchFamily="34" charset="0"/>
              </a:rPr>
              <a:t>améliorer</a:t>
            </a:r>
            <a:r>
              <a:rPr lang="en-US" sz="1800" dirty="0">
                <a:effectLst/>
                <a:latin typeface="Calibri" panose="020F0502020204030204" pitchFamily="34" charset="0"/>
                <a:ea typeface="Calibri" panose="020F0502020204030204" pitchFamily="34" charset="0"/>
                <a:cs typeface="Arial" panose="020B0604020202020204" pitchFamily="34" charset="0"/>
              </a:rPr>
              <a:t> la </a:t>
            </a:r>
            <a:r>
              <a:rPr lang="en-US" sz="1800" dirty="0" err="1">
                <a:effectLst/>
                <a:latin typeface="Calibri" panose="020F0502020204030204" pitchFamily="34" charset="0"/>
                <a:ea typeface="Calibri" panose="020F0502020204030204" pitchFamily="34" charset="0"/>
                <a:cs typeface="Arial" panose="020B0604020202020204" pitchFamily="34" charset="0"/>
              </a:rPr>
              <a:t>biodiversité</a:t>
            </a:r>
            <a:r>
              <a:rPr lang="en-US" sz="1800" dirty="0">
                <a:effectLst/>
                <a:latin typeface="Calibri" panose="020F0502020204030204" pitchFamily="34" charset="0"/>
                <a:ea typeface="Calibri" panose="020F0502020204030204" pitchFamily="34" charset="0"/>
                <a:cs typeface="Arial" panose="020B0604020202020204" pitchFamily="34" charset="0"/>
              </a:rPr>
              <a:t> </a:t>
            </a:r>
            <a:r>
              <a:rPr lang="en-CA" sz="1800" dirty="0">
                <a:effectLst/>
                <a:latin typeface="Calibri" panose="020F0502020204030204" pitchFamily="34" charset="0"/>
                <a:ea typeface="Calibri" panose="020F050202020403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fld id="{863E6DDC-6814-426B-836F-B5C715FBAE47}" type="slidenum">
              <a:rPr lang="en-CA" smtClean="0"/>
              <a:t>19</a:t>
            </a:fld>
            <a:endParaRPr lang="en-CA"/>
          </a:p>
        </p:txBody>
      </p:sp>
    </p:spTree>
    <p:extLst>
      <p:ext uri="{BB962C8B-B14F-4D97-AF65-F5344CB8AC3E}">
        <p14:creationId xmlns:p14="http://schemas.microsoft.com/office/powerpoint/2010/main" val="1280885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24514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800" b="1" dirty="0">
                <a:solidFill>
                  <a:srgbClr val="E9E642"/>
                </a:solidFill>
                <a:latin typeface="Branding Black" pitchFamily="2" charset="77"/>
              </a:rPr>
              <a:t>SOUTIEN À L'AGRICULTURE BASÉE SUR L'HERBE</a:t>
            </a:r>
            <a:endParaRPr kumimoji="0" lang="en-CA" sz="1800" b="1" i="0" u="none" strike="noStrike" kern="1200" cap="none" spc="0" normalizeH="0" baseline="0" noProof="0" dirty="0">
              <a:ln>
                <a:noFill/>
              </a:ln>
              <a:solidFill>
                <a:srgbClr val="E9E642"/>
              </a:solidFill>
              <a:effectLst/>
              <a:uLnTx/>
              <a:uFillTx/>
              <a:latin typeface="Branding Black" pitchFamily="2" charset="77"/>
              <a:ea typeface="+mn-ea"/>
              <a:cs typeface="+mn-cs"/>
            </a:endParaRPr>
          </a:p>
          <a:p>
            <a:pPr marL="0" marR="0">
              <a:lnSpc>
                <a:spcPct val="107000"/>
              </a:lnSpc>
              <a:spcBef>
                <a:spcPts val="0"/>
              </a:spcBef>
              <a:spcAft>
                <a:spcPts val="80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Les éleveurs de bovins et de bétail peuvent contribuer à la sauvegarde de nos prairies de diverses manières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fr-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À la suite des difficultés économiques causées par l'ESB (encéphalopathie spongiforme bovine ou maladie de la vache folle), 26 000 producteurs de viande bovine ont quitté le secteur entre 2006 et 2011. Parallèlement à leur retrait du secteur, 2,22 millions d'acres de prairies ont été perdus en raison de leur conversion à d'autres usages. Le maintien du bétail sur les terres et le soutien à l'agriculture à base d'herbe peuvent contribuer à empêcher la conversion et la disparition de ces prairies !</a:t>
            </a:r>
            <a:endParaRPr lang="en-CA"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3E6DDC-6814-426B-836F-B5C715FBAE47}"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91879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Les zones riveraines sont des zones situées à proximité des lacs, des rivières, des ruisseaux et des zones humides. Les zones riveraines sont très utiles pour protéger la qualité de l'eau de ces écosystèmes proches qui peuvent être situés sur ou à côté de terres agricoles. Toutefois, elles doivent être gérées avec soin afin de pouvoir jouer correctement leur rôle de filtre et de tampon pour préserver la qualité de l'eau. Les zones riveraines et les sources d'eau peuvent être protégées en empêchant le surpâturage dans ces zones et en limitant l'accès du bétail à ces masses d'eau. L'utilisation de sites d'abreuvement en dehors des cours d'eau peut réduire l'impact du bétail dans les zones riveraines et contribuer à améliorer la qualité de l'eau.</a:t>
            </a:r>
            <a:endParaRPr lang="en-CA"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3E6DDC-6814-426B-836F-B5C715FBAE47}"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11895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fr-CA" sz="1800" b="1" dirty="0">
                <a:effectLst/>
                <a:latin typeface="Calibri" panose="020F0502020204030204" pitchFamily="34" charset="0"/>
                <a:ea typeface="Calibri" panose="020F0502020204030204" pitchFamily="34" charset="0"/>
                <a:cs typeface="Arial" panose="020B0604020202020204" pitchFamily="34" charset="0"/>
              </a:rPr>
              <a:t>Pourquoi</a:t>
            </a:r>
            <a:r>
              <a:rPr lang="fr-CA" sz="1800" dirty="0">
                <a:effectLst/>
                <a:latin typeface="Calibri" panose="020F0502020204030204" pitchFamily="34" charset="0"/>
                <a:ea typeface="Calibri" panose="020F0502020204030204" pitchFamily="34" charset="0"/>
                <a:cs typeface="Arial" panose="020B0604020202020204" pitchFamily="34" charset="0"/>
              </a:rPr>
              <a:t> ? Les prairies, les pâturages cultivés et les écosystèmes indigènes ont évolué avec des herbivores– vous souvenez-vous du bison ? </a:t>
            </a:r>
          </a:p>
          <a:p>
            <a:pPr>
              <a:lnSpc>
                <a:spcPct val="107000"/>
              </a:lnSpc>
            </a:pPr>
            <a:endParaRPr lang="en-CA" sz="1800" dirty="0">
              <a:cs typeface="Calibri" panose="020F0502020204030204"/>
            </a:endParaRPr>
          </a:p>
          <a:p>
            <a:pPr marL="0" marR="0">
              <a:lnSpc>
                <a:spcPct val="107000"/>
              </a:lnSpc>
              <a:spcBef>
                <a:spcPts val="0"/>
              </a:spcBef>
              <a:spcAft>
                <a:spcPts val="800"/>
              </a:spcAft>
            </a:pPr>
            <a:r>
              <a:rPr lang="fr-CA" sz="1800" b="1" dirty="0">
                <a:effectLst/>
                <a:latin typeface="Calibri" panose="020F0502020204030204" pitchFamily="34" charset="0"/>
                <a:ea typeface="Calibri" panose="020F0502020204030204" pitchFamily="34" charset="0"/>
                <a:cs typeface="Arial" panose="020B0604020202020204" pitchFamily="34" charset="0"/>
              </a:rPr>
              <a:t>Comment</a:t>
            </a:r>
            <a:r>
              <a:rPr lang="fr-CA" sz="1800" dirty="0">
                <a:effectLst/>
                <a:latin typeface="Calibri" panose="020F0502020204030204" pitchFamily="34" charset="0"/>
                <a:ea typeface="Calibri" panose="020F0502020204030204" pitchFamily="34" charset="0"/>
                <a:cs typeface="Arial" panose="020B0604020202020204" pitchFamily="34" charset="0"/>
              </a:rPr>
              <a:t> ? Ces mangeurs de plantes ont été remplacés par le bétail ! Lorsque les bovins sont gérés correctement, par exemple en faisant </a:t>
            </a:r>
            <a:r>
              <a:rPr lang="fr-CA" sz="1800" dirty="0">
                <a:solidFill>
                  <a:srgbClr val="000000"/>
                </a:solidFill>
                <a:effectLst/>
                <a:latin typeface="Sans Serif"/>
                <a:ea typeface="Calibri" panose="020F0502020204030204" pitchFamily="34" charset="0"/>
                <a:cs typeface="Arial" panose="020B0604020202020204" pitchFamily="34" charset="0"/>
              </a:rPr>
              <a:t>la rotation des pâturages (déplacer le bétail d'un pacage (champs) à l'autre), au cours d’une saison, pour permettre à de nouvelles pousses de grandir)</a:t>
            </a:r>
            <a:r>
              <a:rPr lang="fr-CA" sz="1800" dirty="0">
                <a:effectLst/>
                <a:latin typeface="Calibri" panose="020F0502020204030204" pitchFamily="34" charset="0"/>
                <a:ea typeface="Calibri" panose="020F0502020204030204" pitchFamily="34" charset="0"/>
                <a:cs typeface="Arial" panose="020B0604020202020204" pitchFamily="34" charset="0"/>
              </a:rPr>
              <a:t> ils </a:t>
            </a:r>
            <a:r>
              <a:rPr lang="en-CA" sz="1800" dirty="0">
                <a:effectLst/>
                <a:latin typeface="Calibri" panose="020F0502020204030204" pitchFamily="34" charset="0"/>
                <a:ea typeface="Calibri" panose="020F0502020204030204" pitchFamily="34" charset="0"/>
                <a:cs typeface="Arial" panose="020B0604020202020204" pitchFamily="34" charset="0"/>
              </a:rPr>
              <a:t> </a:t>
            </a:r>
            <a:r>
              <a:rPr lang="fr-CA" sz="1800" dirty="0">
                <a:effectLst/>
                <a:latin typeface="Calibri" panose="020F0502020204030204" pitchFamily="34" charset="0"/>
                <a:ea typeface="Calibri" panose="020F0502020204030204" pitchFamily="34" charset="0"/>
                <a:cs typeface="Arial" panose="020B0604020202020204" pitchFamily="34" charset="0"/>
              </a:rPr>
              <a:t>peuvent restaurer l'habitat naturel</a:t>
            </a:r>
            <a:r>
              <a:rPr lang="fr-CA" sz="1800" dirty="0">
                <a:solidFill>
                  <a:srgbClr val="000000"/>
                </a:solidFill>
                <a:effectLst/>
                <a:latin typeface="Sans Serif"/>
                <a:ea typeface="Calibri" panose="020F0502020204030204" pitchFamily="34" charset="0"/>
                <a:cs typeface="Arial" panose="020B0604020202020204" pitchFamily="34" charset="0"/>
              </a:rPr>
              <a:t>. Cette rotation du bétail imite  </a:t>
            </a:r>
            <a:r>
              <a:rPr lang="fr-CA" sz="1800" dirty="0">
                <a:effectLst/>
                <a:latin typeface="Calibri" panose="020F0502020204030204" pitchFamily="34" charset="0"/>
                <a:ea typeface="Calibri" panose="020F0502020204030204" pitchFamily="34" charset="0"/>
                <a:cs typeface="Arial" panose="020B0604020202020204" pitchFamily="34" charset="0"/>
              </a:rPr>
              <a:t>le déplacement sur le territoire que les bisons faisaient. Cela permet de retenir</a:t>
            </a:r>
            <a:r>
              <a:rPr lang="fr-CA" sz="1800" u="sng" dirty="0">
                <a:solidFill>
                  <a:srgbClr val="0563C1"/>
                </a:solidFill>
                <a:effectLst/>
                <a:latin typeface="Calibri" panose="020F0502020204030204" pitchFamily="34" charset="0"/>
                <a:ea typeface="Calibri" panose="020F0502020204030204" pitchFamily="34" charset="0"/>
                <a:cs typeface="Arial" panose="020B0604020202020204" pitchFamily="34" charset="0"/>
              </a:rPr>
              <a:t> d'énormes quantités</a:t>
            </a:r>
            <a:r>
              <a:rPr lang="fr-CA" sz="1800" dirty="0">
                <a:effectLst/>
                <a:latin typeface="Calibri" panose="020F0502020204030204" pitchFamily="34" charset="0"/>
                <a:ea typeface="Calibri" panose="020F0502020204030204" pitchFamily="34" charset="0"/>
                <a:cs typeface="Arial" panose="020B0604020202020204" pitchFamily="34" charset="0"/>
              </a:rPr>
              <a:t> de carbone et d'améliorer la fertilité des terres et la biodiversité du paysage dont dépendent de nombreux oiseaux, animaux et insectes pour élever leurs petits.</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3E6DDC-6814-426B-836F-B5C715FBAE47}"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92767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Attendez! Quoi ? Les bovins sont bons pour l'environnement et pourraient être une solution. Dans le contexte canadien, oui ! Vous vous souvenez de l'époque où les bisons parcouraient les Prairies ? Ils jouaient un rôle écologique important en tant qu'espèce clé de voûte dans la gestion des Prairies grâce à leur broutage.</a:t>
            </a:r>
            <a:endParaRPr lang="en-US" dirty="0"/>
          </a:p>
        </p:txBody>
      </p:sp>
      <p:sp>
        <p:nvSpPr>
          <p:cNvPr id="4" name="Slide Number Placeholder 3"/>
          <p:cNvSpPr>
            <a:spLocks noGrp="1"/>
          </p:cNvSpPr>
          <p:nvPr>
            <p:ph type="sldNum" sz="quarter" idx="5"/>
          </p:nvPr>
        </p:nvSpPr>
        <p:spPr/>
        <p:txBody>
          <a:bodyPr/>
          <a:lstStyle/>
          <a:p>
            <a:fld id="{863E6DDC-6814-426B-836F-B5C715FBAE47}" type="slidenum">
              <a:rPr lang="en-CA" smtClean="0"/>
              <a:t>23</a:t>
            </a:fld>
            <a:endParaRPr lang="en-CA" dirty="0"/>
          </a:p>
        </p:txBody>
      </p:sp>
    </p:spTree>
    <p:extLst>
      <p:ext uri="{BB962C8B-B14F-4D97-AF65-F5344CB8AC3E}">
        <p14:creationId xmlns:p14="http://schemas.microsoft.com/office/powerpoint/2010/main" val="11975370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Visionnez la première vidéo à partir du début (5:05) jusqu'à la minute 6:15 – expliquant l'importance du pâturage. Visionnez la deuxième vidéo à partir du début (7:57) jusqu'à la minute 9:00 – expliquant les impacts du bétail sur l'écosystème.</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En élevant du bétail dans les Prairies canadiennes, nous protégeons notre écosystème indigène. Les terres utilisées pour l'élevage de bovins sont bénéfiques pour les prairies, les milieux humides, les sols sains et la biodiversité – tous des éléments importants pour l'environnement au Canada. Une industrie bovine saine est bonne pour la terre et pour la conservation. En plus de fournir du bœuf aux consommateurs, l'industrie bovine des Prairies fournit des millions d'acres d'habitat pour la faune, y compris l'habitat des canetons. Elle favorise la biodiversité du paysage, ce qui est bon pour les pollinisateurs qui contribuent à un grand nombre des aliments que vous aimez manger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24</a:t>
            </a:fld>
            <a:endParaRPr lang="en-CA"/>
          </a:p>
        </p:txBody>
      </p:sp>
    </p:spTree>
    <p:extLst>
      <p:ext uri="{BB962C8B-B14F-4D97-AF65-F5344CB8AC3E}">
        <p14:creationId xmlns:p14="http://schemas.microsoft.com/office/powerpoint/2010/main" val="18114736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C9311CB-16F7-47F3-8618-42B9C004305A}" type="slidenum">
              <a:rPr lang="en-CA" smtClean="0"/>
              <a:t>25</a:t>
            </a:fld>
            <a:endParaRPr lang="en-CA"/>
          </a:p>
        </p:txBody>
      </p:sp>
    </p:spTree>
    <p:extLst>
      <p:ext uri="{BB962C8B-B14F-4D97-AF65-F5344CB8AC3E}">
        <p14:creationId xmlns:p14="http://schemas.microsoft.com/office/powerpoint/2010/main" val="42597423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b="1" dirty="0">
                <a:effectLst/>
                <a:latin typeface="Calibri" panose="020F0502020204030204" pitchFamily="34" charset="0"/>
                <a:ea typeface="Calibri" panose="020F0502020204030204" pitchFamily="34" charset="0"/>
                <a:cs typeface="Arial" panose="020B0604020202020204" pitchFamily="34" charset="0"/>
              </a:rPr>
              <a:t>VRAI OU FAUX ? LES AGRICULTEURS RUINENT LES SOLS À LA LONGUE.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b="0" dirty="0">
                <a:effectLst/>
                <a:latin typeface="Calibri" panose="020F0502020204030204" pitchFamily="34" charset="0"/>
                <a:ea typeface="Calibri" panose="020F0502020204030204" pitchFamily="34" charset="0"/>
                <a:cs typeface="Arial" panose="020B0604020202020204" pitchFamily="34" charset="0"/>
              </a:rPr>
              <a:t>Q : Vrai ou faux : demandez à votre classe de lever la main si elle pense que l'affirmation est vraie. Demandez-leur de lever la main s'ils pensent que l'affirmation est fausse. </a:t>
            </a:r>
          </a:p>
          <a:p>
            <a:pPr marL="0" marR="0">
              <a:lnSpc>
                <a:spcPct val="107000"/>
              </a:lnSpc>
              <a:spcBef>
                <a:spcPts val="0"/>
              </a:spcBef>
              <a:spcAft>
                <a:spcPts val="800"/>
              </a:spcAft>
            </a:pPr>
            <a:endParaRPr lang="en-CA" sz="1800" b="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b="0" dirty="0">
                <a:effectLst/>
                <a:latin typeface="Calibri" panose="020F0502020204030204" pitchFamily="34" charset="0"/>
                <a:ea typeface="Calibri" panose="020F0502020204030204" pitchFamily="34" charset="0"/>
                <a:cs typeface="Arial" panose="020B0604020202020204" pitchFamily="34" charset="0"/>
              </a:rPr>
              <a:t>Quelle est la réponse ?  *Cliquez* FAUX </a:t>
            </a:r>
          </a:p>
          <a:p>
            <a:pPr marL="0" marR="0">
              <a:lnSpc>
                <a:spcPct val="107000"/>
              </a:lnSpc>
              <a:spcBef>
                <a:spcPts val="0"/>
              </a:spcBef>
              <a:spcAft>
                <a:spcPts val="800"/>
              </a:spcAft>
            </a:pPr>
            <a:endParaRPr lang="en-CA" sz="1800" b="0" dirty="0">
              <a:effectLst/>
              <a:latin typeface="Calibri" panose="020F0502020204030204" pitchFamily="34" charset="0"/>
              <a:ea typeface="Calibri" panose="020F0502020204030204" pitchFamily="34" charset="0"/>
              <a:cs typeface="Arial" panose="020B0604020202020204" pitchFamily="34" charset="0"/>
            </a:endParaRPr>
          </a:p>
          <a:p>
            <a:r>
              <a:rPr lang="fr-CA" sz="1800" b="0" dirty="0">
                <a:effectLst/>
                <a:latin typeface="Calibri" panose="020F0502020204030204" pitchFamily="34" charset="0"/>
                <a:ea typeface="Calibri" panose="020F0502020204030204" pitchFamily="34" charset="0"/>
                <a:cs typeface="Arial" panose="020B0604020202020204" pitchFamily="34" charset="0"/>
              </a:rPr>
              <a:t>Réponse: Les anciennes méthodes de labourage dégradaient le sol au fil du temps en brisant la structure du sol et en tuant de nombreux micro-organismes qui forment le sol, mais aujourd'hui, de nombreux agriculteurs utilisent des méthodes durables pour protéger le sol et leur ferme pour les années à venir. Parlons de ces méthodes durables !</a:t>
            </a:r>
            <a:endParaRPr lang="en-CA" b="0"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26</a:t>
            </a:fld>
            <a:endParaRPr lang="en-CA"/>
          </a:p>
        </p:txBody>
      </p:sp>
    </p:spTree>
    <p:extLst>
      <p:ext uri="{BB962C8B-B14F-4D97-AF65-F5344CB8AC3E}">
        <p14:creationId xmlns:p14="http://schemas.microsoft.com/office/powerpoint/2010/main" val="33807536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100" dirty="0">
                <a:effectLst/>
                <a:latin typeface="Calibri" panose="020F0502020204030204" pitchFamily="34" charset="0"/>
                <a:ea typeface="Calibri" panose="020F0502020204030204" pitchFamily="34" charset="0"/>
                <a:cs typeface="Arial" panose="020B0604020202020204" pitchFamily="34" charset="0"/>
              </a:rPr>
              <a:t>La reconversion des prairies indigènes ne répond pas toujours aux besoins de la production alimentaire ! La meilleure chose que nous puissions faire est de réduire le risque de conversion des prairies à l'agriculture et d'adapter de nouvelles techniques pour améliorer nos pratiques telles que :</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SzPts val="1100"/>
              <a:buFont typeface="+mj-lt"/>
              <a:buAutoNum type="arabicPeriod"/>
            </a:pPr>
            <a:r>
              <a:rPr lang="fr-CA" sz="1100" dirty="0">
                <a:effectLst/>
                <a:latin typeface="Calibri" panose="020F0502020204030204" pitchFamily="34" charset="0"/>
                <a:ea typeface="Calibri" panose="020F0502020204030204" pitchFamily="34" charset="0"/>
                <a:cs typeface="Arial" panose="020B0604020202020204" pitchFamily="34" charset="0"/>
              </a:rPr>
              <a:t>La protection de l'habitat existant</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SzPts val="1100"/>
              <a:buFont typeface="+mj-lt"/>
              <a:buAutoNum type="arabicPeriod"/>
            </a:pPr>
            <a:r>
              <a:rPr lang="fr-CA" sz="1100" dirty="0">
                <a:effectLst/>
                <a:latin typeface="Calibri" panose="020F0502020204030204" pitchFamily="34" charset="0"/>
                <a:ea typeface="Calibri" panose="020F0502020204030204" pitchFamily="34" charset="0"/>
                <a:cs typeface="Arial" panose="020B0604020202020204" pitchFamily="34" charset="0"/>
              </a:rPr>
              <a:t>La pratique des méthodes d'agriculture durable et régénératrice, notamment :</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marL="742950" marR="0" lvl="1" indent="-285750">
              <a:lnSpc>
                <a:spcPct val="107000"/>
              </a:lnSpc>
              <a:spcBef>
                <a:spcPts val="0"/>
              </a:spcBef>
              <a:spcAft>
                <a:spcPts val="0"/>
              </a:spcAft>
              <a:buFont typeface="+mj-lt"/>
              <a:buAutoNum type="alphaLcPeriod"/>
            </a:pPr>
            <a:r>
              <a:rPr lang="en-US" sz="1100" u="sng" dirty="0">
                <a:solidFill>
                  <a:srgbClr val="0563C1"/>
                </a:solidFill>
                <a:effectLst/>
                <a:latin typeface="Calibri" panose="020F0502020204030204" pitchFamily="34" charset="0"/>
                <a:ea typeface="Calibri" panose="020F0502020204030204" pitchFamily="34" charset="0"/>
                <a:cs typeface="Arial" panose="020B0604020202020204" pitchFamily="34" charset="0"/>
              </a:rPr>
              <a:t>La culture sans </a:t>
            </a:r>
            <a:r>
              <a:rPr lang="en-US" sz="1100" u="sng" dirty="0" err="1">
                <a:solidFill>
                  <a:srgbClr val="0563C1"/>
                </a:solidFill>
                <a:effectLst/>
                <a:latin typeface="Calibri" panose="020F0502020204030204" pitchFamily="34" charset="0"/>
                <a:ea typeface="Calibri" panose="020F0502020204030204" pitchFamily="34" charset="0"/>
                <a:cs typeface="Arial" panose="020B0604020202020204" pitchFamily="34" charset="0"/>
              </a:rPr>
              <a:t>labour</a:t>
            </a:r>
            <a:r>
              <a:rPr lang="en-CA" sz="800" dirty="0">
                <a:effectLst/>
                <a:latin typeface="Calibri" panose="020F0502020204030204" pitchFamily="34" charset="0"/>
                <a:ea typeface="Calibri" panose="020F0502020204030204" pitchFamily="34" charset="0"/>
                <a:cs typeface="Arial" panose="020B0604020202020204" pitchFamily="34" charset="0"/>
              </a:rPr>
              <a:t> </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marL="742950" marR="0" lvl="1" indent="-285750">
              <a:lnSpc>
                <a:spcPct val="107000"/>
              </a:lnSpc>
              <a:spcBef>
                <a:spcPts val="0"/>
              </a:spcBef>
              <a:spcAft>
                <a:spcPts val="0"/>
              </a:spcAft>
              <a:buFont typeface="+mj-lt"/>
              <a:buAutoNum type="alphaLcPeriod"/>
            </a:pPr>
            <a:r>
              <a:rPr lang="en-US" sz="1100" dirty="0">
                <a:effectLst/>
                <a:latin typeface="Calibri" panose="020F0502020204030204" pitchFamily="34" charset="0"/>
                <a:ea typeface="Calibri" panose="020F0502020204030204" pitchFamily="34" charset="0"/>
                <a:cs typeface="Arial" panose="020B0604020202020204" pitchFamily="34" charset="0"/>
              </a:rPr>
              <a:t>La </a:t>
            </a:r>
            <a:r>
              <a:rPr lang="en-US" sz="1100" dirty="0" err="1">
                <a:effectLst/>
                <a:latin typeface="Calibri" panose="020F0502020204030204" pitchFamily="34" charset="0"/>
                <a:ea typeface="Calibri" panose="020F0502020204030204" pitchFamily="34" charset="0"/>
                <a:cs typeface="Arial" panose="020B0604020202020204" pitchFamily="34" charset="0"/>
              </a:rPr>
              <a:t>lutte</a:t>
            </a:r>
            <a:r>
              <a:rPr lang="en-US" sz="1100" dirty="0">
                <a:effectLst/>
                <a:latin typeface="Calibri" panose="020F0502020204030204" pitchFamily="34" charset="0"/>
                <a:ea typeface="Calibri" panose="020F0502020204030204" pitchFamily="34" charset="0"/>
                <a:cs typeface="Arial" panose="020B0604020202020204" pitchFamily="34" charset="0"/>
              </a:rPr>
              <a:t> </a:t>
            </a:r>
            <a:r>
              <a:rPr lang="en-US" sz="1100" dirty="0" err="1">
                <a:effectLst/>
                <a:latin typeface="Calibri" panose="020F0502020204030204" pitchFamily="34" charset="0"/>
                <a:ea typeface="Calibri" panose="020F0502020204030204" pitchFamily="34" charset="0"/>
                <a:cs typeface="Arial" panose="020B0604020202020204" pitchFamily="34" charset="0"/>
              </a:rPr>
              <a:t>intégrée</a:t>
            </a:r>
            <a:r>
              <a:rPr lang="en-US" sz="1100" dirty="0">
                <a:effectLst/>
                <a:latin typeface="Calibri" panose="020F0502020204030204" pitchFamily="34" charset="0"/>
                <a:ea typeface="Calibri" panose="020F0502020204030204" pitchFamily="34" charset="0"/>
                <a:cs typeface="Arial" panose="020B0604020202020204" pitchFamily="34" charset="0"/>
              </a:rPr>
              <a:t> </a:t>
            </a:r>
            <a:r>
              <a:rPr lang="en-US" sz="1100" dirty="0" err="1">
                <a:effectLst/>
                <a:latin typeface="Calibri" panose="020F0502020204030204" pitchFamily="34" charset="0"/>
                <a:ea typeface="Calibri" panose="020F0502020204030204" pitchFamily="34" charset="0"/>
                <a:cs typeface="Arial" panose="020B0604020202020204" pitchFamily="34" charset="0"/>
              </a:rPr>
              <a:t>contre</a:t>
            </a:r>
            <a:r>
              <a:rPr lang="en-US" sz="1100" dirty="0">
                <a:effectLst/>
                <a:latin typeface="Calibri" panose="020F0502020204030204" pitchFamily="34" charset="0"/>
                <a:ea typeface="Calibri" panose="020F0502020204030204" pitchFamily="34" charset="0"/>
                <a:cs typeface="Arial" panose="020B0604020202020204" pitchFamily="34" charset="0"/>
              </a:rPr>
              <a:t> les </a:t>
            </a:r>
            <a:r>
              <a:rPr lang="en-US" sz="1100" dirty="0" err="1">
                <a:effectLst/>
                <a:latin typeface="Calibri" panose="020F0502020204030204" pitchFamily="34" charset="0"/>
                <a:ea typeface="Calibri" panose="020F0502020204030204" pitchFamily="34" charset="0"/>
                <a:cs typeface="Arial" panose="020B0604020202020204" pitchFamily="34" charset="0"/>
              </a:rPr>
              <a:t>ravageurs</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marL="742950" marR="0" lvl="1" indent="-285750">
              <a:lnSpc>
                <a:spcPct val="107000"/>
              </a:lnSpc>
              <a:spcBef>
                <a:spcPts val="0"/>
              </a:spcBef>
              <a:spcAft>
                <a:spcPts val="800"/>
              </a:spcAft>
              <a:buFont typeface="+mj-lt"/>
              <a:buAutoNum type="alphaLcPeriod"/>
            </a:pPr>
            <a:r>
              <a:rPr lang="fr-CA" sz="1100" dirty="0">
                <a:effectLst/>
                <a:latin typeface="Calibri" panose="020F0502020204030204" pitchFamily="34" charset="0"/>
                <a:ea typeface="Calibri" panose="020F0502020204030204" pitchFamily="34" charset="0"/>
                <a:cs typeface="Arial" panose="020B0604020202020204" pitchFamily="34" charset="0"/>
              </a:rPr>
              <a:t>La rotation des cultures et cultures intercalaires</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endParaRPr lang="en-CA" dirty="0"/>
          </a:p>
        </p:txBody>
      </p:sp>
      <p:sp>
        <p:nvSpPr>
          <p:cNvPr id="4" name="Slide Number Placeholder 3"/>
          <p:cNvSpPr>
            <a:spLocks noGrp="1"/>
          </p:cNvSpPr>
          <p:nvPr>
            <p:ph type="sldNum" sz="quarter" idx="5"/>
          </p:nvPr>
        </p:nvSpPr>
        <p:spPr/>
        <p:txBody>
          <a:bodyPr/>
          <a:lstStyle/>
          <a:p>
            <a:fld id="{8C9311CB-16F7-47F3-8618-42B9C004305A}" type="slidenum">
              <a:rPr lang="en-CA" smtClean="0"/>
              <a:t>27</a:t>
            </a:fld>
            <a:endParaRPr lang="en-CA"/>
          </a:p>
        </p:txBody>
      </p:sp>
    </p:spTree>
    <p:extLst>
      <p:ext uri="{BB962C8B-B14F-4D97-AF65-F5344CB8AC3E}">
        <p14:creationId xmlns:p14="http://schemas.microsoft.com/office/powerpoint/2010/main" val="32678189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La restauration des prairies ne répond pas toujours aux besoins de la production alimentaire ! La meilleure chose que nous puissions faire est de réduire le risque de conversion des prairies en terres agricoles et d'adapter de nouvelles techniques afin d'améliorer nos pratiques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endParaRPr lang="fr-CA" sz="1800" dirty="0">
              <a:effectLst/>
              <a:latin typeface="Calibri" panose="020F0502020204030204" pitchFamily="34" charset="0"/>
              <a:ea typeface="Calibri" panose="020F0502020204030204" pitchFamily="34" charset="0"/>
              <a:cs typeface="Arial" panose="020B0604020202020204" pitchFamily="34" charset="0"/>
            </a:endParaRPr>
          </a:p>
          <a:p>
            <a:r>
              <a:rPr lang="fr-CA" sz="1800" dirty="0">
                <a:effectLst/>
                <a:latin typeface="Calibri" panose="020F0502020204030204" pitchFamily="34" charset="0"/>
                <a:ea typeface="Calibri" panose="020F0502020204030204" pitchFamily="34" charset="0"/>
                <a:cs typeface="Arial" panose="020B0604020202020204" pitchFamily="34" charset="0"/>
              </a:rPr>
              <a:t>Les exploitations agricoles peuvent être une mosaïque d'habitats comprenant des milieux humides, des prairies et des zones de brousse qui fournissent un habitat à la faune, notamment aux pollinisateurs, tout en séquestrant le carbone et en filtrant notre eau. Les agriculteurs peuvent protéger ces zones importantes en modifiant la façon dont ils gèrent les terres, par exemple en laissant des zones tampons (zones non perturbées/non développées) autour des milieux humides et de leurs exploitations. </a:t>
            </a: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28</a:t>
            </a:fld>
            <a:endParaRPr lang="en-CA"/>
          </a:p>
        </p:txBody>
      </p:sp>
    </p:spTree>
    <p:extLst>
      <p:ext uri="{BB962C8B-B14F-4D97-AF65-F5344CB8AC3E}">
        <p14:creationId xmlns:p14="http://schemas.microsoft.com/office/powerpoint/2010/main" val="16095106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b="1" dirty="0">
                <a:effectLst/>
                <a:latin typeface="Calibri" panose="020F0502020204030204" pitchFamily="34" charset="0"/>
                <a:ea typeface="Calibri" panose="020F0502020204030204" pitchFamily="34" charset="0"/>
                <a:cs typeface="Arial" panose="020B0604020202020204" pitchFamily="34" charset="0"/>
              </a:rPr>
              <a:t>La mise en </a:t>
            </a:r>
            <a:r>
              <a:rPr lang="fr-CA" sz="1800" b="1" dirty="0" err="1">
                <a:effectLst/>
                <a:latin typeface="Calibri" panose="020F0502020204030204" pitchFamily="34" charset="0"/>
                <a:ea typeface="Calibri" panose="020F0502020204030204" pitchFamily="34" charset="0"/>
                <a:cs typeface="Arial" panose="020B0604020202020204" pitchFamily="34" charset="0"/>
              </a:rPr>
              <a:t>oeuvre</a:t>
            </a:r>
            <a:r>
              <a:rPr lang="fr-CA" sz="1800" b="1" dirty="0">
                <a:effectLst/>
                <a:latin typeface="Calibri" panose="020F0502020204030204" pitchFamily="34" charset="0"/>
                <a:ea typeface="Calibri" panose="020F0502020204030204" pitchFamily="34" charset="0"/>
                <a:cs typeface="Arial" panose="020B0604020202020204" pitchFamily="34" charset="0"/>
              </a:rPr>
              <a:t> de méthodes d'agriculture durable telles que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b="1" dirty="0">
                <a:effectLst/>
                <a:latin typeface="Calibri" panose="020F0502020204030204" pitchFamily="34" charset="0"/>
                <a:ea typeface="Calibri" panose="020F0502020204030204" pitchFamily="34" charset="0"/>
                <a:cs typeface="Arial" panose="020B0604020202020204" pitchFamily="34" charset="0"/>
              </a:rPr>
              <a:t>Le système de culture sans labour. </a:t>
            </a:r>
            <a:r>
              <a:rPr lang="fr-CA" sz="1800" dirty="0">
                <a:effectLst/>
                <a:latin typeface="Calibri" panose="020F0502020204030204" pitchFamily="34" charset="0"/>
                <a:ea typeface="Calibri" panose="020F0502020204030204" pitchFamily="34" charset="0"/>
                <a:cs typeface="Arial" panose="020B0604020202020204" pitchFamily="34" charset="0"/>
              </a:rPr>
              <a:t>Le</a:t>
            </a:r>
            <a:r>
              <a:rPr lang="fr-CA" sz="1800" b="1" dirty="0">
                <a:effectLst/>
                <a:latin typeface="Calibri" panose="020F0502020204030204" pitchFamily="34" charset="0"/>
                <a:ea typeface="Calibri" panose="020F0502020204030204" pitchFamily="34" charset="0"/>
                <a:cs typeface="Arial" panose="020B0604020202020204" pitchFamily="34" charset="0"/>
              </a:rPr>
              <a:t> </a:t>
            </a:r>
            <a:r>
              <a:rPr lang="fr-CA" sz="1800" u="sng" dirty="0">
                <a:solidFill>
                  <a:srgbClr val="0563C1"/>
                </a:solidFill>
                <a:effectLst/>
                <a:latin typeface="Calibri" panose="020F0502020204030204" pitchFamily="34" charset="0"/>
                <a:ea typeface="Calibri" panose="020F0502020204030204" pitchFamily="34" charset="0"/>
                <a:cs typeface="Arial" panose="020B0604020202020204" pitchFamily="34" charset="0"/>
              </a:rPr>
              <a:t>labour</a:t>
            </a:r>
            <a:r>
              <a:rPr lang="en-CA" sz="1800" dirty="0">
                <a:effectLst/>
                <a:latin typeface="Calibri" panose="020F0502020204030204" pitchFamily="34" charset="0"/>
                <a:ea typeface="Calibri" panose="020F0502020204030204" pitchFamily="34" charset="0"/>
                <a:cs typeface="Arial" panose="020B0604020202020204" pitchFamily="34" charset="0"/>
              </a:rPr>
              <a:t> </a:t>
            </a:r>
            <a:r>
              <a:rPr lang="fr-CA" sz="1800" dirty="0">
                <a:effectLst/>
                <a:latin typeface="Calibri" panose="020F0502020204030204" pitchFamily="34" charset="0"/>
                <a:ea typeface="Calibri" panose="020F0502020204030204" pitchFamily="34" charset="0"/>
                <a:cs typeface="Arial" panose="020B0604020202020204" pitchFamily="34" charset="0"/>
              </a:rPr>
              <a:t>consiste à retourner les six à dix premiers pouces du sol avant de planter une nouvelle culture. Cette méthode a pour but d'aérer et de réchauffer le sol, mais elle contribue également à ameublir et enlever la matière végétale qui recouvre le sol, le laissant exposé aux éléments, comme le vent. Cela peut provoquer l'érosion et la perte du sol. En évitant de travailler le sol (culture sans labour), nous contribuons à maintenir l'humidité du sol, à le protéger de l'érosion, à augmenter la séquestration du carbone et à améliorer la biodiversité souterraine ! Puisque le carbone est stocké</a:t>
            </a:r>
            <a:r>
              <a:rPr lang="fr-CA" sz="1800" u="sng" dirty="0">
                <a:solidFill>
                  <a:srgbClr val="0563C1"/>
                </a:solidFill>
                <a:effectLst/>
                <a:latin typeface="Calibri" panose="020F0502020204030204" pitchFamily="34" charset="0"/>
                <a:ea typeface="Calibri" panose="020F0502020204030204" pitchFamily="34" charset="0"/>
                <a:cs typeface="Arial" panose="020B0604020202020204" pitchFamily="34" charset="0"/>
              </a:rPr>
              <a:t> en grande partie dans</a:t>
            </a:r>
            <a:r>
              <a:rPr lang="fr-CA" sz="1800" dirty="0">
                <a:effectLst/>
                <a:latin typeface="Calibri" panose="020F0502020204030204" pitchFamily="34" charset="0"/>
                <a:ea typeface="Calibri" panose="020F0502020204030204" pitchFamily="34" charset="0"/>
                <a:cs typeface="Arial" panose="020B0604020202020204" pitchFamily="34" charset="0"/>
              </a:rPr>
              <a:t> le sol, ce carbone reste dans le sol si l'on évite de retourner la terre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La culture sans labour est couramment adoptée dans la majeure partie de l'ouest du Canada - à des taux avoisinant les 70 ou 80 % des surfaces cultivées en Alberta et en Saskatchewan - ce qui correspond à un piégeage impressionnant du carbone dans les sols agricoles. Elle est beaucoup moins répandue en Ontario, avec un taux d'environ 30 %.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CA" dirty="0">
              <a:latin typeface="Calibri" panose="020F0502020204030204" pitchFamily="34" charset="0"/>
              <a:ea typeface="Calibri" panose="020F0502020204030204" pitchFamily="34" charset="0"/>
              <a:cs typeface="Calibri"/>
            </a:endParaRPr>
          </a:p>
          <a:p>
            <a:pPr>
              <a:lnSpc>
                <a:spcPct val="107000"/>
              </a:lnSpc>
              <a:spcAft>
                <a:spcPts val="800"/>
              </a:spcAft>
            </a:pPr>
            <a:endParaRPr lang="en-CA" sz="1800"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29</a:t>
            </a:fld>
            <a:endParaRPr lang="en-CA"/>
          </a:p>
        </p:txBody>
      </p:sp>
    </p:spTree>
    <p:extLst>
      <p:ext uri="{BB962C8B-B14F-4D97-AF65-F5344CB8AC3E}">
        <p14:creationId xmlns:p14="http://schemas.microsoft.com/office/powerpoint/2010/main" val="11487476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63E6DDC-6814-426B-836F-B5C715FBAE47}" type="slidenum">
              <a:rPr lang="en-CA" smtClean="0"/>
              <a:t>3</a:t>
            </a:fld>
            <a:endParaRPr lang="en-CA"/>
          </a:p>
        </p:txBody>
      </p:sp>
    </p:spTree>
    <p:extLst>
      <p:ext uri="{BB962C8B-B14F-4D97-AF65-F5344CB8AC3E}">
        <p14:creationId xmlns:p14="http://schemas.microsoft.com/office/powerpoint/2010/main" val="22893091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La </a:t>
            </a:r>
            <a:r>
              <a:rPr lang="fr-CA" sz="1800" b="1" dirty="0">
                <a:effectLst/>
                <a:latin typeface="Calibri" panose="020F0502020204030204" pitchFamily="34" charset="0"/>
                <a:ea typeface="Calibri" panose="020F0502020204030204" pitchFamily="34" charset="0"/>
                <a:cs typeface="Arial" panose="020B0604020202020204" pitchFamily="34" charset="0"/>
              </a:rPr>
              <a:t>rotation des cultures </a:t>
            </a:r>
            <a:r>
              <a:rPr lang="fr-CA" sz="1800" dirty="0">
                <a:effectLst/>
                <a:latin typeface="Calibri" panose="020F0502020204030204" pitchFamily="34" charset="0"/>
                <a:ea typeface="Calibri" panose="020F0502020204030204" pitchFamily="34" charset="0"/>
                <a:cs typeface="Arial" panose="020B0604020202020204" pitchFamily="34" charset="0"/>
              </a:rPr>
              <a:t>consiste à faire pousser différentes cultures sur votre exploitation plutôt que de faire pousser la même culture année après année. C'est là que les cultures de couverture sont utiles. Vous vous souvenez de nos légumineuses fixatrices d'azote ? (Rappelez-vous, les légumineuses ajoutent au sol de l'azote dont les autres plantes non légumineuses ont besoin.) Différents types de plantes ont besoin de nutriments différents. En faisant tourner et en changeant les plantes qui poussent dans une parcelle de terre chaque année, on peut réapprovisionner le sol avec ces différents nutriments provenant de certaines plantes, tandis que d'autres plantes peuvent accéder aux nutriments dont elles ont besoin.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r>
              <a:rPr lang="fr-CA" sz="1800" b="1" dirty="0">
                <a:effectLst/>
                <a:latin typeface="Calibri" panose="020F0502020204030204" pitchFamily="34" charset="0"/>
                <a:ea typeface="Calibri" panose="020F0502020204030204" pitchFamily="34" charset="0"/>
                <a:cs typeface="Arial" panose="020B0604020202020204" pitchFamily="34" charset="0"/>
              </a:rPr>
              <a:t>La culture intercalaire </a:t>
            </a:r>
            <a:r>
              <a:rPr lang="fr-CA" sz="1800" dirty="0">
                <a:effectLst/>
                <a:latin typeface="Calibri" panose="020F0502020204030204" pitchFamily="34" charset="0"/>
                <a:ea typeface="Calibri" panose="020F0502020204030204" pitchFamily="34" charset="0"/>
                <a:cs typeface="Arial" panose="020B0604020202020204" pitchFamily="34" charset="0"/>
              </a:rPr>
              <a:t>peut également être une technique utile lorsque plusieurs cultures différentes sont combinées dans une seule parcelle ! Un exemple de culture intercalaire que nous connaissons déjà est celui des trois sœurs ! Chacune des plantes joue un rôle vital en soutenant l'autre. Les tiges de maïs constituent une structure solide pour les plants de haricots qui poussent dessus et autour. Les plants de courges s'étalent pour couvrir le sol. Leurs feuilles empêchent les mauvaises herbes et aident à maintenir l'humidité dans le sol environnant.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30</a:t>
            </a:fld>
            <a:endParaRPr lang="en-CA"/>
          </a:p>
        </p:txBody>
      </p:sp>
    </p:spTree>
    <p:extLst>
      <p:ext uri="{BB962C8B-B14F-4D97-AF65-F5344CB8AC3E}">
        <p14:creationId xmlns:p14="http://schemas.microsoft.com/office/powerpoint/2010/main" val="13242222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La lutte intégrée contre les parasites (LIP) utilise une stratégie basée sur l'écosystème pour prévenir les parasites par le biais du contrôle biologique et de la manipulation de l'habitat. Il s'agit notamment de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Symbol" panose="05050102010706020507" pitchFamily="18" charset="2"/>
              <a:buChar char=""/>
            </a:pPr>
            <a:r>
              <a:rPr lang="fr-CA" sz="1800" dirty="0">
                <a:effectLst/>
                <a:latin typeface="Calibri" panose="020F0502020204030204" pitchFamily="34" charset="0"/>
                <a:ea typeface="Calibri" panose="020F0502020204030204" pitchFamily="34" charset="0"/>
                <a:cs typeface="Arial" panose="020B0604020202020204" pitchFamily="34" charset="0"/>
              </a:rPr>
              <a:t>la sélection de plantes tolérantes aux insectes et aux maladies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Symbol" panose="05050102010706020507" pitchFamily="18" charset="2"/>
              <a:buChar char=""/>
            </a:pPr>
            <a:r>
              <a:rPr lang="fr-CA" sz="1800" dirty="0">
                <a:effectLst/>
                <a:latin typeface="Calibri" panose="020F0502020204030204" pitchFamily="34" charset="0"/>
                <a:ea typeface="Calibri" panose="020F0502020204030204" pitchFamily="34" charset="0"/>
                <a:cs typeface="Arial" panose="020B0604020202020204" pitchFamily="34" charset="0"/>
              </a:rPr>
              <a:t>la rotation des cultures d'une année sur l'autre pour réduire les problèmes liés aux parasites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Symbol" panose="05050102010706020507" pitchFamily="18" charset="2"/>
              <a:buChar char=""/>
            </a:pPr>
            <a:r>
              <a:rPr lang="fr-CA" sz="1800" dirty="0">
                <a:effectLst/>
                <a:latin typeface="Calibri" panose="020F0502020204030204" pitchFamily="34" charset="0"/>
                <a:ea typeface="Calibri" panose="020F0502020204030204" pitchFamily="34" charset="0"/>
                <a:cs typeface="Arial" panose="020B0604020202020204" pitchFamily="34" charset="0"/>
              </a:rPr>
              <a:t>la culture intercalaire pour ralentir la propagation des ravageurs et des maladies. Certaines espèces sont également efficaces pour repousser les insectes.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800"/>
              </a:spcAft>
              <a:buFont typeface="Symbol" panose="05050102010706020507" pitchFamily="18" charset="2"/>
              <a:buChar char=""/>
            </a:pPr>
            <a:r>
              <a:rPr lang="fr-CA" sz="1800" dirty="0">
                <a:effectLst/>
                <a:latin typeface="Calibri" panose="020F0502020204030204" pitchFamily="34" charset="0"/>
                <a:ea typeface="Calibri" panose="020F0502020204030204" pitchFamily="34" charset="0"/>
                <a:cs typeface="Arial" panose="020B0604020202020204" pitchFamily="34" charset="0"/>
              </a:rPr>
              <a:t>la gestion biologique, qui utilise des prédateurs pour réduire les populations de ravageurs. Par exemple, l'utilisation de bandes de fleurs sauvages pour favoriser la présence de pollinisateurs sur le site, qui sont des ennemis naturels de certains ravageurs et peuvent agir en tant que contrôle biologique. </a:t>
            </a:r>
          </a:p>
          <a:p>
            <a:pPr marL="342900" marR="0" lvl="0" indent="-342900">
              <a:lnSpc>
                <a:spcPct val="107000"/>
              </a:lnSpc>
              <a:spcBef>
                <a:spcPts val="0"/>
              </a:spcBef>
              <a:spcAft>
                <a:spcPts val="800"/>
              </a:spcAft>
              <a:buFont typeface="Symbol" panose="05050102010706020507" pitchFamily="18" charset="2"/>
              <a:buChar char=""/>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La lutte intégrée réduit la fréquence et la quantité de pesticides nécessaires.</a:t>
            </a:r>
            <a:endParaRPr lang="en-CA"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31</a:t>
            </a:fld>
            <a:endParaRPr lang="en-CA"/>
          </a:p>
        </p:txBody>
      </p:sp>
    </p:spTree>
    <p:extLst>
      <p:ext uri="{BB962C8B-B14F-4D97-AF65-F5344CB8AC3E}">
        <p14:creationId xmlns:p14="http://schemas.microsoft.com/office/powerpoint/2010/main" val="35585871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Le blé d'hiver peut être une culture de couverture particulièrement fantastique qui aide à couvrir le sol en automne et en hiver - et nous savons que la couverture du sol est importante pour la santé du sol et la réduction du risque de perte de sol. Le blé d'hiver permet également de lutter naturellement contre les ravageurs et les mauvaises herbes.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r>
              <a:rPr lang="fr-CA" sz="1800" dirty="0">
                <a:effectLst/>
                <a:latin typeface="Calibri" panose="020F0502020204030204" pitchFamily="34" charset="0"/>
                <a:ea typeface="Calibri" panose="020F0502020204030204" pitchFamily="34" charset="0"/>
                <a:cs typeface="Arial" panose="020B0604020202020204" pitchFamily="34" charset="0"/>
              </a:rPr>
              <a:t>Le blé d'hiver est également une bonne nouvelle pour les oiseaux aquatiques et les oiseaux nicheurs ! De nombreuses espèces construisent leurs nids dans les champs agricoles au printemps. Souvent, c'est le moment où les cultures sont semées (les graines sont plantées). Le blé d'hiver, quant à lui, est planté à l'automne, ce qui signifie que les oiseaux qui nichent dans les cultures de blé d'hiver ne seront pas dérangés au printemps par les opérations de plantation. Les chances de survie des couvées sont ainsi multipliées par 24 par rapport aux canards qui nichent dans les cultures ensemencées au printemps.</a:t>
            </a: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32</a:t>
            </a:fld>
            <a:endParaRPr lang="en-CA"/>
          </a:p>
        </p:txBody>
      </p:sp>
    </p:spTree>
    <p:extLst>
      <p:ext uri="{BB962C8B-B14F-4D97-AF65-F5344CB8AC3E}">
        <p14:creationId xmlns:p14="http://schemas.microsoft.com/office/powerpoint/2010/main" val="21193386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C9311CB-16F7-47F3-8618-42B9C004305A}" type="slidenum">
              <a:rPr lang="en-CA" smtClean="0"/>
              <a:t>33</a:t>
            </a:fld>
            <a:endParaRPr lang="en-CA"/>
          </a:p>
        </p:txBody>
      </p:sp>
    </p:spTree>
    <p:extLst>
      <p:ext uri="{BB962C8B-B14F-4D97-AF65-F5344CB8AC3E}">
        <p14:creationId xmlns:p14="http://schemas.microsoft.com/office/powerpoint/2010/main" val="6421200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Q : Vrai ou faux : demandez aux élèves de lever la main s'ils pensent que l'énoncé est vrai. Demandez-leur de lever la main s'ils pensent que l'énoncé est faux.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Quelle est la réponse ?  *</a:t>
            </a:r>
            <a:r>
              <a:rPr lang="fr-CA" sz="1800" b="1" dirty="0">
                <a:effectLst/>
                <a:latin typeface="Calibri" panose="020F0502020204030204" pitchFamily="34" charset="0"/>
                <a:ea typeface="Calibri" panose="020F0502020204030204" pitchFamily="34" charset="0"/>
                <a:cs typeface="Arial" panose="020B0604020202020204" pitchFamily="34" charset="0"/>
              </a:rPr>
              <a:t>Cliquez</a:t>
            </a:r>
            <a:r>
              <a:rPr lang="fr-CA" sz="1800" dirty="0">
                <a:effectLst/>
                <a:latin typeface="Calibri" panose="020F0502020204030204" pitchFamily="34" charset="0"/>
                <a:ea typeface="Calibri" panose="020F0502020204030204" pitchFamily="34" charset="0"/>
                <a:cs typeface="Arial" panose="020B0604020202020204" pitchFamily="34" charset="0"/>
              </a:rPr>
              <a:t> sur FAUX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Réponse. Bien que Canards Illimités Canada se préoccupe des canards, la raison pour laquelle nous protégeons les terres humides et les prairies est pour aider les canards ainsi que d'autres espèces sauvages, et les humains aussi. Passons en revue quelques-unes des façons dont Canards Illimités Canada travaille dans le domaine de l'agriculture durable et en faveur de celle-ci.</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34</a:t>
            </a:fld>
            <a:endParaRPr lang="en-CA"/>
          </a:p>
        </p:txBody>
      </p:sp>
    </p:spTree>
    <p:extLst>
      <p:ext uri="{BB962C8B-B14F-4D97-AF65-F5344CB8AC3E}">
        <p14:creationId xmlns:p14="http://schemas.microsoft.com/office/powerpoint/2010/main" val="14903700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En tant que chef de file de la conservation des milieux humides, CIC travaille pour restaurer et conserver les milieux humides et les prairies, permettant non seulement de protéger ces écosystèmes vulnérables, mais aussi de protéger de nombreuses espèces en péril ! En collaborant avec l'industrie agricole, CIC peut protéger davantage ces écosystèmes tout en améliorant l'habitat d</a:t>
            </a:r>
            <a:r>
              <a:rPr lang="fr-CA" sz="1800" u="sng" dirty="0">
                <a:solidFill>
                  <a:srgbClr val="0563C1"/>
                </a:solidFill>
                <a:effectLst/>
                <a:latin typeface="Calibri" panose="020F0502020204030204" pitchFamily="34" charset="0"/>
                <a:ea typeface="Calibri" panose="020F0502020204030204" pitchFamily="34" charset="0"/>
                <a:cs typeface="Arial" panose="020B0604020202020204" pitchFamily="34" charset="0"/>
              </a:rPr>
              <a:t>e la sauvagine </a:t>
            </a:r>
            <a:r>
              <a:rPr lang="en-CA" sz="1800" dirty="0">
                <a:effectLst/>
                <a:latin typeface="Calibri" panose="020F0502020204030204" pitchFamily="34" charset="0"/>
                <a:ea typeface="Calibri" panose="020F0502020204030204" pitchFamily="34" charset="0"/>
                <a:cs typeface="Arial" panose="020B0604020202020204" pitchFamily="34" charset="0"/>
              </a:rPr>
              <a:t> </a:t>
            </a:r>
            <a:r>
              <a:rPr lang="fr-CA" sz="1800" dirty="0">
                <a:effectLst/>
                <a:latin typeface="Calibri" panose="020F0502020204030204" pitchFamily="34" charset="0"/>
                <a:ea typeface="Calibri" panose="020F0502020204030204" pitchFamily="34" charset="0"/>
                <a:cs typeface="Arial" panose="020B0604020202020204" pitchFamily="34" charset="0"/>
              </a:rPr>
              <a:t>et de nombreuses autres espèces végétales et animales.</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mj-lt"/>
              <a:buAutoNum type="arabicPeriod"/>
            </a:pPr>
            <a:r>
              <a:rPr lang="en-US" sz="1800" b="1" dirty="0">
                <a:effectLst/>
                <a:latin typeface="Calibri" panose="020F0502020204030204" pitchFamily="34" charset="0"/>
                <a:ea typeface="Calibri" panose="020F0502020204030204" pitchFamily="34" charset="0"/>
                <a:cs typeface="Arial" panose="020B0604020202020204" pitchFamily="34" charset="0"/>
              </a:rPr>
              <a:t>Conservation et restauration</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mj-lt"/>
              <a:buAutoNum type="arabicPeriod"/>
            </a:pPr>
            <a:r>
              <a:rPr lang="en-US" sz="1800" b="1" dirty="0">
                <a:effectLst/>
                <a:latin typeface="Calibri" panose="020F0502020204030204" pitchFamily="34" charset="0"/>
                <a:ea typeface="Calibri" panose="020F0502020204030204" pitchFamily="34" charset="0"/>
                <a:cs typeface="Arial" panose="020B0604020202020204" pitchFamily="34" charset="0"/>
              </a:rPr>
              <a:t>Science et recherche</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800"/>
              </a:spcAft>
              <a:buFont typeface="+mj-lt"/>
              <a:buAutoNum type="arabicPeriod"/>
            </a:pPr>
            <a:r>
              <a:rPr lang="en-US" sz="1800" b="1" dirty="0" err="1">
                <a:effectLst/>
                <a:latin typeface="Calibri" panose="020F0502020204030204" pitchFamily="34" charset="0"/>
                <a:ea typeface="Calibri" panose="020F0502020204030204" pitchFamily="34" charset="0"/>
                <a:cs typeface="Arial" panose="020B0604020202020204" pitchFamily="34" charset="0"/>
              </a:rPr>
              <a:t>Éducation</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r>
              <a:rPr lang="en-CA" sz="1800" dirty="0">
                <a:effectLst/>
                <a:latin typeface="Calibri" panose="020F0502020204030204" pitchFamily="34" charset="0"/>
                <a:ea typeface="Calibri" panose="020F0502020204030204" pitchFamily="34" charset="0"/>
                <a:cs typeface="Arial" panose="020B0604020202020204" pitchFamily="34" charset="0"/>
              </a:rPr>
              <a:t> </a:t>
            </a:r>
            <a:endParaRPr lang="en-CA" sz="1800" dirty="0">
              <a:effectLst/>
              <a:latin typeface="Calibri" panose="020F0502020204030204" pitchFamily="34" charset="0"/>
              <a:ea typeface="Calibri" panose="020F0502020204030204" pitchFamily="34" charset="0"/>
              <a:cs typeface="Calibri"/>
            </a:endParaRPr>
          </a:p>
          <a:p>
            <a:endParaRPr lang="en-CA" dirty="0"/>
          </a:p>
        </p:txBody>
      </p:sp>
      <p:sp>
        <p:nvSpPr>
          <p:cNvPr id="4" name="Slide Number Placeholder 3"/>
          <p:cNvSpPr>
            <a:spLocks noGrp="1"/>
          </p:cNvSpPr>
          <p:nvPr>
            <p:ph type="sldNum" sz="quarter" idx="5"/>
          </p:nvPr>
        </p:nvSpPr>
        <p:spPr/>
        <p:txBody>
          <a:bodyPr/>
          <a:lstStyle/>
          <a:p>
            <a:fld id="{8C9311CB-16F7-47F3-8618-42B9C004305A}" type="slidenum">
              <a:rPr lang="en-CA" smtClean="0"/>
              <a:t>35</a:t>
            </a:fld>
            <a:endParaRPr lang="en-CA"/>
          </a:p>
        </p:txBody>
      </p:sp>
    </p:spTree>
    <p:extLst>
      <p:ext uri="{BB962C8B-B14F-4D97-AF65-F5344CB8AC3E}">
        <p14:creationId xmlns:p14="http://schemas.microsoft.com/office/powerpoint/2010/main" val="170062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800" dirty="0">
                <a:effectLst/>
                <a:latin typeface="Calibri" panose="020F0502020204030204" pitchFamily="34" charset="0"/>
                <a:ea typeface="Calibri" panose="020F0502020204030204" pitchFamily="34" charset="0"/>
                <a:cs typeface="Arial" panose="020B0604020202020204" pitchFamily="34" charset="0"/>
              </a:rPr>
              <a:t>Les </a:t>
            </a:r>
            <a:r>
              <a:rPr lang="fr-CA" sz="1800" dirty="0" err="1">
                <a:effectLst/>
                <a:latin typeface="Calibri" panose="020F0502020204030204" pitchFamily="34" charset="0"/>
                <a:ea typeface="Calibri" panose="020F0502020204030204" pitchFamily="34" charset="0"/>
                <a:cs typeface="Arial" panose="020B0604020202020204" pitchFamily="34" charset="0"/>
              </a:rPr>
              <a:t>agrologues</a:t>
            </a:r>
            <a:r>
              <a:rPr lang="fr-CA" sz="1800" dirty="0">
                <a:effectLst/>
                <a:latin typeface="Calibri" panose="020F0502020204030204" pitchFamily="34" charset="0"/>
                <a:ea typeface="Calibri" panose="020F0502020204030204" pitchFamily="34" charset="0"/>
                <a:cs typeface="Arial" panose="020B0604020202020204" pitchFamily="34" charset="0"/>
              </a:rPr>
              <a:t> et les spécialistes de la conservation de CIC gèrent de nombreux programmes de conservation dans les Prairies. Cela pourrait comprendre la restauration des milieux humides et des prairies ou la fourniture des conseils d'expert aux agriculteurs afin de trouver les meilleurs programmes et incitatifs qui conviennent à leurs exploitations pour devenir plus durables</a:t>
            </a:r>
            <a:r>
              <a:rPr lang="fr-CA" sz="1800" b="1" dirty="0">
                <a:effectLst/>
                <a:latin typeface="Calibri" panose="020F0502020204030204" pitchFamily="34" charset="0"/>
                <a:ea typeface="Calibri" panose="020F0502020204030204" pitchFamily="34" charset="0"/>
                <a:cs typeface="Arial" panose="020B0604020202020204" pitchFamily="34" charset="0"/>
              </a:rPr>
              <a:t>. </a:t>
            </a:r>
            <a:endParaRPr lang="en-US" b="1" dirty="0">
              <a:latin typeface="Calibri"/>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36</a:t>
            </a:fld>
            <a:endParaRPr lang="en-CA"/>
          </a:p>
        </p:txBody>
      </p:sp>
    </p:spTree>
    <p:extLst>
      <p:ext uri="{BB962C8B-B14F-4D97-AF65-F5344CB8AC3E}">
        <p14:creationId xmlns:p14="http://schemas.microsoft.com/office/powerpoint/2010/main" val="34829969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a:lnSpc>
                <a:spcPct val="107000"/>
              </a:lnSpc>
              <a:spcAft>
                <a:spcPts val="800"/>
              </a:spcAft>
            </a:pPr>
            <a:r>
              <a:rPr lang="fr-FR" b="0" dirty="0"/>
              <a:t>Nos scientifiques déterminent le rôle que jouent les prairies tempérées dans l'atténuation des changements climatiques et établissent les meilleures pratiques que nous pouvons utiliser pour conserver les prairies. Notre science éclaire nos programmes de conservation, comme la promotion du bétail dans le paysage pour maintenir et protéger les prairies restantes et l'encouragement des agriculteurs à cultiver du blé d'hiver !</a:t>
            </a:r>
          </a:p>
          <a:p>
            <a:pPr marL="57150">
              <a:lnSpc>
                <a:spcPct val="107000"/>
              </a:lnSpc>
              <a:spcAft>
                <a:spcPts val="800"/>
              </a:spcAft>
            </a:pPr>
            <a:endParaRPr lang="fr-FR" b="0" dirty="0"/>
          </a:p>
          <a:p>
            <a:pPr marL="57150">
              <a:lnSpc>
                <a:spcPct val="107000"/>
              </a:lnSpc>
              <a:spcAft>
                <a:spcPts val="800"/>
              </a:spcAft>
            </a:pPr>
            <a:r>
              <a:rPr lang="fr-FR" b="0" dirty="0"/>
              <a:t>Nos scientifiques étudient aussi actuellement la façon dont les différentes pratiques agricoles pourraient contribuer à réduire les émissions de GES dans les fermes des Prairies. Cela permettra de montrer le rôle que l'industrie du bœuf et du fourrage peut jouer dans le maintien des paysages naturels et de leurs services écosystémiques. </a:t>
            </a:r>
          </a:p>
          <a:p>
            <a:pPr marL="57150">
              <a:lnSpc>
                <a:spcPct val="107000"/>
              </a:lnSpc>
              <a:spcAft>
                <a:spcPts val="800"/>
              </a:spcAft>
            </a:pPr>
            <a:endParaRPr lang="fr-FR" b="0" dirty="0"/>
          </a:p>
          <a:p>
            <a:pPr marL="57150">
              <a:lnSpc>
                <a:spcPct val="107000"/>
              </a:lnSpc>
              <a:spcAft>
                <a:spcPts val="800"/>
              </a:spcAft>
            </a:pPr>
            <a:r>
              <a:rPr lang="fr-FR" b="0" dirty="0"/>
              <a:t>Extrait de l'article : « Des tours équipées de capteurs sont déployées dans des fermes et des ranchs près du parc national du Mont-Riding. Il s'agit de la première fois que des 'tours à flux mesureront les émissions des milieux humides dans la région des fondrières des Prairies. S'étendant sur l'ouest du Canada et plusieurs États américains, cette région contient des prairies naturelles et des milieux humides qui permettent d'atténuer les inondations et les sécheresses, de purifier l'eau, de piéger le carbone et de préserver la biodiversité. » https://www.watercanada.net/duc-carbon-capture-study-wetlands-farms/</a:t>
            </a:r>
          </a:p>
        </p:txBody>
      </p:sp>
      <p:sp>
        <p:nvSpPr>
          <p:cNvPr id="4" name="Slide Number Placeholder 3"/>
          <p:cNvSpPr>
            <a:spLocks noGrp="1"/>
          </p:cNvSpPr>
          <p:nvPr>
            <p:ph type="sldNum" sz="quarter" idx="5"/>
          </p:nvPr>
        </p:nvSpPr>
        <p:spPr/>
        <p:txBody>
          <a:bodyPr/>
          <a:lstStyle/>
          <a:p>
            <a:fld id="{863E6DDC-6814-426B-836F-B5C715FBAE47}" type="slidenum">
              <a:rPr lang="en-CA" smtClean="0"/>
              <a:t>37</a:t>
            </a:fld>
            <a:endParaRPr lang="en-CA"/>
          </a:p>
        </p:txBody>
      </p:sp>
    </p:spTree>
    <p:extLst>
      <p:ext uri="{BB962C8B-B14F-4D97-AF65-F5344CB8AC3E}">
        <p14:creationId xmlns:p14="http://schemas.microsoft.com/office/powerpoint/2010/main" val="3006818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Pour sauver les prairies, il faut d'abord aider les Canadiens à prendre conscience de la valeur ce celles-ci. CIC éduque les Canadiens sur leurs avantages naturels ! Nous y parvenons grâce à de nombreux partenariats et plusieurs collaborations afin d'offrir des possibilités d'éducation aux étudiants, au public et aux agriculteurs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Au Manitoba, le Manitoba </a:t>
            </a:r>
            <a:r>
              <a:rPr lang="fr-CA" sz="1800" dirty="0" err="1">
                <a:effectLst/>
                <a:latin typeface="Calibri" panose="020F0502020204030204" pitchFamily="34" charset="0"/>
                <a:ea typeface="Calibri" panose="020F0502020204030204" pitchFamily="34" charset="0"/>
                <a:cs typeface="Arial" panose="020B0604020202020204" pitchFamily="34" charset="0"/>
              </a:rPr>
              <a:t>Beef</a:t>
            </a:r>
            <a:r>
              <a:rPr lang="fr-CA" sz="1800" dirty="0">
                <a:effectLst/>
                <a:latin typeface="Calibri" panose="020F0502020204030204" pitchFamily="34" charset="0"/>
                <a:ea typeface="Calibri" panose="020F0502020204030204" pitchFamily="34" charset="0"/>
                <a:cs typeface="Arial" panose="020B0604020202020204" pitchFamily="34" charset="0"/>
              </a:rPr>
              <a:t> and Forage Initiative (en partenariat avec CIC, Agriculture Manitoba, Manitoba </a:t>
            </a:r>
            <a:r>
              <a:rPr lang="fr-CA" sz="1800" dirty="0" err="1">
                <a:effectLst/>
                <a:latin typeface="Calibri" panose="020F0502020204030204" pitchFamily="34" charset="0"/>
                <a:ea typeface="Calibri" panose="020F0502020204030204" pitchFamily="34" charset="0"/>
                <a:cs typeface="Arial" panose="020B0604020202020204" pitchFamily="34" charset="0"/>
              </a:rPr>
              <a:t>Beef</a:t>
            </a:r>
            <a:r>
              <a:rPr lang="fr-CA" sz="1800" dirty="0">
                <a:effectLst/>
                <a:latin typeface="Calibri" panose="020F0502020204030204" pitchFamily="34" charset="0"/>
                <a:ea typeface="Calibri" panose="020F0502020204030204" pitchFamily="34" charset="0"/>
                <a:cs typeface="Arial" panose="020B0604020202020204" pitchFamily="34" charset="0"/>
              </a:rPr>
              <a:t> </a:t>
            </a:r>
            <a:r>
              <a:rPr lang="fr-CA" sz="1800" dirty="0" err="1">
                <a:effectLst/>
                <a:latin typeface="Calibri" panose="020F0502020204030204" pitchFamily="34" charset="0"/>
                <a:ea typeface="Calibri" panose="020F0502020204030204" pitchFamily="34" charset="0"/>
                <a:cs typeface="Arial" panose="020B0604020202020204" pitchFamily="34" charset="0"/>
              </a:rPr>
              <a:t>Producers</a:t>
            </a:r>
            <a:r>
              <a:rPr lang="fr-CA" sz="1800" dirty="0">
                <a:effectLst/>
                <a:latin typeface="Calibri" panose="020F0502020204030204" pitchFamily="34" charset="0"/>
                <a:ea typeface="Calibri" panose="020F0502020204030204" pitchFamily="34" charset="0"/>
                <a:cs typeface="Arial" panose="020B0604020202020204" pitchFamily="34" charset="0"/>
              </a:rPr>
              <a:t> et Manitoba Forage and </a:t>
            </a:r>
            <a:r>
              <a:rPr lang="fr-CA" sz="1800" dirty="0" err="1">
                <a:effectLst/>
                <a:latin typeface="Calibri" panose="020F0502020204030204" pitchFamily="34" charset="0"/>
                <a:ea typeface="Calibri" panose="020F0502020204030204" pitchFamily="34" charset="0"/>
                <a:cs typeface="Arial" panose="020B0604020202020204" pitchFamily="34" charset="0"/>
              </a:rPr>
              <a:t>Grasslands</a:t>
            </a:r>
            <a:r>
              <a:rPr lang="fr-CA" sz="1800" dirty="0">
                <a:effectLst/>
                <a:latin typeface="Calibri" panose="020F0502020204030204" pitchFamily="34" charset="0"/>
                <a:ea typeface="Calibri" panose="020F0502020204030204" pitchFamily="34" charset="0"/>
                <a:cs typeface="Arial" panose="020B0604020202020204" pitchFamily="34" charset="0"/>
              </a:rPr>
              <a:t> Association) a ouvert un centre d'apprentissage pour accueillir et créer des occasions pour les producteurs, les étudiants et le public de se réunir, d'apprendre et de réseauter, avec des occasions pratiques d'apprendre des chercheurs sur le terrain.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US" b="1" dirty="0">
              <a:latin typeface="Calibri"/>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38</a:t>
            </a:fld>
            <a:endParaRPr lang="en-CA"/>
          </a:p>
        </p:txBody>
      </p:sp>
    </p:spTree>
    <p:extLst>
      <p:ext uri="{BB962C8B-B14F-4D97-AF65-F5344CB8AC3E}">
        <p14:creationId xmlns:p14="http://schemas.microsoft.com/office/powerpoint/2010/main" val="23106694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Les vaches et les canards ont tous deux besoins d'herbe et d'eau pour survivre. Ils utilisent le même habitat et coexistent harmonieusement. En s'associant à l'industrie agricole, CIC peut protéger davantage ces écosystèmes tout en améliorant l'habitat non seulement de la sauvagine, mais aussi de nombreuses autres espèces de plantes et d'animaux sauvages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685800" lvl="1" indent="-228600">
              <a:lnSpc>
                <a:spcPct val="107000"/>
              </a:lnSpc>
              <a:spcAft>
                <a:spcPts val="800"/>
              </a:spcAft>
              <a:buAutoNum type="romanLcPeriod"/>
            </a:pPr>
            <a:endParaRPr lang="en-CA" dirty="0">
              <a:cs typeface="Calibri"/>
            </a:endParaRPr>
          </a:p>
          <a:p>
            <a:endParaRPr lang="en-US" dirty="0">
              <a:latin typeface="Calibri"/>
              <a:cs typeface="Calibri"/>
            </a:endParaRPr>
          </a:p>
          <a:p>
            <a:pPr>
              <a:lnSpc>
                <a:spcPct val="107000"/>
              </a:lnSpc>
              <a:spcAft>
                <a:spcPts val="800"/>
              </a:spcAft>
            </a:pPr>
            <a:endParaRPr lang="en-US" b="1" dirty="0">
              <a:latin typeface="Calibri"/>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39</a:t>
            </a:fld>
            <a:endParaRPr lang="en-CA"/>
          </a:p>
        </p:txBody>
      </p:sp>
    </p:spTree>
    <p:extLst>
      <p:ext uri="{BB962C8B-B14F-4D97-AF65-F5344CB8AC3E}">
        <p14:creationId xmlns:p14="http://schemas.microsoft.com/office/powerpoint/2010/main" val="383800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fr-CA" sz="1800" dirty="0">
                <a:solidFill>
                  <a:srgbClr val="000000"/>
                </a:solidFill>
                <a:effectLst/>
                <a:latin typeface="Calibri" panose="020F0502020204030204" pitchFamily="34" charset="0"/>
                <a:ea typeface="Times New Roman" panose="02020603050405020304" pitchFamily="18" charset="0"/>
              </a:rPr>
              <a:t>Jusqu'à présent, nous avons pris le temps de décrire les Prairies et  </a:t>
            </a:r>
            <a:r>
              <a:rPr lang="fr-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CLIQUE* </a:t>
            </a:r>
            <a:r>
              <a:rPr lang="fr-CA" sz="1800" dirty="0">
                <a:solidFill>
                  <a:srgbClr val="000000"/>
                </a:solidFill>
                <a:effectLst/>
                <a:latin typeface="Calibri" panose="020F0502020204030204" pitchFamily="34" charset="0"/>
                <a:ea typeface="Times New Roman" panose="02020603050405020304" pitchFamily="18" charset="0"/>
              </a:rPr>
              <a:t>tous les services écosystémiques qu'elles fournissent. En effet, les prairies représentent des écosystèmes très importants et riches en biodiversité au Canada ! </a:t>
            </a:r>
          </a:p>
          <a:p>
            <a:pPr>
              <a:lnSpc>
                <a:spcPct val="107000"/>
              </a:lnSpc>
            </a:pPr>
            <a:endParaRPr lang="fr-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marL="0" marR="0">
              <a:lnSpc>
                <a:spcPct val="107000"/>
              </a:lnSpc>
              <a:spcBef>
                <a:spcPts val="0"/>
              </a:spcBef>
              <a:spcAft>
                <a:spcPts val="600"/>
              </a:spcAft>
            </a:pPr>
            <a:r>
              <a:rPr lang="fr-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CLIQUE* </a:t>
            </a:r>
            <a:r>
              <a:rPr lang="fr-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Nous avons également discuté de la façon dont ces écosystèmes sont menacés et en danger.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600"/>
              </a:spcAft>
            </a:pPr>
            <a:endParaRPr lang="fr-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marL="0" marR="0">
              <a:lnSpc>
                <a:spcPct val="107000"/>
              </a:lnSpc>
              <a:spcBef>
                <a:spcPts val="0"/>
              </a:spcBef>
              <a:spcAft>
                <a:spcPts val="600"/>
              </a:spcAft>
            </a:pPr>
            <a:r>
              <a:rPr lang="fr-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CLIQUE*</a:t>
            </a:r>
            <a:r>
              <a:rPr lang="fr-CA" sz="1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De plus, nous avons examiné comment le paysage du Canada a changé au fil du temps et les impacts que cela a eus sur notre façon de vivre avec et d’utiliser cet écosystème.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pPr>
            <a:endParaRPr lang="en-CA" u="none"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4</a:t>
            </a:fld>
            <a:endParaRPr lang="en-CA"/>
          </a:p>
        </p:txBody>
      </p:sp>
    </p:spTree>
    <p:extLst>
      <p:ext uri="{BB962C8B-B14F-4D97-AF65-F5344CB8AC3E}">
        <p14:creationId xmlns:p14="http://schemas.microsoft.com/office/powerpoint/2010/main" val="20659368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8C9311CB-16F7-47F3-8618-42B9C004305A}" type="slidenum">
              <a:rPr lang="en-CA" smtClean="0"/>
              <a:t>40</a:t>
            </a:fld>
            <a:endParaRPr lang="en-CA"/>
          </a:p>
        </p:txBody>
      </p:sp>
    </p:spTree>
    <p:extLst>
      <p:ext uri="{BB962C8B-B14F-4D97-AF65-F5344CB8AC3E}">
        <p14:creationId xmlns:p14="http://schemas.microsoft.com/office/powerpoint/2010/main" val="11135260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latin typeface="Branding Bold" pitchFamily="2" charset="77"/>
                <a:ea typeface="+mn-lt"/>
                <a:cs typeface="+mn-lt"/>
              </a:rPr>
              <a:t>Commencer un </a:t>
            </a:r>
            <a:r>
              <a:rPr lang="en-US" b="1" dirty="0" err="1">
                <a:solidFill>
                  <a:schemeClr val="bg1"/>
                </a:solidFill>
                <a:latin typeface="Branding Bold" pitchFamily="2" charset="77"/>
                <a:ea typeface="+mn-lt"/>
                <a:cs typeface="+mn-lt"/>
              </a:rPr>
              <a:t>projet</a:t>
            </a:r>
            <a:r>
              <a:rPr lang="en-US" b="0" dirty="0">
                <a:solidFill>
                  <a:schemeClr val="bg1"/>
                </a:solidFill>
                <a:latin typeface="Branding Medium" pitchFamily="2" charset="77"/>
                <a:ea typeface="+mn-lt"/>
                <a:cs typeface="+mn-lt"/>
              </a:rPr>
              <a:t>: </a:t>
            </a:r>
            <a:r>
              <a:rPr lang="fr-FR" b="0" dirty="0"/>
              <a:t>Construisez un rucher pour aider les abeilles de votre jardin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dirty="0">
              <a:effectLst/>
              <a:latin typeface="Calibri"/>
              <a:ea typeface="Calibri" panose="020F0502020204030204" pitchFamily="34" charset="0"/>
              <a:cs typeface="Calibri"/>
            </a:endParaRPr>
          </a:p>
          <a:p>
            <a:pPr marL="0" marR="0">
              <a:lnSpc>
                <a:spcPct val="107000"/>
              </a:lnSpc>
              <a:spcBef>
                <a:spcPts val="600"/>
              </a:spcBef>
              <a:spcAft>
                <a:spcPts val="800"/>
              </a:spcAft>
            </a:pPr>
            <a:r>
              <a:rPr lang="fr-CA" sz="1800" b="1" dirty="0">
                <a:effectLst/>
                <a:latin typeface="Calibri" panose="020F0502020204030204" pitchFamily="34" charset="0"/>
                <a:ea typeface="Calibri" panose="020F0502020204030204" pitchFamily="34" charset="0"/>
                <a:cs typeface="Arial" panose="020B0604020202020204" pitchFamily="34" charset="0"/>
              </a:rPr>
              <a:t>Partager</a:t>
            </a:r>
            <a:r>
              <a:rPr lang="fr-CA" sz="1800" dirty="0">
                <a:effectLst/>
                <a:latin typeface="Calibri" panose="020F0502020204030204" pitchFamily="34" charset="0"/>
                <a:ea typeface="Calibri" panose="020F0502020204030204" pitchFamily="34" charset="0"/>
                <a:cs typeface="Arial" panose="020B0604020202020204" pitchFamily="34" charset="0"/>
              </a:rPr>
              <a:t> : passez le mot sur les Prairies du Canada à votre famille et à vos amis (ils n’en ont probablement jamais entendu parler) !  </a:t>
            </a:r>
          </a:p>
          <a:p>
            <a:pPr marL="0" marR="0">
              <a:lnSpc>
                <a:spcPct val="107000"/>
              </a:lnSpc>
              <a:spcBef>
                <a:spcPts val="600"/>
              </a:spcBef>
              <a:spcAft>
                <a:spcPts val="80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b="1" dirty="0">
                <a:effectLst/>
                <a:latin typeface="Calibri" panose="020F0502020204030204" pitchFamily="34" charset="0"/>
                <a:ea typeface="Calibri" panose="020F0502020204030204" pitchFamily="34" charset="0"/>
                <a:cs typeface="Arial" panose="020B0604020202020204" pitchFamily="34" charset="0"/>
              </a:rPr>
              <a:t>Apprendre</a:t>
            </a:r>
            <a:r>
              <a:rPr lang="fr-CA" sz="1800" dirty="0">
                <a:effectLst/>
                <a:latin typeface="Calibri" panose="020F0502020204030204" pitchFamily="34" charset="0"/>
                <a:ea typeface="Calibri" panose="020F0502020204030204" pitchFamily="34" charset="0"/>
                <a:cs typeface="Arial" panose="020B0604020202020204" pitchFamily="34" charset="0"/>
              </a:rPr>
              <a:t> : prenez le temps de vous informer sur les Prairies, c'est un excellent premier pas ! Jetez un coup d'œil à ces superbes ressources :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nSpc>
                <a:spcPct val="107000"/>
              </a:lnSpc>
              <a:spcBef>
                <a:spcPts val="0"/>
              </a:spcBef>
              <a:spcAft>
                <a:spcPts val="0"/>
              </a:spcAft>
              <a:buFont typeface="+mj-lt"/>
              <a:buNone/>
              <a:tabLst>
                <a:tab pos="914400" algn="l"/>
              </a:tabLst>
            </a:pPr>
            <a:r>
              <a:rPr lang="fr-CA" sz="1800" i="1" dirty="0" err="1">
                <a:effectLst/>
                <a:latin typeface="Calibri" panose="020F0502020204030204" pitchFamily="34" charset="0"/>
                <a:ea typeface="Calibri" panose="020F0502020204030204" pitchFamily="34" charset="0"/>
                <a:cs typeface="Arial" panose="020B0604020202020204" pitchFamily="34" charset="0"/>
              </a:rPr>
              <a:t>Guardians</a:t>
            </a:r>
            <a:r>
              <a:rPr lang="fr-CA" sz="1800" i="1" dirty="0">
                <a:effectLst/>
                <a:latin typeface="Calibri" panose="020F0502020204030204" pitchFamily="34" charset="0"/>
                <a:ea typeface="Calibri" panose="020F0502020204030204" pitchFamily="34" charset="0"/>
                <a:cs typeface="Arial" panose="020B0604020202020204" pitchFamily="34" charset="0"/>
              </a:rPr>
              <a:t> of the </a:t>
            </a:r>
            <a:r>
              <a:rPr lang="fr-CA" sz="1800" i="1" dirty="0" err="1">
                <a:effectLst/>
                <a:latin typeface="Calibri" panose="020F0502020204030204" pitchFamily="34" charset="0"/>
                <a:ea typeface="Calibri" panose="020F0502020204030204" pitchFamily="34" charset="0"/>
                <a:cs typeface="Arial" panose="020B0604020202020204" pitchFamily="34" charset="0"/>
              </a:rPr>
              <a:t>Grasslands</a:t>
            </a:r>
            <a:r>
              <a:rPr lang="fr-CA" sz="1800" i="1" dirty="0">
                <a:effectLst/>
                <a:latin typeface="Calibri" panose="020F0502020204030204" pitchFamily="34" charset="0"/>
                <a:ea typeface="Calibri" panose="020F0502020204030204" pitchFamily="34" charset="0"/>
                <a:cs typeface="Arial" panose="020B0604020202020204" pitchFamily="34" charset="0"/>
              </a:rPr>
              <a:t> </a:t>
            </a:r>
            <a:r>
              <a:rPr lang="fr-CA" sz="1800" dirty="0">
                <a:effectLst/>
                <a:latin typeface="Calibri" panose="020F0502020204030204" pitchFamily="34" charset="0"/>
                <a:ea typeface="Calibri" panose="020F0502020204030204" pitchFamily="34" charset="0"/>
                <a:cs typeface="Arial" panose="020B0604020202020204" pitchFamily="34" charset="0"/>
              </a:rPr>
              <a:t>- réalisé en partenariat avec Canards Illimités Canada, Conservation de la nature Canada et Canada </a:t>
            </a:r>
            <a:r>
              <a:rPr lang="fr-CA" sz="1800" dirty="0" err="1">
                <a:effectLst/>
                <a:latin typeface="Calibri" panose="020F0502020204030204" pitchFamily="34" charset="0"/>
                <a:ea typeface="Calibri" panose="020F0502020204030204" pitchFamily="34" charset="0"/>
                <a:cs typeface="Arial" panose="020B0604020202020204" pitchFamily="34" charset="0"/>
              </a:rPr>
              <a:t>Beef</a:t>
            </a:r>
            <a:r>
              <a:rPr lang="fr-CA" sz="1800" dirty="0">
                <a:effectLst/>
                <a:latin typeface="Calibri" panose="020F0502020204030204" pitchFamily="34" charset="0"/>
                <a:ea typeface="Calibri" panose="020F0502020204030204" pitchFamily="34" charset="0"/>
                <a:cs typeface="Arial" panose="020B0604020202020204" pitchFamily="34" charset="0"/>
              </a:rPr>
              <a:t> : https://guardiansofthegrasslands.ca/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spcBef>
                <a:spcPts val="0"/>
              </a:spcBef>
              <a:spcAft>
                <a:spcPts val="800"/>
              </a:spcAft>
            </a:pPr>
            <a:r>
              <a:rPr lang="en-CA" sz="1800" dirty="0">
                <a:effectLst/>
                <a:latin typeface="Calibri" panose="020F0502020204030204" pitchFamily="34" charset="0"/>
                <a:ea typeface="Calibri" panose="020F0502020204030204" pitchFamily="34" charset="0"/>
                <a:cs typeface="Arial" panose="020B0604020202020204" pitchFamily="34" charset="0"/>
              </a:rPr>
              <a:t> </a:t>
            </a:r>
            <a:endParaRPr lang="en-CA" b="1" dirty="0"/>
          </a:p>
        </p:txBody>
      </p:sp>
      <p:sp>
        <p:nvSpPr>
          <p:cNvPr id="4" name="Slide Number Placeholder 3"/>
          <p:cNvSpPr>
            <a:spLocks noGrp="1"/>
          </p:cNvSpPr>
          <p:nvPr>
            <p:ph type="sldNum" sz="quarter" idx="5"/>
          </p:nvPr>
        </p:nvSpPr>
        <p:spPr/>
        <p:txBody>
          <a:bodyPr/>
          <a:lstStyle/>
          <a:p>
            <a:fld id="{863E6DDC-6814-426B-836F-B5C715FBAE47}" type="slidenum">
              <a:rPr lang="en-CA" smtClean="0"/>
              <a:t>41</a:t>
            </a:fld>
            <a:endParaRPr lang="en-CA"/>
          </a:p>
        </p:txBody>
      </p:sp>
    </p:spTree>
    <p:extLst>
      <p:ext uri="{BB962C8B-B14F-4D97-AF65-F5344CB8AC3E}">
        <p14:creationId xmlns:p14="http://schemas.microsoft.com/office/powerpoint/2010/main" val="21235081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600"/>
              </a:spcBef>
              <a:spcAft>
                <a:spcPts val="0"/>
              </a:spcAft>
              <a:buFont typeface="+mj-lt"/>
              <a:buAutoNum type="arabicParenR"/>
            </a:pPr>
            <a:r>
              <a:rPr lang="fr-CA" sz="1800" dirty="0">
                <a:effectLst/>
                <a:latin typeface="Calibri" panose="020F0502020204030204" pitchFamily="34" charset="0"/>
                <a:ea typeface="Calibri" panose="020F0502020204030204" pitchFamily="34" charset="0"/>
                <a:cs typeface="Arial" panose="020B0604020202020204" pitchFamily="34" charset="0"/>
              </a:rPr>
              <a:t>Essayez de réduire le gaspillage alimentaire chez vous ! Nous savons qu'à l'échelle mondiale, nous devrons produire 56 % de nourriture de plus </a:t>
            </a:r>
            <a:r>
              <a:rPr lang="fr-FR" sz="1800" dirty="0">
                <a:effectLst/>
                <a:latin typeface="Calibri" panose="020F0502020204030204" pitchFamily="34" charset="0"/>
                <a:ea typeface="Calibri" panose="020F0502020204030204" pitchFamily="34" charset="0"/>
                <a:cs typeface="Arial" panose="020B0604020202020204" pitchFamily="34" charset="0"/>
              </a:rPr>
              <a:t>que nous produisons aujourd'hui p</a:t>
            </a:r>
            <a:r>
              <a:rPr lang="fr-CA" sz="1800" dirty="0" err="1">
                <a:effectLst/>
                <a:latin typeface="Calibri" panose="020F0502020204030204" pitchFamily="34" charset="0"/>
                <a:ea typeface="Calibri" panose="020F0502020204030204" pitchFamily="34" charset="0"/>
                <a:cs typeface="Arial" panose="020B0604020202020204" pitchFamily="34" charset="0"/>
              </a:rPr>
              <a:t>our</a:t>
            </a:r>
            <a:r>
              <a:rPr lang="fr-CA" sz="1800" dirty="0">
                <a:effectLst/>
                <a:latin typeface="Calibri" panose="020F0502020204030204" pitchFamily="34" charset="0"/>
                <a:ea typeface="Calibri" panose="020F0502020204030204" pitchFamily="34" charset="0"/>
                <a:cs typeface="Arial" panose="020B0604020202020204" pitchFamily="34" charset="0"/>
              </a:rPr>
              <a:t> nourrir environ 10 milliards de personnes d'ici 2050. Or, 58 % de la production alimentaire actuelle est perdue ou gaspillée ! À la maison, les Canadiens gaspillent 21 % de la nourriture qui pourrait être évitée en jetant les restes, les aliments dont la date de péremption est dépassée et en achetant trop de nourriture.</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600"/>
              </a:spcBef>
              <a:spcAft>
                <a:spcPts val="0"/>
              </a:spcAft>
              <a:buFont typeface="+mj-lt"/>
              <a:buAutoNum type="arabicParenR"/>
            </a:pPr>
            <a:r>
              <a:rPr lang="fr-CA" sz="1800" dirty="0">
                <a:effectLst/>
                <a:latin typeface="Calibri" panose="020F0502020204030204" pitchFamily="34" charset="0"/>
                <a:ea typeface="Calibri" panose="020F0502020204030204" pitchFamily="34" charset="0"/>
                <a:cs typeface="Arial" panose="020B0604020202020204" pitchFamily="34" charset="0"/>
              </a:rPr>
              <a:t>Choisissez le bœuf canadien pour aider à soutenir les producteurs d'aliments et les éleveurs locaux.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Encouragez le </a:t>
            </a:r>
            <a:r>
              <a:rPr lang="fr-CA" sz="1800" u="sng" dirty="0">
                <a:solidFill>
                  <a:srgbClr val="0563C1"/>
                </a:solidFill>
                <a:effectLst/>
                <a:latin typeface="Calibri" panose="020F0502020204030204" pitchFamily="34" charset="0"/>
                <a:ea typeface="Calibri" panose="020F0502020204030204" pitchFamily="34" charset="0"/>
                <a:cs typeface="Arial" panose="020B0604020202020204" pitchFamily="34" charset="0"/>
              </a:rPr>
              <a:t>Défi mai sans tondeuse </a:t>
            </a:r>
            <a:r>
              <a:rPr lang="en-CA" sz="1800" dirty="0">
                <a:effectLst/>
                <a:latin typeface="Calibri" panose="020F0502020204030204" pitchFamily="34" charset="0"/>
                <a:ea typeface="Calibri" panose="020F0502020204030204" pitchFamily="34" charset="0"/>
                <a:cs typeface="Arial" panose="020B0604020202020204" pitchFamily="34" charset="0"/>
              </a:rPr>
              <a:t> </a:t>
            </a:r>
            <a:r>
              <a:rPr lang="fr-CA" sz="1800" dirty="0">
                <a:effectLst/>
                <a:latin typeface="Calibri" panose="020F0502020204030204" pitchFamily="34" charset="0"/>
                <a:ea typeface="Calibri" panose="020F0502020204030204" pitchFamily="34" charset="0"/>
                <a:cs typeface="Arial" panose="020B0604020202020204" pitchFamily="34" charset="0"/>
              </a:rPr>
              <a:t>!</a:t>
            </a:r>
            <a:r>
              <a:rPr lang="fr-CA" sz="1800" dirty="0">
                <a:latin typeface="+mj-lt"/>
              </a:rPr>
              <a:t> Le mois de mai est synonyme de renouveau, et c’est à cette époque que poussent plusieurs espèces </a:t>
            </a:r>
            <a:r>
              <a:rPr lang="en-CA" sz="1800" dirty="0">
                <a:latin typeface="+mj-lt"/>
              </a:rPr>
              <a:t> </a:t>
            </a:r>
            <a:r>
              <a:rPr lang="fr-CA" sz="1800" dirty="0">
                <a:effectLst/>
                <a:latin typeface="Calibri" panose="020F0502020204030204" pitchFamily="34" charset="0"/>
                <a:ea typeface="Calibri" panose="020F0502020204030204" pitchFamily="34" charset="0"/>
                <a:cs typeface="Arial" panose="020B0604020202020204" pitchFamily="34" charset="0"/>
              </a:rPr>
              <a:t>de fleurs qui sont importantes pour nos pollinisateurs ! En laissant les fleurs s'épanouir au lieu de les tondre, vous contribuez à fournir une source importante de pollen et de nectar pour nos pollinisateurs ! </a:t>
            </a:r>
            <a:r>
              <a:rPr lang="en-CA" sz="1800" dirty="0" err="1">
                <a:effectLst/>
                <a:latin typeface="Calibri" panose="020F0502020204030204" pitchFamily="34" charset="0"/>
                <a:ea typeface="Calibri" panose="020F0502020204030204" pitchFamily="34" charset="0"/>
                <a:cs typeface="Arial" panose="020B0604020202020204" pitchFamily="34" charset="0"/>
              </a:rPr>
              <a:t>Même</a:t>
            </a:r>
            <a:r>
              <a:rPr lang="en-CA" sz="1800" dirty="0">
                <a:effectLst/>
                <a:latin typeface="Calibri" panose="020F0502020204030204" pitchFamily="34" charset="0"/>
                <a:ea typeface="Calibri" panose="020F0502020204030204" pitchFamily="34" charset="0"/>
                <a:cs typeface="Arial" panose="020B0604020202020204" pitchFamily="34" charset="0"/>
              </a:rPr>
              <a:t> les </a:t>
            </a:r>
            <a:r>
              <a:rPr lang="en-CA" sz="1800" dirty="0" err="1">
                <a:effectLst/>
                <a:latin typeface="Calibri" panose="020F0502020204030204" pitchFamily="34" charset="0"/>
                <a:ea typeface="Calibri" panose="020F0502020204030204" pitchFamily="34" charset="0"/>
                <a:cs typeface="Arial" panose="020B0604020202020204" pitchFamily="34" charset="0"/>
              </a:rPr>
              <a:t>pissenlits</a:t>
            </a:r>
            <a:r>
              <a:rPr lang="en-CA" sz="1800" dirty="0">
                <a:effectLst/>
                <a:latin typeface="Calibri" panose="020F0502020204030204" pitchFamily="34" charset="0"/>
                <a:ea typeface="Calibri" panose="020F0502020204030204" pitchFamily="34" charset="0"/>
                <a:cs typeface="Arial" panose="020B0604020202020204" pitchFamily="34" charset="0"/>
              </a:rPr>
              <a:t> </a:t>
            </a:r>
            <a:r>
              <a:rPr lang="en-CA" sz="1800" dirty="0" err="1">
                <a:effectLst/>
                <a:latin typeface="Calibri" panose="020F0502020204030204" pitchFamily="34" charset="0"/>
                <a:ea typeface="Calibri" panose="020F0502020204030204" pitchFamily="34" charset="0"/>
                <a:cs typeface="Arial" panose="020B0604020202020204" pitchFamily="34" charset="0"/>
              </a:rPr>
              <a:t>sont</a:t>
            </a:r>
            <a:r>
              <a:rPr lang="en-CA" sz="1800" dirty="0">
                <a:effectLst/>
                <a:latin typeface="Calibri" panose="020F0502020204030204" pitchFamily="34" charset="0"/>
                <a:ea typeface="Calibri" panose="020F0502020204030204" pitchFamily="34" charset="0"/>
                <a:cs typeface="Arial" panose="020B0604020202020204" pitchFamily="34" charset="0"/>
              </a:rPr>
              <a:t> </a:t>
            </a:r>
            <a:r>
              <a:rPr lang="en-CA" sz="1800" dirty="0" err="1">
                <a:effectLst/>
                <a:latin typeface="Calibri" panose="020F0502020204030204" pitchFamily="34" charset="0"/>
                <a:ea typeface="Calibri" panose="020F0502020204030204" pitchFamily="34" charset="0"/>
                <a:cs typeface="Arial" panose="020B0604020202020204" pitchFamily="34" charset="0"/>
              </a:rPr>
              <a:t>importants</a:t>
            </a:r>
            <a:r>
              <a:rPr lang="en-CA" sz="1800" dirty="0">
                <a:effectLst/>
                <a:latin typeface="Calibri" panose="020F0502020204030204" pitchFamily="34" charset="0"/>
                <a:ea typeface="Calibri" panose="020F0502020204030204" pitchFamily="34" charset="0"/>
                <a:cs typeface="Arial" panose="020B0604020202020204" pitchFamily="34" charset="0"/>
              </a:rPr>
              <a:t> !</a:t>
            </a:r>
          </a:p>
          <a:p>
            <a:pPr>
              <a:spcAft>
                <a:spcPts val="80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600"/>
              </a:spcBef>
              <a:spcAft>
                <a:spcPts val="800"/>
              </a:spcAft>
            </a:pPr>
            <a:r>
              <a:rPr lang="en-CA" sz="1800" dirty="0">
                <a:effectLst/>
                <a:latin typeface="Calibri" panose="020F0502020204030204" pitchFamily="34" charset="0"/>
                <a:ea typeface="Calibri" panose="020F0502020204030204" pitchFamily="34" charset="0"/>
                <a:cs typeface="Arial" panose="020B0604020202020204" pitchFamily="34" charset="0"/>
              </a:rPr>
              <a:t>Source:  </a:t>
            </a:r>
            <a:r>
              <a:rPr lang="en-CA" sz="1800" dirty="0" err="1">
                <a:effectLst/>
                <a:latin typeface="Calibri" panose="020F0502020204030204" pitchFamily="34" charset="0"/>
                <a:ea typeface="Calibri" panose="020F0502020204030204" pitchFamily="34" charset="0"/>
                <a:cs typeface="Arial" panose="020B0604020202020204" pitchFamily="34" charset="0"/>
              </a:rPr>
              <a:t>Nikkel</a:t>
            </a:r>
            <a:r>
              <a:rPr lang="en-CA" sz="1800" dirty="0">
                <a:effectLst/>
                <a:latin typeface="Calibri" panose="020F0502020204030204" pitchFamily="34" charset="0"/>
                <a:ea typeface="Calibri" panose="020F0502020204030204" pitchFamily="34" charset="0"/>
                <a:cs typeface="Arial" panose="020B0604020202020204" pitchFamily="34" charset="0"/>
              </a:rPr>
              <a:t>, L., Maguire, M., Gooch, M., Bucknell, D., </a:t>
            </a:r>
            <a:r>
              <a:rPr lang="en-CA" sz="1800" dirty="0" err="1">
                <a:effectLst/>
                <a:latin typeface="Calibri" panose="020F0502020204030204" pitchFamily="34" charset="0"/>
                <a:ea typeface="Calibri" panose="020F0502020204030204" pitchFamily="34" charset="0"/>
                <a:cs typeface="Arial" panose="020B0604020202020204" pitchFamily="34" charset="0"/>
              </a:rPr>
              <a:t>LaPlain</a:t>
            </a:r>
            <a:r>
              <a:rPr lang="en-CA" sz="1800" dirty="0">
                <a:effectLst/>
                <a:latin typeface="Calibri" panose="020F0502020204030204" pitchFamily="34" charset="0"/>
                <a:ea typeface="Calibri" panose="020F0502020204030204" pitchFamily="34" charset="0"/>
                <a:cs typeface="Arial" panose="020B0604020202020204" pitchFamily="34" charset="0"/>
              </a:rPr>
              <a:t>, D., Dent, B., Whitehead, P., </a:t>
            </a:r>
            <a:r>
              <a:rPr lang="en-CA" sz="1800" dirty="0" err="1">
                <a:effectLst/>
                <a:latin typeface="Calibri" panose="020F0502020204030204" pitchFamily="34" charset="0"/>
                <a:ea typeface="Calibri" panose="020F0502020204030204" pitchFamily="34" charset="0"/>
                <a:cs typeface="Arial" panose="020B0604020202020204" pitchFamily="34" charset="0"/>
              </a:rPr>
              <a:t>Felfel</a:t>
            </a:r>
            <a:r>
              <a:rPr lang="en-CA" sz="1800" dirty="0">
                <a:effectLst/>
                <a:latin typeface="Calibri" panose="020F0502020204030204" pitchFamily="34" charset="0"/>
                <a:ea typeface="Calibri" panose="020F0502020204030204" pitchFamily="34" charset="0"/>
                <a:cs typeface="Arial" panose="020B0604020202020204" pitchFamily="34" charset="0"/>
              </a:rPr>
              <a:t>, A. (2019). The Avoidable Crisis of Food Waste: Roadmap; Second Harvest and Value Chain Management International; Ontario, Canada.]</a:t>
            </a:r>
          </a:p>
          <a:p>
            <a:pPr marL="171450" indent="-171450">
              <a:buFontTx/>
              <a:buChar char="-"/>
            </a:pPr>
            <a:endParaRPr lang="en-CA" b="1" dirty="0"/>
          </a:p>
        </p:txBody>
      </p:sp>
      <p:sp>
        <p:nvSpPr>
          <p:cNvPr id="4" name="Slide Number Placeholder 3"/>
          <p:cNvSpPr>
            <a:spLocks noGrp="1"/>
          </p:cNvSpPr>
          <p:nvPr>
            <p:ph type="sldNum" sz="quarter" idx="5"/>
          </p:nvPr>
        </p:nvSpPr>
        <p:spPr>
          <a:xfrm>
            <a:off x="5669279" y="8685213"/>
            <a:ext cx="1187133" cy="458787"/>
          </a:xfrm>
        </p:spPr>
        <p:txBody>
          <a:bodyPr/>
          <a:lstStyle/>
          <a:p>
            <a:r>
              <a:rPr lang="en-CA" dirty="0"/>
              <a:t>v</a:t>
            </a:r>
            <a:fld id="{863E6DDC-6814-426B-836F-B5C715FBAE47}" type="slidenum">
              <a:rPr lang="en-CA" smtClean="0"/>
              <a:t>42</a:t>
            </a:fld>
            <a:endParaRPr lang="en-CA" dirty="0"/>
          </a:p>
        </p:txBody>
      </p:sp>
    </p:spTree>
    <p:extLst>
      <p:ext uri="{BB962C8B-B14F-4D97-AF65-F5344CB8AC3E}">
        <p14:creationId xmlns:p14="http://schemas.microsoft.com/office/powerpoint/2010/main" val="31209231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Bef>
                <a:spcPts val="0"/>
              </a:spcBef>
              <a:spcAft>
                <a:spcPts val="800"/>
              </a:spcAft>
              <a:buFont typeface="+mj-lt"/>
              <a:buNone/>
            </a:pPr>
            <a:r>
              <a:rPr lang="fr-CA" sz="1800" dirty="0">
                <a:effectLst/>
                <a:latin typeface="Calibri" panose="020F0502020204030204" pitchFamily="34" charset="0"/>
                <a:ea typeface="Calibri" panose="020F0502020204030204" pitchFamily="34" charset="0"/>
                <a:cs typeface="Arial" panose="020B0604020202020204" pitchFamily="34" charset="0"/>
              </a:rPr>
              <a:t>Inscrivez-vous à un jardin communautaire : commencez votre propre jardin ou inscrivez-vous à un jardin communautaire et sensibilisez la communauté à la production alimentaire ! Il s'agit d'un excellent moyen de prendre contact avec l'origine de vos aliments.</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lvl="0" indent="0">
              <a:lnSpc>
                <a:spcPct val="107000"/>
              </a:lnSpc>
              <a:buFont typeface="+mj-lt"/>
              <a:buNone/>
            </a:pPr>
            <a:endParaRPr lang="en-US" sz="1200" dirty="0">
              <a:effectLst/>
              <a:latin typeface="Calibri"/>
              <a:ea typeface="Calibri" panose="020F0502020204030204" pitchFamily="34" charset="0"/>
              <a:cs typeface="Calibri"/>
            </a:endParaRPr>
          </a:p>
          <a:p>
            <a:pPr marL="0" lvl="0" indent="0">
              <a:lnSpc>
                <a:spcPct val="107000"/>
              </a:lnSpc>
              <a:buFont typeface="+mj-lt"/>
              <a:buNone/>
            </a:pPr>
            <a:r>
              <a:rPr lang="fr-FR" sz="1200" b="1" dirty="0">
                <a:effectLst/>
                <a:latin typeface="Calibri"/>
                <a:ea typeface="Calibri" panose="020F0502020204030204" pitchFamily="34" charset="0"/>
                <a:cs typeface="Calibri"/>
              </a:rPr>
              <a:t>Obtenez des fonds : </a:t>
            </a:r>
            <a:r>
              <a:rPr lang="fr-FR" sz="1200" b="0" dirty="0">
                <a:effectLst/>
                <a:latin typeface="Calibri"/>
                <a:ea typeface="Calibri" panose="020F0502020204030204" pitchFamily="34" charset="0"/>
                <a:cs typeface="Calibri"/>
              </a:rPr>
              <a:t>transformez vos idées environnementales en solutions ! Participez à des programmes et à des concours tels que "</a:t>
            </a:r>
            <a:r>
              <a:rPr lang="fr-FR" sz="1200" b="0" dirty="0" err="1">
                <a:effectLst/>
                <a:latin typeface="Calibri"/>
                <a:ea typeface="Calibri" panose="020F0502020204030204" pitchFamily="34" charset="0"/>
                <a:cs typeface="Calibri"/>
              </a:rPr>
              <a:t>Caring</a:t>
            </a:r>
            <a:r>
              <a:rPr lang="fr-FR" sz="1200" b="0" dirty="0">
                <a:effectLst/>
                <a:latin typeface="Calibri"/>
                <a:ea typeface="Calibri" panose="020F0502020204030204" pitchFamily="34" charset="0"/>
                <a:cs typeface="Calibri"/>
              </a:rPr>
              <a:t> for Our </a:t>
            </a:r>
            <a:r>
              <a:rPr lang="fr-FR" sz="1200" b="0" dirty="0" err="1">
                <a:effectLst/>
                <a:latin typeface="Calibri"/>
                <a:ea typeface="Calibri" panose="020F0502020204030204" pitchFamily="34" charset="0"/>
                <a:cs typeface="Calibri"/>
              </a:rPr>
              <a:t>Watersheds</a:t>
            </a:r>
            <a:r>
              <a:rPr lang="fr-FR" sz="1200" b="0" dirty="0">
                <a:effectLst/>
                <a:latin typeface="Calibri"/>
                <a:ea typeface="Calibri" panose="020F0502020204030204" pitchFamily="34" charset="0"/>
                <a:cs typeface="Calibri"/>
              </a:rPr>
              <a:t>" et courez la chance de gagner un financement pour lancer un projet sur les problèmes environnementaux dans votre bassin versant ! https://caringforourwatersheds.com/program-information/</a:t>
            </a:r>
            <a:endParaRPr lang="en-CA" b="0" dirty="0"/>
          </a:p>
        </p:txBody>
      </p:sp>
      <p:sp>
        <p:nvSpPr>
          <p:cNvPr id="4" name="Slide Number Placeholder 3"/>
          <p:cNvSpPr>
            <a:spLocks noGrp="1"/>
          </p:cNvSpPr>
          <p:nvPr>
            <p:ph type="sldNum" sz="quarter" idx="5"/>
          </p:nvPr>
        </p:nvSpPr>
        <p:spPr/>
        <p:txBody>
          <a:bodyPr/>
          <a:lstStyle/>
          <a:p>
            <a:fld id="{863E6DDC-6814-426B-836F-B5C715FBAE47}" type="slidenum">
              <a:rPr lang="en-CA" smtClean="0"/>
              <a:t>43</a:t>
            </a:fld>
            <a:endParaRPr lang="en-CA"/>
          </a:p>
        </p:txBody>
      </p:sp>
    </p:spTree>
    <p:extLst>
      <p:ext uri="{BB962C8B-B14F-4D97-AF65-F5344CB8AC3E}">
        <p14:creationId xmlns:p14="http://schemas.microsoft.com/office/powerpoint/2010/main" val="18520977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1440"/>
              </a:spcAft>
            </a:pPr>
            <a:r>
              <a:rPr lang="fr-CA" sz="1800" dirty="0">
                <a:effectLst/>
                <a:latin typeface="Calibri" panose="020F0502020204030204" pitchFamily="34" charset="0"/>
                <a:ea typeface="Calibri" panose="020F0502020204030204" pitchFamily="34" charset="0"/>
                <a:cs typeface="Arial" panose="020B0604020202020204" pitchFamily="34" charset="0"/>
              </a:rPr>
              <a:t>Les élèves de l'école secondaire Lacombe Composite en Alberta ont entrepris plusieurs projets pour aider ! En 2016, ils ont été les gagnants du concours </a:t>
            </a:r>
            <a:r>
              <a:rPr lang="fr-CA" sz="1800" dirty="0" err="1">
                <a:effectLst/>
                <a:latin typeface="Calibri" panose="020F0502020204030204" pitchFamily="34" charset="0"/>
                <a:ea typeface="Calibri" panose="020F0502020204030204" pitchFamily="34" charset="0"/>
                <a:cs typeface="Arial" panose="020B0604020202020204" pitchFamily="34" charset="0"/>
              </a:rPr>
              <a:t>Caring</a:t>
            </a:r>
            <a:r>
              <a:rPr lang="fr-CA" sz="1800" dirty="0">
                <a:effectLst/>
                <a:latin typeface="Calibri" panose="020F0502020204030204" pitchFamily="34" charset="0"/>
                <a:ea typeface="Calibri" panose="020F0502020204030204" pitchFamily="34" charset="0"/>
                <a:cs typeface="Arial" panose="020B0604020202020204" pitchFamily="34" charset="0"/>
              </a:rPr>
              <a:t> for Our </a:t>
            </a:r>
            <a:r>
              <a:rPr lang="fr-CA" sz="1800" dirty="0" err="1">
                <a:effectLst/>
                <a:latin typeface="Calibri" panose="020F0502020204030204" pitchFamily="34" charset="0"/>
                <a:ea typeface="Calibri" panose="020F0502020204030204" pitchFamily="34" charset="0"/>
                <a:cs typeface="Arial" panose="020B0604020202020204" pitchFamily="34" charset="0"/>
              </a:rPr>
              <a:t>Watersheds</a:t>
            </a:r>
            <a:r>
              <a:rPr lang="fr-CA" sz="1800" dirty="0">
                <a:effectLst/>
                <a:latin typeface="Calibri" panose="020F0502020204030204" pitchFamily="34" charset="0"/>
                <a:ea typeface="Calibri" panose="020F0502020204030204" pitchFamily="34" charset="0"/>
                <a:cs typeface="Arial" panose="020B0604020202020204" pitchFamily="34" charset="0"/>
              </a:rPr>
              <a:t> en Alberta et ont depuis mis en œuvre  leur programme </a:t>
            </a:r>
            <a:r>
              <a:rPr lang="fr-CA" sz="1800" dirty="0" err="1">
                <a:effectLst/>
                <a:latin typeface="Calibri" panose="020F0502020204030204" pitchFamily="34" charset="0"/>
                <a:ea typeface="Calibri" panose="020F0502020204030204" pitchFamily="34" charset="0"/>
                <a:cs typeface="Arial" panose="020B0604020202020204" pitchFamily="34" charset="0"/>
              </a:rPr>
              <a:t>BeeWise</a:t>
            </a:r>
            <a:r>
              <a:rPr lang="fr-CA" sz="1800" dirty="0">
                <a:effectLst/>
                <a:latin typeface="Calibri" panose="020F0502020204030204" pitchFamily="34" charset="0"/>
                <a:ea typeface="Calibri" panose="020F0502020204030204" pitchFamily="34" charset="0"/>
                <a:cs typeface="Arial" panose="020B0604020202020204" pitchFamily="34" charset="0"/>
              </a:rPr>
              <a:t> à l'école : la création d'un foyer pour les pollinisateurs indigènes. </a:t>
            </a:r>
          </a:p>
          <a:p>
            <a:pPr marL="0" marR="0">
              <a:lnSpc>
                <a:spcPct val="107000"/>
              </a:lnSpc>
              <a:spcBef>
                <a:spcPts val="0"/>
              </a:spcBef>
              <a:spcAft>
                <a:spcPts val="144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1440"/>
              </a:spcAft>
            </a:pPr>
            <a:r>
              <a:rPr lang="fr-CA" sz="1800" dirty="0">
                <a:effectLst/>
                <a:latin typeface="Calibri" panose="020F0502020204030204" pitchFamily="34" charset="0"/>
                <a:ea typeface="Calibri" panose="020F0502020204030204" pitchFamily="34" charset="0"/>
                <a:cs typeface="Arial" panose="020B0604020202020204" pitchFamily="34" charset="0"/>
              </a:rPr>
              <a:t>Conscients que les pollinisateurs tels que les abeilles sont confrontés à une forte baisse de leurs populations, ce qui peut nuire aux plantes et à notre alimentation basée sur la pollinisation, les élèves ont cherché une solution. Cette maison pour pollinisateurs </a:t>
            </a:r>
            <a:r>
              <a:rPr lang="fr-CA" sz="1800" dirty="0" err="1">
                <a:effectLst/>
                <a:latin typeface="Calibri" panose="020F0502020204030204" pitchFamily="34" charset="0"/>
                <a:ea typeface="Calibri" panose="020F0502020204030204" pitchFamily="34" charset="0"/>
                <a:cs typeface="Arial" panose="020B0604020202020204" pitchFamily="34" charset="0"/>
              </a:rPr>
              <a:t>BeeWise</a:t>
            </a:r>
            <a:r>
              <a:rPr lang="fr-CA" sz="1800" dirty="0">
                <a:effectLst/>
                <a:latin typeface="Calibri" panose="020F0502020204030204" pitchFamily="34" charset="0"/>
                <a:ea typeface="Calibri" panose="020F0502020204030204" pitchFamily="34" charset="0"/>
                <a:cs typeface="Arial" panose="020B0604020202020204" pitchFamily="34" charset="0"/>
              </a:rPr>
              <a:t> fournit un habitat indispensable tout en assurant aux jardins de l'école la pollinisation dont ils ont besoin.</a:t>
            </a:r>
          </a:p>
          <a:p>
            <a:pPr marL="0" marR="0">
              <a:lnSpc>
                <a:spcPct val="107000"/>
              </a:lnSpc>
              <a:spcBef>
                <a:spcPts val="0"/>
              </a:spcBef>
              <a:spcAft>
                <a:spcPts val="144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r>
              <a:rPr lang="fr-CA" sz="1800" dirty="0">
                <a:effectLst/>
                <a:latin typeface="Calibri" panose="020F0502020204030204" pitchFamily="34" charset="0"/>
                <a:ea typeface="Calibri" panose="020F0502020204030204" pitchFamily="34" charset="0"/>
                <a:cs typeface="Arial" panose="020B0604020202020204" pitchFamily="34" charset="0"/>
              </a:rPr>
              <a:t>Découvrez d'autres initiatives de </a:t>
            </a:r>
            <a:r>
              <a:rPr lang="fr-CA" sz="1800" dirty="0" err="1">
                <a:effectLst/>
                <a:latin typeface="Calibri" panose="020F0502020204030204" pitchFamily="34" charset="0"/>
                <a:ea typeface="Calibri" panose="020F0502020204030204" pitchFamily="34" charset="0"/>
                <a:cs typeface="Arial" panose="020B0604020202020204" pitchFamily="34" charset="0"/>
              </a:rPr>
              <a:t>Caring</a:t>
            </a:r>
            <a:r>
              <a:rPr lang="fr-CA" sz="1800" dirty="0">
                <a:effectLst/>
                <a:latin typeface="Calibri" panose="020F0502020204030204" pitchFamily="34" charset="0"/>
                <a:ea typeface="Calibri" panose="020F0502020204030204" pitchFamily="34" charset="0"/>
                <a:cs typeface="Arial" panose="020B0604020202020204" pitchFamily="34" charset="0"/>
              </a:rPr>
              <a:t> for Our </a:t>
            </a:r>
            <a:r>
              <a:rPr lang="fr-CA" sz="1800" dirty="0" err="1">
                <a:effectLst/>
                <a:latin typeface="Calibri" panose="020F0502020204030204" pitchFamily="34" charset="0"/>
                <a:ea typeface="Calibri" panose="020F0502020204030204" pitchFamily="34" charset="0"/>
                <a:cs typeface="Arial" panose="020B0604020202020204" pitchFamily="34" charset="0"/>
              </a:rPr>
              <a:t>Watershed</a:t>
            </a:r>
            <a:r>
              <a:rPr lang="fr-CA" sz="1800" dirty="0">
                <a:effectLst/>
                <a:latin typeface="Calibri" panose="020F0502020204030204" pitchFamily="34" charset="0"/>
                <a:ea typeface="Calibri" panose="020F0502020204030204" pitchFamily="34" charset="0"/>
                <a:cs typeface="Arial" panose="020B0604020202020204" pitchFamily="34" charset="0"/>
              </a:rPr>
              <a:t> et les moyens de participer ici : https://caringforourwatersheds.com/. </a:t>
            </a: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44</a:t>
            </a:fld>
            <a:endParaRPr lang="en-CA"/>
          </a:p>
        </p:txBody>
      </p:sp>
    </p:spTree>
    <p:extLst>
      <p:ext uri="{BB962C8B-B14F-4D97-AF65-F5344CB8AC3E}">
        <p14:creationId xmlns:p14="http://schemas.microsoft.com/office/powerpoint/2010/main" val="1263110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Le changement se produit à différentes échelles, tant</a:t>
            </a:r>
            <a:r>
              <a:rPr lang="fr-FR" sz="1800" dirty="0">
                <a:effectLst/>
                <a:latin typeface="Calibri" panose="020F0502020204030204" pitchFamily="34" charset="0"/>
                <a:ea typeface="Calibri" panose="020F0502020204030204" pitchFamily="34" charset="0"/>
                <a:cs typeface="Arial" panose="020B0604020202020204" pitchFamily="34" charset="0"/>
              </a:rPr>
              <a:t> au niveau personnel qu'au niveau sociétal</a:t>
            </a:r>
            <a:r>
              <a:rPr lang="fr-CA" sz="1800" dirty="0">
                <a:effectLst/>
                <a:latin typeface="Calibri" panose="020F0502020204030204" pitchFamily="34" charset="0"/>
                <a:ea typeface="Calibri" panose="020F0502020204030204" pitchFamily="34" charset="0"/>
                <a:cs typeface="Arial" panose="020B0604020202020204" pitchFamily="34" charset="0"/>
              </a:rPr>
              <a:t>, avec des changements dans les communautés, les villes, les provinces et les pays. Les actions individuelles que vous entreprenez peuvent contribuer à créer un effet d'entraînement ayant des répercussions positives à ces échelles plus vastes ! Mais sachez que vous ne travaillez pas seul - ces changements se produisent avec de nombreux partenaires à différentes échelles, comme nous l'avons appris dans ce module, des experts détenteurs de connaissances traditionnelles sur la terre, aux leaders de l'industrie agricole, en passant par les organisations de conservation telles que CIC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Pour plus d'informations </a:t>
            </a:r>
            <a:r>
              <a:rPr lang="fr-CA" sz="1800" u="sng" dirty="0">
                <a:solidFill>
                  <a:srgbClr val="0563C1"/>
                </a:solidFill>
                <a:effectLst/>
                <a:latin typeface="Calibri" panose="020F0502020204030204" pitchFamily="34" charset="0"/>
                <a:ea typeface="Calibri" panose="020F0502020204030204" pitchFamily="34" charset="0"/>
                <a:cs typeface="Arial" panose="020B0604020202020204" pitchFamily="34" charset="0"/>
                <a:hlinkClick r:id="rId3"/>
              </a:rPr>
              <a:t>: https://www.canards.ca/notre-travail/education/</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3E6DDC-6814-426B-836F-B5C715FBAE47}"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04791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CIC Éducation veut aussi vous aider dans vos projets ! Nous aidons à soutenir, reconnaître et promouvoir les projets de conservation menés par des jeunes. Communiquez avec nous par courriel (education@ducks.ca) ou sur Instagram (@duc_youth) pour partager avec nous vos idées de projets et discutons de la façon dont nous pouvons vous épauler.</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Pour plus d'informations : https://www.ducks.ca/our-work/education/</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46</a:t>
            </a:fld>
            <a:endParaRPr lang="en-CA"/>
          </a:p>
        </p:txBody>
      </p:sp>
    </p:spTree>
    <p:extLst>
      <p:ext uri="{BB962C8B-B14F-4D97-AF65-F5344CB8AC3E}">
        <p14:creationId xmlns:p14="http://schemas.microsoft.com/office/powerpoint/2010/main" val="2276312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Nous savons que nos prairies sont menacées par la conversion des terres – principalement due à l'agriculture et au lotissement ! MAIS nous avons aussi beaucoup appris sur l'agriculture, et sur le fait que l'agriculture est un type d'écosystème en soi qui fournit et dépend de nombreux services écosystémiques ! Alors, comment l'agriculture a-t-elle évolué et peut-elle continuer d'aider à restaurer la nature et les écosystèmes de nos prairies ? Explorons les façons dont les pratiques agricoles régénératrices et durables</a:t>
            </a:r>
            <a:r>
              <a:rPr lang="fr-CA" sz="1800" dirty="0">
                <a:solidFill>
                  <a:srgbClr val="000000"/>
                </a:solidFill>
                <a:effectLst/>
                <a:latin typeface="Calibri" panose="020F0502020204030204" pitchFamily="34" charset="0"/>
                <a:ea typeface="Calibri" panose="020F0502020204030204" pitchFamily="34" charset="0"/>
              </a:rPr>
              <a:t> – </a:t>
            </a:r>
            <a:r>
              <a:rPr lang="fr-CA" sz="18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tant du point de vue des </a:t>
            </a:r>
            <a:r>
              <a:rPr lang="fr-CA" sz="1800" dirty="0">
                <a:solidFill>
                  <a:srgbClr val="000000"/>
                </a:solidFill>
                <a:effectLst/>
                <a:highlight>
                  <a:srgbClr val="FFFF00"/>
                </a:highlight>
                <a:latin typeface="Calibri" panose="020F0502020204030204" pitchFamily="34" charset="0"/>
                <a:ea typeface="Calibri" panose="020F0502020204030204" pitchFamily="34" charset="0"/>
                <a:cs typeface="Arial" panose="020B0604020202020204" pitchFamily="34" charset="0"/>
              </a:rPr>
              <a:t>autochtones que de la science occidentale</a:t>
            </a:r>
            <a:r>
              <a:rPr lang="fr-CA" sz="1800" dirty="0">
                <a:solidFill>
                  <a:srgbClr val="000000"/>
                </a:solidFill>
                <a:effectLst/>
                <a:highlight>
                  <a:srgbClr val="FFFF00"/>
                </a:highlight>
                <a:latin typeface="Calibri" panose="020F0502020204030204" pitchFamily="34" charset="0"/>
                <a:ea typeface="Calibri" panose="020F0502020204030204" pitchFamily="34" charset="0"/>
              </a:rPr>
              <a:t> – </a:t>
            </a:r>
            <a:r>
              <a:rPr lang="fr-CA" sz="18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aident à restaurer le paysage !</a:t>
            </a:r>
            <a:endParaRPr lang="en-CA" u="none" dirty="0"/>
          </a:p>
        </p:txBody>
      </p:sp>
      <p:sp>
        <p:nvSpPr>
          <p:cNvPr id="4" name="Slide Number Placeholder 3"/>
          <p:cNvSpPr>
            <a:spLocks noGrp="1"/>
          </p:cNvSpPr>
          <p:nvPr>
            <p:ph type="sldNum" sz="quarter" idx="5"/>
          </p:nvPr>
        </p:nvSpPr>
        <p:spPr/>
        <p:txBody>
          <a:bodyPr/>
          <a:lstStyle/>
          <a:p>
            <a:fld id="{E577B990-32D2-424B-B863-490B29350DFB}" type="slidenum">
              <a:rPr lang="en-CA" smtClean="0"/>
              <a:t>5</a:t>
            </a:fld>
            <a:endParaRPr lang="en-CA"/>
          </a:p>
        </p:txBody>
      </p:sp>
    </p:spTree>
    <p:extLst>
      <p:ext uri="{BB962C8B-B14F-4D97-AF65-F5344CB8AC3E}">
        <p14:creationId xmlns:p14="http://schemas.microsoft.com/office/powerpoint/2010/main" val="3815052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De grands progrès ont été réalisés dans les méthodes d'agriculture durable et régénératrice en ce qui concerne la nature pour développer des pratiques qui aident à conserver les habitats et les écosystèmes clés. MAIS qu'entendons-nous par « durable » ou régénératrice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fr-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Pour Canards Illimités Canada, les principes fondamentaux de l'agriculture durable consistent à produire davantage de services environnementaux (tels que la biodiversité, le stockage du carbone, l'eau propre, etc.) tout en soutenant ou en augmentant la production de produits agricoles (tels que les aliments, les carburants et les fibres). Nous devons réunir la science et la nature pour répondre aux besoins des personnes tout en protégeant l'environnement.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fr-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Les pratiques agricoles régénératives peuvent nous aider à atteindre cet objectif, notamment en améliorant la santé et la fertilité des sols, en augmentant la rétention d'eau et le ruissellement de l'eau propre, en favorisant ou en conservant la biodiversité, en améliorant la santé des écosystèmes, en réduisant l'utilisation des pesticides et en séquestrant le carbone.</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CA" dirty="0">
              <a:cs typeface="Calibri"/>
            </a:endParaRPr>
          </a:p>
        </p:txBody>
      </p:sp>
      <p:sp>
        <p:nvSpPr>
          <p:cNvPr id="4" name="Slide Number Placeholder 3"/>
          <p:cNvSpPr>
            <a:spLocks noGrp="1"/>
          </p:cNvSpPr>
          <p:nvPr>
            <p:ph type="sldNum" sz="quarter" idx="5"/>
          </p:nvPr>
        </p:nvSpPr>
        <p:spPr/>
        <p:txBody>
          <a:bodyPr/>
          <a:lstStyle/>
          <a:p>
            <a:fld id="{8C9311CB-16F7-47F3-8618-42B9C004305A}" type="slidenum">
              <a:rPr lang="en-CA" smtClean="0"/>
              <a:t>6</a:t>
            </a:fld>
            <a:endParaRPr lang="en-CA"/>
          </a:p>
        </p:txBody>
      </p:sp>
    </p:spTree>
    <p:extLst>
      <p:ext uri="{BB962C8B-B14F-4D97-AF65-F5344CB8AC3E}">
        <p14:creationId xmlns:p14="http://schemas.microsoft.com/office/powerpoint/2010/main" val="18411302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Ces systèmes agricoles sont profondément imbriqués dans nos écosystèmes naturels</a:t>
            </a:r>
            <a:r>
              <a:rPr lang="en-US" sz="1800" dirty="0">
                <a:effectLst/>
                <a:latin typeface="Calibri"/>
                <a:ea typeface="Calibri" panose="020F0502020204030204" pitchFamily="34" charset="0"/>
                <a:cs typeface="Calibri"/>
              </a:rPr>
              <a:t>. </a:t>
            </a:r>
            <a:r>
              <a:rPr lang="fr-CA"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CLIQUE*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Nos prairies et nos milieux humides peuvent être incroyablement précieux pour l'agriculture ! Et les méthodes d'agriculture régénératrice peuvent contribuer à protéger nos prairies et nos milieux humides. Lorsqu'ils sont combinés, ces systèmes nous offrent tellement d'avantages et de services.</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endParaRPr lang="en-US" sz="1800" strike="sngStrike" dirty="0">
              <a:effectLst/>
              <a:latin typeface="Calibri" panose="020F0502020204030204" pitchFamily="34" charset="0"/>
              <a:ea typeface="Calibri" panose="020F0502020204030204" pitchFamily="34" charset="0"/>
              <a:cs typeface="Calibri"/>
            </a:endParaRPr>
          </a:p>
          <a:p>
            <a:pPr marL="0" marR="0">
              <a:lnSpc>
                <a:spcPct val="107000"/>
              </a:lnSpc>
              <a:spcBef>
                <a:spcPts val="0"/>
              </a:spcBef>
              <a:spcAft>
                <a:spcPts val="800"/>
              </a:spcAft>
            </a:pPr>
            <a:endParaRPr lang="en-US" sz="1800" strike="sngStrike" dirty="0">
              <a:solidFill>
                <a:srgbClr val="000000"/>
              </a:solidFill>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7</a:t>
            </a:fld>
            <a:endParaRPr lang="en-CA"/>
          </a:p>
        </p:txBody>
      </p:sp>
    </p:spTree>
    <p:extLst>
      <p:ext uri="{BB962C8B-B14F-4D97-AF65-F5344CB8AC3E}">
        <p14:creationId xmlns:p14="http://schemas.microsoft.com/office/powerpoint/2010/main" val="7800746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Voici quelques exemples clés de la façon dont les Prairies aident à soutenir l'agriculture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Arial" panose="020B0604020202020204" pitchFamily="34" charset="0"/>
              </a:rPr>
              <a:t> </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Arial" panose="020B0604020202020204" pitchFamily="34" charset="0"/>
              </a:rPr>
              <a:t>Polliniser les cultures </a:t>
            </a:r>
            <a:r>
              <a:rPr lang="fr-CA" sz="1800" dirty="0">
                <a:effectLst/>
                <a:latin typeface="Calibri" panose="020F0502020204030204" pitchFamily="34" charset="0"/>
                <a:ea typeface="Calibri" panose="020F0502020204030204" pitchFamily="34" charset="0"/>
                <a:cs typeface="Arial" panose="020B0604020202020204" pitchFamily="34" charset="0"/>
              </a:rPr>
              <a:t>: les prairies constituent un habitat pour les pollinisateurs qui fertilisent nos cultures (une bouchée sur trois de ce que nous mangeons provient d'une culture pollinisée par les insectes).</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Arial" panose="020B0604020202020204" pitchFamily="34" charset="0"/>
              </a:rPr>
              <a:t>Fournir un contrôle des organismes nuisibles </a:t>
            </a:r>
            <a:r>
              <a:rPr lang="fr-CA" sz="1800" dirty="0">
                <a:effectLst/>
                <a:latin typeface="Calibri" panose="020F0502020204030204" pitchFamily="34" charset="0"/>
                <a:ea typeface="Calibri" panose="020F0502020204030204" pitchFamily="34" charset="0"/>
                <a:cs typeface="Arial" panose="020B0604020202020204" pitchFamily="34" charset="0"/>
              </a:rPr>
              <a:t>: s'il y a plus d'insectes, il y aura plus d'insectes qui mangent les insectes nuisibles. Par exemple, les guêpes et les carabes constituent un moyen naturel de lutte contre les ravageurs des cultures, car ils se nourrissent des pucerons et des sauterelles qui menacent les cultures.</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Arial" panose="020B0604020202020204" pitchFamily="34" charset="0"/>
              </a:rPr>
              <a:t>Gérer les espèces envahissantes </a:t>
            </a:r>
            <a:r>
              <a:rPr lang="fr-CA" sz="1800" dirty="0">
                <a:effectLst/>
                <a:latin typeface="Calibri" panose="020F0502020204030204" pitchFamily="34" charset="0"/>
                <a:ea typeface="Calibri" panose="020F0502020204030204" pitchFamily="34" charset="0"/>
                <a:cs typeface="Arial" panose="020B0604020202020204" pitchFamily="34" charset="0"/>
              </a:rPr>
              <a:t>en dehors des cultures : en conservant les milieux humides et les prairies, les plantes indigènes sont plus résistantes aux espèces envahissantes.</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Arial" panose="020B0604020202020204" pitchFamily="34" charset="0"/>
              </a:rPr>
              <a:t>Maintenir la stabilité du sol </a:t>
            </a:r>
            <a:r>
              <a:rPr lang="fr-CA" sz="1800" dirty="0">
                <a:effectLst/>
                <a:latin typeface="Calibri" panose="020F0502020204030204" pitchFamily="34" charset="0"/>
                <a:ea typeface="Calibri" panose="020F0502020204030204" pitchFamily="34" charset="0"/>
                <a:cs typeface="Arial" panose="020B0604020202020204" pitchFamily="34" charset="0"/>
              </a:rPr>
              <a:t>et prévenir l'érosion du sol.</a:t>
            </a:r>
            <a:endParaRPr lang="en-CA"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800"/>
              </a:spcAft>
              <a:buFont typeface="Arial" panose="020B0604020202020204" pitchFamily="34" charset="0"/>
              <a:buChar char="•"/>
            </a:pPr>
            <a:r>
              <a:rPr lang="en-US" sz="1800" b="1" dirty="0" err="1">
                <a:effectLst/>
                <a:latin typeface="Calibri" panose="020F0502020204030204" pitchFamily="34" charset="0"/>
                <a:ea typeface="Calibri" panose="020F0502020204030204" pitchFamily="34" charset="0"/>
                <a:cs typeface="Arial" panose="020B0604020202020204" pitchFamily="34" charset="0"/>
              </a:rPr>
              <a:t>Nourrir</a:t>
            </a:r>
            <a:r>
              <a:rPr lang="en-US" sz="1800" b="1" dirty="0">
                <a:effectLst/>
                <a:latin typeface="Calibri" panose="020F0502020204030204" pitchFamily="34" charset="0"/>
                <a:ea typeface="Calibri" panose="020F0502020204030204" pitchFamily="34" charset="0"/>
                <a:cs typeface="Arial" panose="020B0604020202020204" pitchFamily="34" charset="0"/>
              </a:rPr>
              <a:t> </a:t>
            </a:r>
            <a:r>
              <a:rPr lang="en-US" sz="1800" b="1" dirty="0" err="1">
                <a:effectLst/>
                <a:latin typeface="Calibri" panose="020F0502020204030204" pitchFamily="34" charset="0"/>
                <a:ea typeface="Calibri" panose="020F0502020204030204" pitchFamily="34" charset="0"/>
                <a:cs typeface="Arial" panose="020B0604020202020204" pitchFamily="34" charset="0"/>
              </a:rPr>
              <a:t>notre</a:t>
            </a:r>
            <a:r>
              <a:rPr lang="en-US" sz="1800" b="1" dirty="0">
                <a:effectLst/>
                <a:latin typeface="Calibri" panose="020F0502020204030204" pitchFamily="34" charset="0"/>
                <a:ea typeface="Calibri" panose="020F0502020204030204" pitchFamily="34" charset="0"/>
                <a:cs typeface="Arial" panose="020B0604020202020204" pitchFamily="34" charset="0"/>
              </a:rPr>
              <a:t> </a:t>
            </a:r>
            <a:r>
              <a:rPr lang="en-US" sz="1800" b="1" dirty="0" err="1">
                <a:effectLst/>
                <a:latin typeface="Calibri" panose="020F0502020204030204" pitchFamily="34" charset="0"/>
                <a:ea typeface="Calibri" panose="020F0502020204030204" pitchFamily="34" charset="0"/>
                <a:cs typeface="Arial" panose="020B0604020202020204" pitchFamily="34" charset="0"/>
              </a:rPr>
              <a:t>bétail</a:t>
            </a:r>
            <a:endParaRPr lang="en-CA" sz="1800" b="1" dirty="0">
              <a:effectLst/>
              <a:latin typeface="Calibri" panose="020F0502020204030204" pitchFamily="34" charset="0"/>
              <a:ea typeface="Calibri" panose="020F0502020204030204" pitchFamily="34" charset="0"/>
              <a:cs typeface="Arial" panose="020B0604020202020204" pitchFamily="34" charset="0"/>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8</a:t>
            </a:fld>
            <a:endParaRPr lang="en-CA"/>
          </a:p>
        </p:txBody>
      </p:sp>
    </p:spTree>
    <p:extLst>
      <p:ext uri="{BB962C8B-B14F-4D97-AF65-F5344CB8AC3E}">
        <p14:creationId xmlns:p14="http://schemas.microsoft.com/office/powerpoint/2010/main" val="2068247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cs typeface="Calibri"/>
              </a:rPr>
              <a:t>Voici quelques exemples clés de la manière dont les milieux humides contribuent à soutenir l'agriculture :</a:t>
            </a:r>
          </a:p>
          <a:p>
            <a:endParaRPr lang="en-US" dirty="0">
              <a:cs typeface="Calibri"/>
            </a:endParaRPr>
          </a:p>
          <a:p>
            <a:pPr marL="285750" indent="-285750">
              <a:lnSpc>
                <a:spcPct val="107000"/>
              </a:lnSpc>
              <a:buFont typeface="Arial" panose="020B0604020202020204" pitchFamily="34" charset="0"/>
              <a:buChar char="•"/>
            </a:pPr>
            <a:r>
              <a:rPr lang="fr-FR" u="none" dirty="0"/>
              <a:t>Les milieux humides sont une source d'eau fiable pour les plantes et le bétail.</a:t>
            </a:r>
          </a:p>
          <a:p>
            <a:pPr marL="285750" indent="-285750">
              <a:lnSpc>
                <a:spcPct val="107000"/>
              </a:lnSpc>
              <a:buFont typeface="Arial" panose="020B0604020202020204" pitchFamily="34" charset="0"/>
              <a:buChar char="•"/>
            </a:pPr>
            <a:r>
              <a:rPr lang="fr-FR" b="0" u="none" dirty="0"/>
              <a:t>Les milieux humides augmentent l'humidité sur les terres et peuvent contribuer à réguler le climat local (plus d'humidité, c'est mieux pour les cultures !)  </a:t>
            </a:r>
          </a:p>
          <a:p>
            <a:pPr marL="285750" indent="-285750">
              <a:lnSpc>
                <a:spcPct val="107000"/>
              </a:lnSpc>
              <a:buFont typeface="Arial" panose="020B0604020202020204" pitchFamily="34" charset="0"/>
              <a:buChar char="•"/>
            </a:pPr>
            <a:r>
              <a:rPr lang="fr-FR" b="0" u="none" dirty="0"/>
              <a:t>Les milieux humides préviennent les inondations dans les exploitations agricoles et dans les villes situées en aval de ces exploitations.</a:t>
            </a:r>
          </a:p>
          <a:p>
            <a:pPr marL="285750" indent="-285750">
              <a:lnSpc>
                <a:spcPct val="107000"/>
              </a:lnSpc>
              <a:buFont typeface="Arial" panose="020B0604020202020204" pitchFamily="34" charset="0"/>
              <a:buChar char="•"/>
            </a:pPr>
            <a:r>
              <a:rPr lang="fr-FR" b="0" u="none" dirty="0"/>
              <a:t>Les milieux humides captent et réduisent les eaux de ruissellement provenant des terres agricoles, contribuant ainsi à filtrer et à purifier l'eau.</a:t>
            </a:r>
            <a:endParaRPr lang="en-US" b="0" u="none"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9</a:t>
            </a:fld>
            <a:endParaRPr lang="en-CA"/>
          </a:p>
        </p:txBody>
      </p:sp>
    </p:spTree>
    <p:extLst>
      <p:ext uri="{BB962C8B-B14F-4D97-AF65-F5344CB8AC3E}">
        <p14:creationId xmlns:p14="http://schemas.microsoft.com/office/powerpoint/2010/main" val="768575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0925A-A20D-8377-6720-863F6391F72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7F53C608-0163-6E60-CE3D-4C5853FE0E8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5708B250-517E-C1FD-7C83-49A4C05A66C0}"/>
              </a:ext>
            </a:extLst>
          </p:cNvPr>
          <p:cNvSpPr>
            <a:spLocks noGrp="1"/>
          </p:cNvSpPr>
          <p:nvPr>
            <p:ph type="dt" sz="half" idx="10"/>
          </p:nvPr>
        </p:nvSpPr>
        <p:spPr/>
        <p:txBody>
          <a:bodyPr/>
          <a:lstStyle/>
          <a:p>
            <a:fld id="{A998C016-B873-4D0A-B500-036CC7D00716}" type="datetimeFigureOut">
              <a:rPr lang="en-CA" smtClean="0"/>
              <a:t>2023-08-23</a:t>
            </a:fld>
            <a:endParaRPr lang="en-CA"/>
          </a:p>
        </p:txBody>
      </p:sp>
      <p:sp>
        <p:nvSpPr>
          <p:cNvPr id="5" name="Footer Placeholder 4">
            <a:extLst>
              <a:ext uri="{FF2B5EF4-FFF2-40B4-BE49-F238E27FC236}">
                <a16:creationId xmlns:a16="http://schemas.microsoft.com/office/drawing/2014/main" id="{4E318AA8-D330-AA90-4A50-7D5BF9C30E76}"/>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A176E68E-2057-F6CF-DCBE-568240098FB5}"/>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34864715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0EE70-29BE-6E80-E9F8-41BB4086E2AD}"/>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DDAFABC2-C790-CF27-919D-E0BF79CA21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710AC545-A8B7-6FD2-F175-657C4F44CF3F}"/>
              </a:ext>
            </a:extLst>
          </p:cNvPr>
          <p:cNvSpPr>
            <a:spLocks noGrp="1"/>
          </p:cNvSpPr>
          <p:nvPr>
            <p:ph type="dt" sz="half" idx="10"/>
          </p:nvPr>
        </p:nvSpPr>
        <p:spPr/>
        <p:txBody>
          <a:bodyPr/>
          <a:lstStyle/>
          <a:p>
            <a:fld id="{A998C016-B873-4D0A-B500-036CC7D00716}" type="datetimeFigureOut">
              <a:rPr lang="en-CA" smtClean="0"/>
              <a:t>2023-08-23</a:t>
            </a:fld>
            <a:endParaRPr lang="en-CA"/>
          </a:p>
        </p:txBody>
      </p:sp>
      <p:sp>
        <p:nvSpPr>
          <p:cNvPr id="5" name="Footer Placeholder 4">
            <a:extLst>
              <a:ext uri="{FF2B5EF4-FFF2-40B4-BE49-F238E27FC236}">
                <a16:creationId xmlns:a16="http://schemas.microsoft.com/office/drawing/2014/main" id="{D8516DD5-F44E-497D-4454-6502D12E9A29}"/>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567C4DB2-DF67-9AE2-D05C-8D01005F2EDB}"/>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3868156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D368F79-AEE6-B42F-6839-3165875B37A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90052EBA-5199-A431-AF5A-ABF4D20FE09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D6CB7795-A316-5855-808C-896C1DCDB590}"/>
              </a:ext>
            </a:extLst>
          </p:cNvPr>
          <p:cNvSpPr>
            <a:spLocks noGrp="1"/>
          </p:cNvSpPr>
          <p:nvPr>
            <p:ph type="dt" sz="half" idx="10"/>
          </p:nvPr>
        </p:nvSpPr>
        <p:spPr/>
        <p:txBody>
          <a:bodyPr/>
          <a:lstStyle/>
          <a:p>
            <a:fld id="{A998C016-B873-4D0A-B500-036CC7D00716}" type="datetimeFigureOut">
              <a:rPr lang="en-CA" smtClean="0"/>
              <a:t>2023-08-23</a:t>
            </a:fld>
            <a:endParaRPr lang="en-CA"/>
          </a:p>
        </p:txBody>
      </p:sp>
      <p:sp>
        <p:nvSpPr>
          <p:cNvPr id="5" name="Footer Placeholder 4">
            <a:extLst>
              <a:ext uri="{FF2B5EF4-FFF2-40B4-BE49-F238E27FC236}">
                <a16:creationId xmlns:a16="http://schemas.microsoft.com/office/drawing/2014/main" id="{87BF3B84-053E-1753-3E96-7B3F94CBE200}"/>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2E303A31-5736-DF50-E112-E182413889DE}"/>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2684797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CCF8F-A5F9-1D30-E9F0-3B39215DE4CC}"/>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126CFFF9-B3F9-F868-3511-74F1F8E3F03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6047660B-D9B4-5CFA-8B92-C0D97787926F}"/>
              </a:ext>
            </a:extLst>
          </p:cNvPr>
          <p:cNvSpPr>
            <a:spLocks noGrp="1"/>
          </p:cNvSpPr>
          <p:nvPr>
            <p:ph type="dt" sz="half" idx="10"/>
          </p:nvPr>
        </p:nvSpPr>
        <p:spPr/>
        <p:txBody>
          <a:bodyPr/>
          <a:lstStyle/>
          <a:p>
            <a:fld id="{A998C016-B873-4D0A-B500-036CC7D00716}" type="datetimeFigureOut">
              <a:rPr lang="en-CA" smtClean="0"/>
              <a:t>2023-08-23</a:t>
            </a:fld>
            <a:endParaRPr lang="en-CA"/>
          </a:p>
        </p:txBody>
      </p:sp>
      <p:sp>
        <p:nvSpPr>
          <p:cNvPr id="5" name="Footer Placeholder 4">
            <a:extLst>
              <a:ext uri="{FF2B5EF4-FFF2-40B4-BE49-F238E27FC236}">
                <a16:creationId xmlns:a16="http://schemas.microsoft.com/office/drawing/2014/main" id="{AC84BF5F-F7DC-1BC2-2B12-5E1E2C8AFAB5}"/>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9357D39C-0350-BCFD-61E4-D539C3AB3DEB}"/>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2495314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A6152-7D5F-B7CD-66AC-1054739735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2BD8FE28-CC9A-F4EB-3D48-C8A2C715380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B887005-8DCD-E2D3-DB68-84345614A1CC}"/>
              </a:ext>
            </a:extLst>
          </p:cNvPr>
          <p:cNvSpPr>
            <a:spLocks noGrp="1"/>
          </p:cNvSpPr>
          <p:nvPr>
            <p:ph type="dt" sz="half" idx="10"/>
          </p:nvPr>
        </p:nvSpPr>
        <p:spPr/>
        <p:txBody>
          <a:bodyPr/>
          <a:lstStyle/>
          <a:p>
            <a:fld id="{A998C016-B873-4D0A-B500-036CC7D00716}" type="datetimeFigureOut">
              <a:rPr lang="en-CA" smtClean="0"/>
              <a:t>2023-08-23</a:t>
            </a:fld>
            <a:endParaRPr lang="en-CA"/>
          </a:p>
        </p:txBody>
      </p:sp>
      <p:sp>
        <p:nvSpPr>
          <p:cNvPr id="5" name="Footer Placeholder 4">
            <a:extLst>
              <a:ext uri="{FF2B5EF4-FFF2-40B4-BE49-F238E27FC236}">
                <a16:creationId xmlns:a16="http://schemas.microsoft.com/office/drawing/2014/main" id="{A1A674FA-0697-BDC8-BECB-ABB79911F287}"/>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13D59DB5-DB2C-CB19-E5E7-3B5A148C8C25}"/>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1890271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E1E82-D0C4-6CED-2E58-A1CB8AEFD64B}"/>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5D15C989-965B-4534-8203-B350464DE66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7F074FDD-4EA9-D704-6C31-1CD7B6D311D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2AA430B7-77E7-409B-B9C4-358065390613}"/>
              </a:ext>
            </a:extLst>
          </p:cNvPr>
          <p:cNvSpPr>
            <a:spLocks noGrp="1"/>
          </p:cNvSpPr>
          <p:nvPr>
            <p:ph type="dt" sz="half" idx="10"/>
          </p:nvPr>
        </p:nvSpPr>
        <p:spPr/>
        <p:txBody>
          <a:bodyPr/>
          <a:lstStyle/>
          <a:p>
            <a:fld id="{A998C016-B873-4D0A-B500-036CC7D00716}" type="datetimeFigureOut">
              <a:rPr lang="en-CA" smtClean="0"/>
              <a:t>2023-08-23</a:t>
            </a:fld>
            <a:endParaRPr lang="en-CA"/>
          </a:p>
        </p:txBody>
      </p:sp>
      <p:sp>
        <p:nvSpPr>
          <p:cNvPr id="6" name="Footer Placeholder 5">
            <a:extLst>
              <a:ext uri="{FF2B5EF4-FFF2-40B4-BE49-F238E27FC236}">
                <a16:creationId xmlns:a16="http://schemas.microsoft.com/office/drawing/2014/main" id="{284143A9-41D8-C2A8-23B8-5D9917FB9067}"/>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FEF448F5-4436-8855-318B-EE7DCD420E1D}"/>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652170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287BA-A6C7-E806-A2AD-5B465E245EFD}"/>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160C5014-C4AA-FA31-5566-8744BAEEC2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2C6338-D3CD-47D0-4EB0-D22C68E37DB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B24B54CD-E0E4-E69D-97DF-BD5206DB833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8C2F51-781F-63AA-9730-2FE2F12E02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B9748130-CDF8-192E-2F11-26A31EE690ED}"/>
              </a:ext>
            </a:extLst>
          </p:cNvPr>
          <p:cNvSpPr>
            <a:spLocks noGrp="1"/>
          </p:cNvSpPr>
          <p:nvPr>
            <p:ph type="dt" sz="half" idx="10"/>
          </p:nvPr>
        </p:nvSpPr>
        <p:spPr/>
        <p:txBody>
          <a:bodyPr/>
          <a:lstStyle/>
          <a:p>
            <a:fld id="{A998C016-B873-4D0A-B500-036CC7D00716}" type="datetimeFigureOut">
              <a:rPr lang="en-CA" smtClean="0"/>
              <a:t>2023-08-23</a:t>
            </a:fld>
            <a:endParaRPr lang="en-CA"/>
          </a:p>
        </p:txBody>
      </p:sp>
      <p:sp>
        <p:nvSpPr>
          <p:cNvPr id="8" name="Footer Placeholder 7">
            <a:extLst>
              <a:ext uri="{FF2B5EF4-FFF2-40B4-BE49-F238E27FC236}">
                <a16:creationId xmlns:a16="http://schemas.microsoft.com/office/drawing/2014/main" id="{9F3221AC-1A19-22B2-461D-01C1571D81BB}"/>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F8421269-EAFE-8987-7623-8681526A812B}"/>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15365457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78050-1E50-D209-1EC5-2B55B1B87249}"/>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2D84C27D-5F90-5AA5-6637-D6830CA1B9B4}"/>
              </a:ext>
            </a:extLst>
          </p:cNvPr>
          <p:cNvSpPr>
            <a:spLocks noGrp="1"/>
          </p:cNvSpPr>
          <p:nvPr>
            <p:ph type="dt" sz="half" idx="10"/>
          </p:nvPr>
        </p:nvSpPr>
        <p:spPr/>
        <p:txBody>
          <a:bodyPr/>
          <a:lstStyle/>
          <a:p>
            <a:fld id="{A998C016-B873-4D0A-B500-036CC7D00716}" type="datetimeFigureOut">
              <a:rPr lang="en-CA" smtClean="0"/>
              <a:t>2023-08-23</a:t>
            </a:fld>
            <a:endParaRPr lang="en-CA"/>
          </a:p>
        </p:txBody>
      </p:sp>
      <p:sp>
        <p:nvSpPr>
          <p:cNvPr id="4" name="Footer Placeholder 3">
            <a:extLst>
              <a:ext uri="{FF2B5EF4-FFF2-40B4-BE49-F238E27FC236}">
                <a16:creationId xmlns:a16="http://schemas.microsoft.com/office/drawing/2014/main" id="{91F7AD5B-4413-67D9-2A3E-34FA0BC601AE}"/>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6EF39E07-4163-6BEA-E46F-DAA4F78DF58D}"/>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1125372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CFD1D92-02DB-0725-DD56-9839FE57C788}"/>
              </a:ext>
            </a:extLst>
          </p:cNvPr>
          <p:cNvSpPr>
            <a:spLocks noGrp="1"/>
          </p:cNvSpPr>
          <p:nvPr>
            <p:ph type="dt" sz="half" idx="10"/>
          </p:nvPr>
        </p:nvSpPr>
        <p:spPr/>
        <p:txBody>
          <a:bodyPr/>
          <a:lstStyle/>
          <a:p>
            <a:fld id="{A998C016-B873-4D0A-B500-036CC7D00716}" type="datetimeFigureOut">
              <a:rPr lang="en-CA" smtClean="0"/>
              <a:t>2023-08-23</a:t>
            </a:fld>
            <a:endParaRPr lang="en-CA"/>
          </a:p>
        </p:txBody>
      </p:sp>
      <p:sp>
        <p:nvSpPr>
          <p:cNvPr id="3" name="Footer Placeholder 2">
            <a:extLst>
              <a:ext uri="{FF2B5EF4-FFF2-40B4-BE49-F238E27FC236}">
                <a16:creationId xmlns:a16="http://schemas.microsoft.com/office/drawing/2014/main" id="{3A6112F7-A913-DB70-A547-8D0913C18CFC}"/>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65BEEBD6-637B-DF0A-2159-EA7E1A391E0D}"/>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1665195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6B02D-310C-97CE-9783-59AA1ACC24C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E4272A9E-2328-16D0-8722-11DFC0BA95E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BE646E27-77B3-72D7-2243-98ED6F0871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38E5DEC-F48C-D669-13F7-10342F2048AA}"/>
              </a:ext>
            </a:extLst>
          </p:cNvPr>
          <p:cNvSpPr>
            <a:spLocks noGrp="1"/>
          </p:cNvSpPr>
          <p:nvPr>
            <p:ph type="dt" sz="half" idx="10"/>
          </p:nvPr>
        </p:nvSpPr>
        <p:spPr/>
        <p:txBody>
          <a:bodyPr/>
          <a:lstStyle/>
          <a:p>
            <a:fld id="{A998C016-B873-4D0A-B500-036CC7D00716}" type="datetimeFigureOut">
              <a:rPr lang="en-CA" smtClean="0"/>
              <a:t>2023-08-23</a:t>
            </a:fld>
            <a:endParaRPr lang="en-CA"/>
          </a:p>
        </p:txBody>
      </p:sp>
      <p:sp>
        <p:nvSpPr>
          <p:cNvPr id="6" name="Footer Placeholder 5">
            <a:extLst>
              <a:ext uri="{FF2B5EF4-FFF2-40B4-BE49-F238E27FC236}">
                <a16:creationId xmlns:a16="http://schemas.microsoft.com/office/drawing/2014/main" id="{1C8A5C4A-BFE8-9DC7-9C43-C510B848DC1B}"/>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782961BE-5D9B-363F-6032-BFC1C92919B7}"/>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3743419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2DCCD-AE9F-2F86-20A5-CE158EDFE2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509C5D1B-9DBB-8358-67C8-A1727D728A1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7794FB6A-9A93-75CB-6C1E-E0BCA1E1BF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7CC608-A0EF-B2F0-BAA6-891547D8C12E}"/>
              </a:ext>
            </a:extLst>
          </p:cNvPr>
          <p:cNvSpPr>
            <a:spLocks noGrp="1"/>
          </p:cNvSpPr>
          <p:nvPr>
            <p:ph type="dt" sz="half" idx="10"/>
          </p:nvPr>
        </p:nvSpPr>
        <p:spPr/>
        <p:txBody>
          <a:bodyPr/>
          <a:lstStyle/>
          <a:p>
            <a:fld id="{A998C016-B873-4D0A-B500-036CC7D00716}" type="datetimeFigureOut">
              <a:rPr lang="en-CA" smtClean="0"/>
              <a:t>2023-08-23</a:t>
            </a:fld>
            <a:endParaRPr lang="en-CA"/>
          </a:p>
        </p:txBody>
      </p:sp>
      <p:sp>
        <p:nvSpPr>
          <p:cNvPr id="6" name="Footer Placeholder 5">
            <a:extLst>
              <a:ext uri="{FF2B5EF4-FFF2-40B4-BE49-F238E27FC236}">
                <a16:creationId xmlns:a16="http://schemas.microsoft.com/office/drawing/2014/main" id="{2A31415C-0527-C41F-2563-6949E5445003}"/>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17BBD8D3-4109-2E4E-B90A-EB01CDD4362B}"/>
              </a:ext>
            </a:extLst>
          </p:cNvPr>
          <p:cNvSpPr>
            <a:spLocks noGrp="1"/>
          </p:cNvSpPr>
          <p:nvPr>
            <p:ph type="sldNum" sz="quarter" idx="12"/>
          </p:nvPr>
        </p:nvSpPr>
        <p:spPr/>
        <p:txBody>
          <a:bodyPr/>
          <a:lstStyle/>
          <a:p>
            <a:fld id="{AA021265-1771-43DF-AFE4-A5C0BE810DD0}" type="slidenum">
              <a:rPr lang="en-CA" smtClean="0"/>
              <a:t>‹#›</a:t>
            </a:fld>
            <a:endParaRPr lang="en-CA"/>
          </a:p>
        </p:txBody>
      </p:sp>
    </p:spTree>
    <p:extLst>
      <p:ext uri="{BB962C8B-B14F-4D97-AF65-F5344CB8AC3E}">
        <p14:creationId xmlns:p14="http://schemas.microsoft.com/office/powerpoint/2010/main" val="35452993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8284143-52E8-C84E-8909-255E1097DB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EC73D1B4-C6A4-EDC1-6B7B-065E93CE30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FFCB90FF-38DB-ED34-415A-E955E300DA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98C016-B873-4D0A-B500-036CC7D00716}" type="datetimeFigureOut">
              <a:rPr lang="en-CA" smtClean="0"/>
              <a:t>2023-08-23</a:t>
            </a:fld>
            <a:endParaRPr lang="en-CA"/>
          </a:p>
        </p:txBody>
      </p:sp>
      <p:sp>
        <p:nvSpPr>
          <p:cNvPr id="5" name="Footer Placeholder 4">
            <a:extLst>
              <a:ext uri="{FF2B5EF4-FFF2-40B4-BE49-F238E27FC236}">
                <a16:creationId xmlns:a16="http://schemas.microsoft.com/office/drawing/2014/main" id="{0DACE257-9860-D1C0-DB94-998757A479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C5D6D7A1-970D-C179-3671-BD94D0B7AA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021265-1771-43DF-AFE4-A5C0BE810DD0}" type="slidenum">
              <a:rPr lang="en-CA" smtClean="0"/>
              <a:t>‹#›</a:t>
            </a:fld>
            <a:endParaRPr lang="en-CA"/>
          </a:p>
        </p:txBody>
      </p:sp>
    </p:spTree>
    <p:extLst>
      <p:ext uri="{BB962C8B-B14F-4D97-AF65-F5344CB8AC3E}">
        <p14:creationId xmlns:p14="http://schemas.microsoft.com/office/powerpoint/2010/main" val="25368305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3.xml"/><Relationship Id="rId7"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jpe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slideLayout" Target="../slideLayouts/slideLayout2.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2" Type="http://schemas.openxmlformats.org/officeDocument/2006/relationships/tags" Target="../tags/tag66.xml"/><Relationship Id="rId16" Type="http://schemas.openxmlformats.org/officeDocument/2006/relationships/image" Target="../media/image5.png"/><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image" Target="../media/image18.jpeg"/><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79.xml"/><Relationship Id="rId7" Type="http://schemas.openxmlformats.org/officeDocument/2006/relationships/notesSlide" Target="../notesSlides/notesSlide11.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Layout" Target="../slideLayouts/slideLayout2.xml"/><Relationship Id="rId5" Type="http://schemas.openxmlformats.org/officeDocument/2006/relationships/tags" Target="../tags/tag81.xml"/><Relationship Id="rId4" Type="http://schemas.openxmlformats.org/officeDocument/2006/relationships/tags" Target="../tags/tag80.xml"/><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84.xml"/><Relationship Id="rId7" Type="http://schemas.openxmlformats.org/officeDocument/2006/relationships/notesSlide" Target="../notesSlides/notesSlide12.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slideLayout" Target="../slideLayouts/slideLayout4.xml"/><Relationship Id="rId5" Type="http://schemas.openxmlformats.org/officeDocument/2006/relationships/tags" Target="../tags/tag86.xml"/><Relationship Id="rId4" Type="http://schemas.openxmlformats.org/officeDocument/2006/relationships/tags" Target="../tags/tag85.xml"/></Relationships>
</file>

<file path=ppt/slides/_rels/slide13.xml.rels><?xml version="1.0" encoding="UTF-8" standalone="yes"?>
<Relationships xmlns="http://schemas.openxmlformats.org/package/2006/relationships"><Relationship Id="rId26" Type="http://schemas.openxmlformats.org/officeDocument/2006/relationships/image" Target="../media/image32.png"/><Relationship Id="rId21" Type="http://schemas.openxmlformats.org/officeDocument/2006/relationships/image" Target="../media/image27.svg"/><Relationship Id="rId42" Type="http://schemas.openxmlformats.org/officeDocument/2006/relationships/image" Target="../media/image48.png"/><Relationship Id="rId47" Type="http://schemas.openxmlformats.org/officeDocument/2006/relationships/image" Target="../media/image53.svg"/><Relationship Id="rId63" Type="http://schemas.openxmlformats.org/officeDocument/2006/relationships/image" Target="../media/image69.svg"/><Relationship Id="rId68" Type="http://schemas.openxmlformats.org/officeDocument/2006/relationships/image" Target="../media/image74.png"/><Relationship Id="rId16" Type="http://schemas.openxmlformats.org/officeDocument/2006/relationships/image" Target="../media/image22.png"/><Relationship Id="rId11" Type="http://schemas.openxmlformats.org/officeDocument/2006/relationships/tags" Target="../tags/tag97.xml"/><Relationship Id="rId24" Type="http://schemas.openxmlformats.org/officeDocument/2006/relationships/image" Target="../media/image30.png"/><Relationship Id="rId32" Type="http://schemas.openxmlformats.org/officeDocument/2006/relationships/image" Target="../media/image38.png"/><Relationship Id="rId37" Type="http://schemas.openxmlformats.org/officeDocument/2006/relationships/image" Target="../media/image43.svg"/><Relationship Id="rId40" Type="http://schemas.openxmlformats.org/officeDocument/2006/relationships/image" Target="../media/image46.png"/><Relationship Id="rId45" Type="http://schemas.openxmlformats.org/officeDocument/2006/relationships/image" Target="../media/image51.svg"/><Relationship Id="rId53" Type="http://schemas.openxmlformats.org/officeDocument/2006/relationships/image" Target="../media/image59.svg"/><Relationship Id="rId58" Type="http://schemas.openxmlformats.org/officeDocument/2006/relationships/image" Target="../media/image64.png"/><Relationship Id="rId66" Type="http://schemas.openxmlformats.org/officeDocument/2006/relationships/image" Target="../media/image72.png"/><Relationship Id="rId74" Type="http://schemas.openxmlformats.org/officeDocument/2006/relationships/image" Target="../media/image80.png"/><Relationship Id="rId5" Type="http://schemas.openxmlformats.org/officeDocument/2006/relationships/tags" Target="../tags/tag91.xml"/><Relationship Id="rId61" Type="http://schemas.openxmlformats.org/officeDocument/2006/relationships/image" Target="../media/image67.svg"/><Relationship Id="rId19" Type="http://schemas.openxmlformats.org/officeDocument/2006/relationships/image" Target="../media/image25.svg"/><Relationship Id="rId14" Type="http://schemas.openxmlformats.org/officeDocument/2006/relationships/image" Target="../media/image20.png"/><Relationship Id="rId22" Type="http://schemas.openxmlformats.org/officeDocument/2006/relationships/image" Target="../media/image28.png"/><Relationship Id="rId27" Type="http://schemas.openxmlformats.org/officeDocument/2006/relationships/image" Target="../media/image33.svg"/><Relationship Id="rId30" Type="http://schemas.openxmlformats.org/officeDocument/2006/relationships/image" Target="../media/image36.png"/><Relationship Id="rId35" Type="http://schemas.openxmlformats.org/officeDocument/2006/relationships/image" Target="../media/image41.svg"/><Relationship Id="rId43" Type="http://schemas.openxmlformats.org/officeDocument/2006/relationships/image" Target="../media/image49.svg"/><Relationship Id="rId48" Type="http://schemas.openxmlformats.org/officeDocument/2006/relationships/image" Target="../media/image54.png"/><Relationship Id="rId56" Type="http://schemas.openxmlformats.org/officeDocument/2006/relationships/image" Target="../media/image62.png"/><Relationship Id="rId64" Type="http://schemas.openxmlformats.org/officeDocument/2006/relationships/image" Target="../media/image70.png"/><Relationship Id="rId69" Type="http://schemas.openxmlformats.org/officeDocument/2006/relationships/image" Target="../media/image75.svg"/><Relationship Id="rId77" Type="http://schemas.openxmlformats.org/officeDocument/2006/relationships/image" Target="../media/image83.svg"/><Relationship Id="rId8" Type="http://schemas.openxmlformats.org/officeDocument/2006/relationships/tags" Target="../tags/tag94.xml"/><Relationship Id="rId51" Type="http://schemas.openxmlformats.org/officeDocument/2006/relationships/image" Target="../media/image57.svg"/><Relationship Id="rId72" Type="http://schemas.openxmlformats.org/officeDocument/2006/relationships/image" Target="../media/image78.png"/><Relationship Id="rId3" Type="http://schemas.openxmlformats.org/officeDocument/2006/relationships/tags" Target="../tags/tag89.xml"/><Relationship Id="rId12" Type="http://schemas.openxmlformats.org/officeDocument/2006/relationships/slideLayout" Target="../slideLayouts/slideLayout2.xml"/><Relationship Id="rId17" Type="http://schemas.openxmlformats.org/officeDocument/2006/relationships/image" Target="../media/image23.svg"/><Relationship Id="rId25" Type="http://schemas.openxmlformats.org/officeDocument/2006/relationships/image" Target="../media/image31.svg"/><Relationship Id="rId33" Type="http://schemas.openxmlformats.org/officeDocument/2006/relationships/image" Target="../media/image39.svg"/><Relationship Id="rId38" Type="http://schemas.openxmlformats.org/officeDocument/2006/relationships/image" Target="../media/image44.png"/><Relationship Id="rId46" Type="http://schemas.openxmlformats.org/officeDocument/2006/relationships/image" Target="../media/image52.png"/><Relationship Id="rId59" Type="http://schemas.openxmlformats.org/officeDocument/2006/relationships/image" Target="../media/image65.svg"/><Relationship Id="rId67" Type="http://schemas.openxmlformats.org/officeDocument/2006/relationships/image" Target="../media/image73.svg"/><Relationship Id="rId20" Type="http://schemas.openxmlformats.org/officeDocument/2006/relationships/image" Target="../media/image26.png"/><Relationship Id="rId41" Type="http://schemas.openxmlformats.org/officeDocument/2006/relationships/image" Target="../media/image47.svg"/><Relationship Id="rId54" Type="http://schemas.openxmlformats.org/officeDocument/2006/relationships/image" Target="../media/image60.png"/><Relationship Id="rId62" Type="http://schemas.openxmlformats.org/officeDocument/2006/relationships/image" Target="../media/image68.png"/><Relationship Id="rId70" Type="http://schemas.openxmlformats.org/officeDocument/2006/relationships/image" Target="../media/image76.png"/><Relationship Id="rId75" Type="http://schemas.openxmlformats.org/officeDocument/2006/relationships/image" Target="../media/image81.svg"/><Relationship Id="rId1" Type="http://schemas.openxmlformats.org/officeDocument/2006/relationships/tags" Target="../tags/tag87.xml"/><Relationship Id="rId6" Type="http://schemas.openxmlformats.org/officeDocument/2006/relationships/tags" Target="../tags/tag92.xml"/><Relationship Id="rId15" Type="http://schemas.openxmlformats.org/officeDocument/2006/relationships/image" Target="../media/image21.svg"/><Relationship Id="rId23" Type="http://schemas.openxmlformats.org/officeDocument/2006/relationships/image" Target="../media/image29.svg"/><Relationship Id="rId28" Type="http://schemas.openxmlformats.org/officeDocument/2006/relationships/image" Target="../media/image34.png"/><Relationship Id="rId36" Type="http://schemas.openxmlformats.org/officeDocument/2006/relationships/image" Target="../media/image42.png"/><Relationship Id="rId49" Type="http://schemas.openxmlformats.org/officeDocument/2006/relationships/image" Target="../media/image55.svg"/><Relationship Id="rId57" Type="http://schemas.openxmlformats.org/officeDocument/2006/relationships/image" Target="../media/image63.svg"/><Relationship Id="rId10" Type="http://schemas.openxmlformats.org/officeDocument/2006/relationships/tags" Target="../tags/tag96.xml"/><Relationship Id="rId31" Type="http://schemas.openxmlformats.org/officeDocument/2006/relationships/image" Target="../media/image37.svg"/><Relationship Id="rId44" Type="http://schemas.openxmlformats.org/officeDocument/2006/relationships/image" Target="../media/image50.png"/><Relationship Id="rId52" Type="http://schemas.openxmlformats.org/officeDocument/2006/relationships/image" Target="../media/image58.png"/><Relationship Id="rId60" Type="http://schemas.openxmlformats.org/officeDocument/2006/relationships/image" Target="../media/image66.png"/><Relationship Id="rId65" Type="http://schemas.openxmlformats.org/officeDocument/2006/relationships/image" Target="../media/image71.svg"/><Relationship Id="rId73" Type="http://schemas.openxmlformats.org/officeDocument/2006/relationships/image" Target="../media/image79.svg"/><Relationship Id="rId78" Type="http://schemas.openxmlformats.org/officeDocument/2006/relationships/image" Target="../media/image5.png"/><Relationship Id="rId4" Type="http://schemas.openxmlformats.org/officeDocument/2006/relationships/tags" Target="../tags/tag90.xml"/><Relationship Id="rId9" Type="http://schemas.openxmlformats.org/officeDocument/2006/relationships/tags" Target="../tags/tag95.xml"/><Relationship Id="rId13" Type="http://schemas.openxmlformats.org/officeDocument/2006/relationships/notesSlide" Target="../notesSlides/notesSlide13.xml"/><Relationship Id="rId18" Type="http://schemas.openxmlformats.org/officeDocument/2006/relationships/image" Target="../media/image24.png"/><Relationship Id="rId39" Type="http://schemas.openxmlformats.org/officeDocument/2006/relationships/image" Target="../media/image45.svg"/><Relationship Id="rId34" Type="http://schemas.openxmlformats.org/officeDocument/2006/relationships/image" Target="../media/image40.png"/><Relationship Id="rId50" Type="http://schemas.openxmlformats.org/officeDocument/2006/relationships/image" Target="../media/image56.png"/><Relationship Id="rId55" Type="http://schemas.openxmlformats.org/officeDocument/2006/relationships/image" Target="../media/image61.svg"/><Relationship Id="rId76" Type="http://schemas.openxmlformats.org/officeDocument/2006/relationships/image" Target="../media/image82.png"/><Relationship Id="rId7" Type="http://schemas.openxmlformats.org/officeDocument/2006/relationships/tags" Target="../tags/tag93.xml"/><Relationship Id="rId71" Type="http://schemas.openxmlformats.org/officeDocument/2006/relationships/image" Target="../media/image77.svg"/><Relationship Id="rId2" Type="http://schemas.openxmlformats.org/officeDocument/2006/relationships/tags" Target="../tags/tag88.xml"/><Relationship Id="rId29" Type="http://schemas.openxmlformats.org/officeDocument/2006/relationships/image" Target="../media/image35.svg"/></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100.xml"/><Relationship Id="rId7" Type="http://schemas.openxmlformats.org/officeDocument/2006/relationships/tags" Target="../tags/tag104.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image" Target="../media/image5.png"/><Relationship Id="rId5" Type="http://schemas.openxmlformats.org/officeDocument/2006/relationships/tags" Target="../tags/tag102.xml"/><Relationship Id="rId10" Type="http://schemas.openxmlformats.org/officeDocument/2006/relationships/image" Target="../media/image84.jpeg"/><Relationship Id="rId4" Type="http://schemas.openxmlformats.org/officeDocument/2006/relationships/tags" Target="../tags/tag101.xml"/><Relationship Id="rId9"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tags" Target="../tags/tag117.xml"/><Relationship Id="rId18" Type="http://schemas.microsoft.com/office/2018/10/relationships/comments" Target="../comments/modernComment_22F_867C1172.xml"/><Relationship Id="rId26" Type="http://schemas.openxmlformats.org/officeDocument/2006/relationships/image" Target="../media/image5.png"/><Relationship Id="rId3" Type="http://schemas.openxmlformats.org/officeDocument/2006/relationships/tags" Target="../tags/tag107.xml"/><Relationship Id="rId21" Type="http://schemas.openxmlformats.org/officeDocument/2006/relationships/image" Target="../media/image87.svg"/><Relationship Id="rId7" Type="http://schemas.openxmlformats.org/officeDocument/2006/relationships/tags" Target="../tags/tag111.xml"/><Relationship Id="rId12" Type="http://schemas.openxmlformats.org/officeDocument/2006/relationships/tags" Target="../tags/tag116.xml"/><Relationship Id="rId17" Type="http://schemas.openxmlformats.org/officeDocument/2006/relationships/notesSlide" Target="../notesSlides/notesSlide15.xml"/><Relationship Id="rId25" Type="http://schemas.openxmlformats.org/officeDocument/2006/relationships/image" Target="../media/image91.svg"/><Relationship Id="rId2" Type="http://schemas.openxmlformats.org/officeDocument/2006/relationships/tags" Target="../tags/tag106.xml"/><Relationship Id="rId16" Type="http://schemas.openxmlformats.org/officeDocument/2006/relationships/slideLayout" Target="../slideLayouts/slideLayout2.xml"/><Relationship Id="rId20" Type="http://schemas.openxmlformats.org/officeDocument/2006/relationships/image" Target="../media/image86.png"/><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tags" Target="../tags/tag115.xml"/><Relationship Id="rId24" Type="http://schemas.openxmlformats.org/officeDocument/2006/relationships/image" Target="../media/image90.png"/><Relationship Id="rId5" Type="http://schemas.openxmlformats.org/officeDocument/2006/relationships/tags" Target="../tags/tag109.xml"/><Relationship Id="rId15" Type="http://schemas.openxmlformats.org/officeDocument/2006/relationships/tags" Target="../tags/tag119.xml"/><Relationship Id="rId23" Type="http://schemas.openxmlformats.org/officeDocument/2006/relationships/image" Target="../media/image89.svg"/><Relationship Id="rId10" Type="http://schemas.openxmlformats.org/officeDocument/2006/relationships/tags" Target="../tags/tag114.xml"/><Relationship Id="rId19" Type="http://schemas.openxmlformats.org/officeDocument/2006/relationships/image" Target="../media/image85.jpeg"/><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tags" Target="../tags/tag118.xml"/><Relationship Id="rId22" Type="http://schemas.openxmlformats.org/officeDocument/2006/relationships/image" Target="../media/image88.png"/></Relationships>
</file>

<file path=ppt/slides/_rels/slide16.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image" Target="../media/image5.png"/><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image" Target="../media/image92.png"/><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tags" Target="../tags/tag125.xml"/><Relationship Id="rId11" Type="http://schemas.openxmlformats.org/officeDocument/2006/relationships/notesSlide" Target="../notesSlides/notesSlide16.xml"/><Relationship Id="rId5" Type="http://schemas.openxmlformats.org/officeDocument/2006/relationships/tags" Target="../tags/tag124.xml"/><Relationship Id="rId10" Type="http://schemas.openxmlformats.org/officeDocument/2006/relationships/slideLayout" Target="../slideLayouts/slideLayout2.xml"/><Relationship Id="rId4" Type="http://schemas.openxmlformats.org/officeDocument/2006/relationships/tags" Target="../tags/tag123.xml"/><Relationship Id="rId9" Type="http://schemas.openxmlformats.org/officeDocument/2006/relationships/tags" Target="../tags/tag128.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31.xml"/><Relationship Id="rId7" Type="http://schemas.openxmlformats.org/officeDocument/2006/relationships/tags" Target="../tags/tag135.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tags" Target="../tags/tag134.xml"/><Relationship Id="rId11" Type="http://schemas.openxmlformats.org/officeDocument/2006/relationships/image" Target="../media/image5.png"/><Relationship Id="rId5" Type="http://schemas.openxmlformats.org/officeDocument/2006/relationships/tags" Target="../tags/tag133.xml"/><Relationship Id="rId10" Type="http://schemas.openxmlformats.org/officeDocument/2006/relationships/image" Target="../media/image93.png"/><Relationship Id="rId4" Type="http://schemas.openxmlformats.org/officeDocument/2006/relationships/tags" Target="../tags/tag132.xml"/><Relationship Id="rId9"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38.xml"/><Relationship Id="rId7" Type="http://schemas.openxmlformats.org/officeDocument/2006/relationships/notesSlide" Target="../notesSlides/notesSlide18.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slideLayout" Target="../slideLayouts/slideLayout4.xml"/><Relationship Id="rId5" Type="http://schemas.openxmlformats.org/officeDocument/2006/relationships/tags" Target="../tags/tag140.xml"/><Relationship Id="rId4" Type="http://schemas.openxmlformats.org/officeDocument/2006/relationships/tags" Target="../tags/tag139.xml"/></Relationships>
</file>

<file path=ppt/slides/_rels/slide19.xml.rels><?xml version="1.0" encoding="UTF-8" standalone="yes"?>
<Relationships xmlns="http://schemas.openxmlformats.org/package/2006/relationships"><Relationship Id="rId3" Type="http://schemas.openxmlformats.org/officeDocument/2006/relationships/tags" Target="../tags/tag143.xml"/><Relationship Id="rId7" Type="http://schemas.openxmlformats.org/officeDocument/2006/relationships/image" Target="../media/image5.png"/><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notesSlide" Target="../notesSlides/notesSlide19.xml"/><Relationship Id="rId5" Type="http://schemas.openxmlformats.org/officeDocument/2006/relationships/slideLayout" Target="../slideLayouts/slideLayout4.xml"/><Relationship Id="rId4" Type="http://schemas.openxmlformats.org/officeDocument/2006/relationships/tags" Target="../tags/tag144.xml"/></Relationships>
</file>

<file path=ppt/slides/_rels/slide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6.xml"/><Relationship Id="rId7" Type="http://schemas.openxmlformats.org/officeDocument/2006/relationships/image" Target="../media/image2.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1.jpeg"/><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tags" Target="../tags/tag152.xml"/><Relationship Id="rId13" Type="http://schemas.openxmlformats.org/officeDocument/2006/relationships/tags" Target="../tags/tag157.xml"/><Relationship Id="rId18" Type="http://schemas.openxmlformats.org/officeDocument/2006/relationships/image" Target="../media/image87.svg"/><Relationship Id="rId3" Type="http://schemas.openxmlformats.org/officeDocument/2006/relationships/tags" Target="../tags/tag147.xml"/><Relationship Id="rId7" Type="http://schemas.openxmlformats.org/officeDocument/2006/relationships/tags" Target="../tags/tag151.xml"/><Relationship Id="rId12" Type="http://schemas.openxmlformats.org/officeDocument/2006/relationships/tags" Target="../tags/tag156.xml"/><Relationship Id="rId17" Type="http://schemas.openxmlformats.org/officeDocument/2006/relationships/image" Target="../media/image86.png"/><Relationship Id="rId2" Type="http://schemas.openxmlformats.org/officeDocument/2006/relationships/tags" Target="../tags/tag146.xml"/><Relationship Id="rId16" Type="http://schemas.openxmlformats.org/officeDocument/2006/relationships/image" Target="../media/image94.jpeg"/><Relationship Id="rId20" Type="http://schemas.openxmlformats.org/officeDocument/2006/relationships/image" Target="../media/image5.png"/><Relationship Id="rId1" Type="http://schemas.openxmlformats.org/officeDocument/2006/relationships/tags" Target="../tags/tag145.xml"/><Relationship Id="rId6" Type="http://schemas.openxmlformats.org/officeDocument/2006/relationships/tags" Target="../tags/tag150.xml"/><Relationship Id="rId11" Type="http://schemas.openxmlformats.org/officeDocument/2006/relationships/tags" Target="../tags/tag155.xml"/><Relationship Id="rId5" Type="http://schemas.openxmlformats.org/officeDocument/2006/relationships/tags" Target="../tags/tag149.xml"/><Relationship Id="rId15" Type="http://schemas.openxmlformats.org/officeDocument/2006/relationships/notesSlide" Target="../notesSlides/notesSlide20.xml"/><Relationship Id="rId10" Type="http://schemas.openxmlformats.org/officeDocument/2006/relationships/tags" Target="../tags/tag154.xml"/><Relationship Id="rId19" Type="http://schemas.openxmlformats.org/officeDocument/2006/relationships/image" Target="../media/image95.png"/><Relationship Id="rId4" Type="http://schemas.openxmlformats.org/officeDocument/2006/relationships/tags" Target="../tags/tag148.xml"/><Relationship Id="rId9" Type="http://schemas.openxmlformats.org/officeDocument/2006/relationships/tags" Target="../tags/tag153.xml"/><Relationship Id="rId1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tags" Target="../tags/tag165.xml"/><Relationship Id="rId13" Type="http://schemas.openxmlformats.org/officeDocument/2006/relationships/tags" Target="../tags/tag170.xml"/><Relationship Id="rId18" Type="http://schemas.openxmlformats.org/officeDocument/2006/relationships/tags" Target="../tags/tag175.xml"/><Relationship Id="rId26" Type="http://schemas.openxmlformats.org/officeDocument/2006/relationships/image" Target="../media/image5.png"/><Relationship Id="rId3" Type="http://schemas.openxmlformats.org/officeDocument/2006/relationships/tags" Target="../tags/tag160.xml"/><Relationship Id="rId21" Type="http://schemas.openxmlformats.org/officeDocument/2006/relationships/image" Target="../media/image96.png"/><Relationship Id="rId7" Type="http://schemas.openxmlformats.org/officeDocument/2006/relationships/tags" Target="../tags/tag164.xml"/><Relationship Id="rId12" Type="http://schemas.openxmlformats.org/officeDocument/2006/relationships/tags" Target="../tags/tag169.xml"/><Relationship Id="rId17" Type="http://schemas.openxmlformats.org/officeDocument/2006/relationships/tags" Target="../tags/tag174.xml"/><Relationship Id="rId25" Type="http://schemas.openxmlformats.org/officeDocument/2006/relationships/image" Target="../media/image100.svg"/><Relationship Id="rId2" Type="http://schemas.openxmlformats.org/officeDocument/2006/relationships/tags" Target="../tags/tag159.xml"/><Relationship Id="rId16" Type="http://schemas.openxmlformats.org/officeDocument/2006/relationships/tags" Target="../tags/tag173.xml"/><Relationship Id="rId20" Type="http://schemas.openxmlformats.org/officeDocument/2006/relationships/notesSlide" Target="../notesSlides/notesSlide21.xml"/><Relationship Id="rId1" Type="http://schemas.openxmlformats.org/officeDocument/2006/relationships/tags" Target="../tags/tag158.xml"/><Relationship Id="rId6" Type="http://schemas.openxmlformats.org/officeDocument/2006/relationships/tags" Target="../tags/tag163.xml"/><Relationship Id="rId11" Type="http://schemas.openxmlformats.org/officeDocument/2006/relationships/tags" Target="../tags/tag168.xml"/><Relationship Id="rId24" Type="http://schemas.openxmlformats.org/officeDocument/2006/relationships/image" Target="../media/image99.png"/><Relationship Id="rId5" Type="http://schemas.openxmlformats.org/officeDocument/2006/relationships/tags" Target="../tags/tag162.xml"/><Relationship Id="rId15" Type="http://schemas.openxmlformats.org/officeDocument/2006/relationships/tags" Target="../tags/tag172.xml"/><Relationship Id="rId23" Type="http://schemas.openxmlformats.org/officeDocument/2006/relationships/image" Target="../media/image98.svg"/><Relationship Id="rId10" Type="http://schemas.openxmlformats.org/officeDocument/2006/relationships/tags" Target="../tags/tag167.xml"/><Relationship Id="rId19" Type="http://schemas.openxmlformats.org/officeDocument/2006/relationships/slideLayout" Target="../slideLayouts/slideLayout2.xml"/><Relationship Id="rId4" Type="http://schemas.openxmlformats.org/officeDocument/2006/relationships/tags" Target="../tags/tag161.xml"/><Relationship Id="rId9" Type="http://schemas.openxmlformats.org/officeDocument/2006/relationships/tags" Target="../tags/tag166.xml"/><Relationship Id="rId14" Type="http://schemas.openxmlformats.org/officeDocument/2006/relationships/tags" Target="../tags/tag171.xml"/><Relationship Id="rId22" Type="http://schemas.openxmlformats.org/officeDocument/2006/relationships/image" Target="../media/image97.png"/></Relationships>
</file>

<file path=ppt/slides/_rels/slide22.xml.rels><?xml version="1.0" encoding="UTF-8" standalone="yes"?>
<Relationships xmlns="http://schemas.openxmlformats.org/package/2006/relationships"><Relationship Id="rId8" Type="http://schemas.openxmlformats.org/officeDocument/2006/relationships/tags" Target="../tags/tag183.xml"/><Relationship Id="rId13" Type="http://schemas.openxmlformats.org/officeDocument/2006/relationships/tags" Target="../tags/tag188.xml"/><Relationship Id="rId18" Type="http://schemas.openxmlformats.org/officeDocument/2006/relationships/image" Target="../media/image91.svg"/><Relationship Id="rId3" Type="http://schemas.openxmlformats.org/officeDocument/2006/relationships/tags" Target="../tags/tag178.xml"/><Relationship Id="rId21" Type="http://schemas.openxmlformats.org/officeDocument/2006/relationships/image" Target="../media/image101.jpeg"/><Relationship Id="rId7" Type="http://schemas.openxmlformats.org/officeDocument/2006/relationships/tags" Target="../tags/tag182.xml"/><Relationship Id="rId12" Type="http://schemas.openxmlformats.org/officeDocument/2006/relationships/tags" Target="../tags/tag187.xml"/><Relationship Id="rId17" Type="http://schemas.openxmlformats.org/officeDocument/2006/relationships/image" Target="../media/image90.png"/><Relationship Id="rId2" Type="http://schemas.openxmlformats.org/officeDocument/2006/relationships/tags" Target="../tags/tag177.xml"/><Relationship Id="rId16" Type="http://schemas.openxmlformats.org/officeDocument/2006/relationships/notesSlide" Target="../notesSlides/notesSlide22.xml"/><Relationship Id="rId20" Type="http://schemas.openxmlformats.org/officeDocument/2006/relationships/image" Target="../media/image87.svg"/><Relationship Id="rId1" Type="http://schemas.openxmlformats.org/officeDocument/2006/relationships/tags" Target="../tags/tag176.xml"/><Relationship Id="rId6" Type="http://schemas.openxmlformats.org/officeDocument/2006/relationships/tags" Target="../tags/tag181.xml"/><Relationship Id="rId11" Type="http://schemas.openxmlformats.org/officeDocument/2006/relationships/tags" Target="../tags/tag186.xml"/><Relationship Id="rId5" Type="http://schemas.openxmlformats.org/officeDocument/2006/relationships/tags" Target="../tags/tag180.xml"/><Relationship Id="rId15" Type="http://schemas.openxmlformats.org/officeDocument/2006/relationships/slideLayout" Target="../slideLayouts/slideLayout2.xml"/><Relationship Id="rId10" Type="http://schemas.openxmlformats.org/officeDocument/2006/relationships/tags" Target="../tags/tag185.xml"/><Relationship Id="rId19" Type="http://schemas.openxmlformats.org/officeDocument/2006/relationships/image" Target="../media/image86.png"/><Relationship Id="rId4" Type="http://schemas.openxmlformats.org/officeDocument/2006/relationships/tags" Target="../tags/tag179.xml"/><Relationship Id="rId9" Type="http://schemas.openxmlformats.org/officeDocument/2006/relationships/tags" Target="../tags/tag184.xml"/><Relationship Id="rId14" Type="http://schemas.openxmlformats.org/officeDocument/2006/relationships/tags" Target="../tags/tag189.xml"/><Relationship Id="rId22"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image" Target="../media/image102.jpeg"/><Relationship Id="rId3" Type="http://schemas.openxmlformats.org/officeDocument/2006/relationships/tags" Target="../tags/tag192.xml"/><Relationship Id="rId7" Type="http://schemas.openxmlformats.org/officeDocument/2006/relationships/notesSlide" Target="../notesSlides/notesSlide23.xml"/><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slideLayout" Target="../slideLayouts/slideLayout2.xml"/><Relationship Id="rId5" Type="http://schemas.openxmlformats.org/officeDocument/2006/relationships/tags" Target="../tags/tag194.xml"/><Relationship Id="rId4" Type="http://schemas.openxmlformats.org/officeDocument/2006/relationships/tags" Target="../tags/tag193.xml"/><Relationship Id="rId9" Type="http://schemas.openxmlformats.org/officeDocument/2006/relationships/image" Target="../media/image5.png"/></Relationships>
</file>

<file path=ppt/slides/_rels/slide24.xml.rels><?xml version="1.0" encoding="UTF-8" standalone="yes"?>
<Relationships xmlns="http://schemas.openxmlformats.org/package/2006/relationships"><Relationship Id="rId8" Type="http://schemas.openxmlformats.org/officeDocument/2006/relationships/tags" Target="../tags/tag200.xml"/><Relationship Id="rId3" Type="http://schemas.openxmlformats.org/officeDocument/2006/relationships/tags" Target="../tags/tag197.xml"/><Relationship Id="rId7" Type="http://schemas.openxmlformats.org/officeDocument/2006/relationships/video" Target="https://www.youtube.com/embed/y7NBhEktVWA?start=477&amp;feature=oembed" TargetMode="External"/><Relationship Id="rId12" Type="http://schemas.openxmlformats.org/officeDocument/2006/relationships/image" Target="../media/image103.jpeg"/><Relationship Id="rId2" Type="http://schemas.openxmlformats.org/officeDocument/2006/relationships/tags" Target="../tags/tag196.xml"/><Relationship Id="rId1" Type="http://schemas.openxmlformats.org/officeDocument/2006/relationships/tags" Target="../tags/tag195.xml"/><Relationship Id="rId6" Type="http://schemas.openxmlformats.org/officeDocument/2006/relationships/tags" Target="../tags/tag199.xml"/><Relationship Id="rId11" Type="http://schemas.openxmlformats.org/officeDocument/2006/relationships/image" Target="../media/image5.png"/><Relationship Id="rId5" Type="http://schemas.openxmlformats.org/officeDocument/2006/relationships/video" Target="https://www.youtube.com/embed/y7NBhEktVWA?start=304&amp;feature=oembed" TargetMode="External"/><Relationship Id="rId10" Type="http://schemas.openxmlformats.org/officeDocument/2006/relationships/notesSlide" Target="../notesSlides/notesSlide24.xml"/><Relationship Id="rId4" Type="http://schemas.openxmlformats.org/officeDocument/2006/relationships/tags" Target="../tags/tag198.xml"/><Relationship Id="rId9"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03.xml"/><Relationship Id="rId7" Type="http://schemas.openxmlformats.org/officeDocument/2006/relationships/image" Target="../media/image104.png"/><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notesSlide" Target="../notesSlides/notesSlide25.xml"/><Relationship Id="rId5" Type="http://schemas.openxmlformats.org/officeDocument/2006/relationships/slideLayout" Target="../slideLayouts/slideLayout2.xml"/><Relationship Id="rId4" Type="http://schemas.openxmlformats.org/officeDocument/2006/relationships/tags" Target="../tags/tag204.xml"/></Relationships>
</file>

<file path=ppt/slides/_rels/slide2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07.xml"/><Relationship Id="rId7" Type="http://schemas.openxmlformats.org/officeDocument/2006/relationships/notesSlide" Target="../notesSlides/notesSlide26.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slideLayout" Target="../slideLayouts/slideLayout4.xml"/><Relationship Id="rId5" Type="http://schemas.openxmlformats.org/officeDocument/2006/relationships/tags" Target="../tags/tag209.xml"/><Relationship Id="rId4" Type="http://schemas.openxmlformats.org/officeDocument/2006/relationships/tags" Target="../tags/tag208.xml"/></Relationships>
</file>

<file path=ppt/slides/_rels/slide27.xml.rels><?xml version="1.0" encoding="UTF-8" standalone="yes"?>
<Relationships xmlns="http://schemas.openxmlformats.org/package/2006/relationships"><Relationship Id="rId8" Type="http://schemas.microsoft.com/office/2018/10/relationships/comments" Target="../comments/modernComment_20E_FC6A4573.xml"/><Relationship Id="rId3" Type="http://schemas.openxmlformats.org/officeDocument/2006/relationships/tags" Target="../tags/tag212.xml"/><Relationship Id="rId7" Type="http://schemas.openxmlformats.org/officeDocument/2006/relationships/notesSlide" Target="../notesSlides/notesSlide27.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slideLayout" Target="../slideLayouts/slideLayout2.xml"/><Relationship Id="rId5" Type="http://schemas.openxmlformats.org/officeDocument/2006/relationships/tags" Target="../tags/tag214.xml"/><Relationship Id="rId10" Type="http://schemas.openxmlformats.org/officeDocument/2006/relationships/image" Target="../media/image5.png"/><Relationship Id="rId4" Type="http://schemas.openxmlformats.org/officeDocument/2006/relationships/tags" Target="../tags/tag213.xml"/><Relationship Id="rId9" Type="http://schemas.openxmlformats.org/officeDocument/2006/relationships/image" Target="../media/image105.jpeg"/></Relationships>
</file>

<file path=ppt/slides/_rels/slide28.xml.rels><?xml version="1.0" encoding="UTF-8" standalone="yes"?>
<Relationships xmlns="http://schemas.openxmlformats.org/package/2006/relationships"><Relationship Id="rId8" Type="http://schemas.openxmlformats.org/officeDocument/2006/relationships/image" Target="../media/image106.jpeg"/><Relationship Id="rId3" Type="http://schemas.openxmlformats.org/officeDocument/2006/relationships/tags" Target="../tags/tag217.xml"/><Relationship Id="rId7" Type="http://schemas.openxmlformats.org/officeDocument/2006/relationships/notesSlide" Target="../notesSlides/notesSlide28.xml"/><Relationship Id="rId2" Type="http://schemas.openxmlformats.org/officeDocument/2006/relationships/tags" Target="../tags/tag216.xml"/><Relationship Id="rId1" Type="http://schemas.openxmlformats.org/officeDocument/2006/relationships/tags" Target="../tags/tag215.xml"/><Relationship Id="rId6" Type="http://schemas.openxmlformats.org/officeDocument/2006/relationships/slideLayout" Target="../slideLayouts/slideLayout2.xml"/><Relationship Id="rId5" Type="http://schemas.openxmlformats.org/officeDocument/2006/relationships/tags" Target="../tags/tag219.xml"/><Relationship Id="rId4" Type="http://schemas.openxmlformats.org/officeDocument/2006/relationships/tags" Target="../tags/tag218.xml"/><Relationship Id="rId9" Type="http://schemas.openxmlformats.org/officeDocument/2006/relationships/image" Target="../media/image5.png"/></Relationships>
</file>

<file path=ppt/slides/_rels/slide29.xml.rels><?xml version="1.0" encoding="UTF-8" standalone="yes"?>
<Relationships xmlns="http://schemas.openxmlformats.org/package/2006/relationships"><Relationship Id="rId8" Type="http://schemas.openxmlformats.org/officeDocument/2006/relationships/tags" Target="../tags/tag227.xml"/><Relationship Id="rId13" Type="http://schemas.openxmlformats.org/officeDocument/2006/relationships/tags" Target="../tags/tag232.xml"/><Relationship Id="rId18" Type="http://schemas.openxmlformats.org/officeDocument/2006/relationships/image" Target="../media/image91.svg"/><Relationship Id="rId3" Type="http://schemas.openxmlformats.org/officeDocument/2006/relationships/tags" Target="../tags/tag222.xml"/><Relationship Id="rId21" Type="http://schemas.openxmlformats.org/officeDocument/2006/relationships/image" Target="../media/image107.jpeg"/><Relationship Id="rId7" Type="http://schemas.openxmlformats.org/officeDocument/2006/relationships/tags" Target="../tags/tag226.xml"/><Relationship Id="rId12" Type="http://schemas.openxmlformats.org/officeDocument/2006/relationships/tags" Target="../tags/tag231.xml"/><Relationship Id="rId17" Type="http://schemas.openxmlformats.org/officeDocument/2006/relationships/image" Target="../media/image90.png"/><Relationship Id="rId2" Type="http://schemas.openxmlformats.org/officeDocument/2006/relationships/tags" Target="../tags/tag221.xml"/><Relationship Id="rId16" Type="http://schemas.openxmlformats.org/officeDocument/2006/relationships/notesSlide" Target="../notesSlides/notesSlide29.xml"/><Relationship Id="rId20" Type="http://schemas.openxmlformats.org/officeDocument/2006/relationships/image" Target="../media/image87.svg"/><Relationship Id="rId1" Type="http://schemas.openxmlformats.org/officeDocument/2006/relationships/tags" Target="../tags/tag220.xml"/><Relationship Id="rId6" Type="http://schemas.openxmlformats.org/officeDocument/2006/relationships/tags" Target="../tags/tag225.xml"/><Relationship Id="rId11" Type="http://schemas.openxmlformats.org/officeDocument/2006/relationships/tags" Target="../tags/tag230.xml"/><Relationship Id="rId5" Type="http://schemas.openxmlformats.org/officeDocument/2006/relationships/tags" Target="../tags/tag224.xml"/><Relationship Id="rId15" Type="http://schemas.openxmlformats.org/officeDocument/2006/relationships/slideLayout" Target="../slideLayouts/slideLayout2.xml"/><Relationship Id="rId10" Type="http://schemas.openxmlformats.org/officeDocument/2006/relationships/tags" Target="../tags/tag229.xml"/><Relationship Id="rId19" Type="http://schemas.openxmlformats.org/officeDocument/2006/relationships/image" Target="../media/image86.png"/><Relationship Id="rId4" Type="http://schemas.openxmlformats.org/officeDocument/2006/relationships/tags" Target="../tags/tag223.xml"/><Relationship Id="rId9" Type="http://schemas.openxmlformats.org/officeDocument/2006/relationships/tags" Target="../tags/tag228.xml"/><Relationship Id="rId14" Type="http://schemas.openxmlformats.org/officeDocument/2006/relationships/tags" Target="../tags/tag233.xml"/><Relationship Id="rId22"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4.jpe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tags" Target="../tags/tag241.xml"/><Relationship Id="rId13" Type="http://schemas.openxmlformats.org/officeDocument/2006/relationships/tags" Target="../tags/tag246.xml"/><Relationship Id="rId18" Type="http://schemas.openxmlformats.org/officeDocument/2006/relationships/image" Target="../media/image109.svg"/><Relationship Id="rId3" Type="http://schemas.openxmlformats.org/officeDocument/2006/relationships/tags" Target="../tags/tag236.xml"/><Relationship Id="rId21" Type="http://schemas.openxmlformats.org/officeDocument/2006/relationships/image" Target="../media/image112.jpeg"/><Relationship Id="rId7" Type="http://schemas.openxmlformats.org/officeDocument/2006/relationships/tags" Target="../tags/tag240.xml"/><Relationship Id="rId12" Type="http://schemas.openxmlformats.org/officeDocument/2006/relationships/tags" Target="../tags/tag245.xml"/><Relationship Id="rId17" Type="http://schemas.openxmlformats.org/officeDocument/2006/relationships/image" Target="../media/image108.png"/><Relationship Id="rId2" Type="http://schemas.openxmlformats.org/officeDocument/2006/relationships/tags" Target="../tags/tag235.xml"/><Relationship Id="rId16" Type="http://schemas.openxmlformats.org/officeDocument/2006/relationships/notesSlide" Target="../notesSlides/notesSlide30.xml"/><Relationship Id="rId20" Type="http://schemas.openxmlformats.org/officeDocument/2006/relationships/image" Target="../media/image111.svg"/><Relationship Id="rId1" Type="http://schemas.openxmlformats.org/officeDocument/2006/relationships/tags" Target="../tags/tag234.xml"/><Relationship Id="rId6" Type="http://schemas.openxmlformats.org/officeDocument/2006/relationships/tags" Target="../tags/tag239.xml"/><Relationship Id="rId11" Type="http://schemas.openxmlformats.org/officeDocument/2006/relationships/tags" Target="../tags/tag244.xml"/><Relationship Id="rId5" Type="http://schemas.openxmlformats.org/officeDocument/2006/relationships/tags" Target="../tags/tag238.xml"/><Relationship Id="rId15" Type="http://schemas.openxmlformats.org/officeDocument/2006/relationships/slideLayout" Target="../slideLayouts/slideLayout2.xml"/><Relationship Id="rId10" Type="http://schemas.openxmlformats.org/officeDocument/2006/relationships/tags" Target="../tags/tag243.xml"/><Relationship Id="rId19" Type="http://schemas.openxmlformats.org/officeDocument/2006/relationships/image" Target="../media/image110.png"/><Relationship Id="rId4" Type="http://schemas.openxmlformats.org/officeDocument/2006/relationships/tags" Target="../tags/tag237.xml"/><Relationship Id="rId9" Type="http://schemas.openxmlformats.org/officeDocument/2006/relationships/tags" Target="../tags/tag242.xml"/><Relationship Id="rId14" Type="http://schemas.openxmlformats.org/officeDocument/2006/relationships/tags" Target="../tags/tag247.xml"/><Relationship Id="rId22" Type="http://schemas.openxmlformats.org/officeDocument/2006/relationships/image" Target="../media/image5.png"/></Relationships>
</file>

<file path=ppt/slides/_rels/slide31.xml.rels><?xml version="1.0" encoding="UTF-8" standalone="yes"?>
<Relationships xmlns="http://schemas.openxmlformats.org/package/2006/relationships"><Relationship Id="rId8" Type="http://schemas.openxmlformats.org/officeDocument/2006/relationships/tags" Target="../tags/tag255.xml"/><Relationship Id="rId13" Type="http://schemas.openxmlformats.org/officeDocument/2006/relationships/tags" Target="../tags/tag260.xml"/><Relationship Id="rId18" Type="http://schemas.openxmlformats.org/officeDocument/2006/relationships/image" Target="../media/image108.png"/><Relationship Id="rId3" Type="http://schemas.openxmlformats.org/officeDocument/2006/relationships/tags" Target="../tags/tag250.xml"/><Relationship Id="rId21" Type="http://schemas.openxmlformats.org/officeDocument/2006/relationships/image" Target="../media/image89.svg"/><Relationship Id="rId7" Type="http://schemas.openxmlformats.org/officeDocument/2006/relationships/tags" Target="../tags/tag254.xml"/><Relationship Id="rId12" Type="http://schemas.openxmlformats.org/officeDocument/2006/relationships/tags" Target="../tags/tag259.xml"/><Relationship Id="rId17" Type="http://schemas.openxmlformats.org/officeDocument/2006/relationships/image" Target="../media/image113.png"/><Relationship Id="rId2" Type="http://schemas.openxmlformats.org/officeDocument/2006/relationships/tags" Target="../tags/tag249.xml"/><Relationship Id="rId16" Type="http://schemas.openxmlformats.org/officeDocument/2006/relationships/notesSlide" Target="../notesSlides/notesSlide31.xml"/><Relationship Id="rId20" Type="http://schemas.openxmlformats.org/officeDocument/2006/relationships/image" Target="../media/image88.png"/><Relationship Id="rId1" Type="http://schemas.openxmlformats.org/officeDocument/2006/relationships/tags" Target="../tags/tag248.xml"/><Relationship Id="rId6" Type="http://schemas.openxmlformats.org/officeDocument/2006/relationships/tags" Target="../tags/tag253.xml"/><Relationship Id="rId11" Type="http://schemas.openxmlformats.org/officeDocument/2006/relationships/tags" Target="../tags/tag258.xml"/><Relationship Id="rId5" Type="http://schemas.openxmlformats.org/officeDocument/2006/relationships/tags" Target="../tags/tag252.xml"/><Relationship Id="rId15" Type="http://schemas.openxmlformats.org/officeDocument/2006/relationships/slideLayout" Target="../slideLayouts/slideLayout2.xml"/><Relationship Id="rId10" Type="http://schemas.openxmlformats.org/officeDocument/2006/relationships/tags" Target="../tags/tag257.xml"/><Relationship Id="rId19" Type="http://schemas.openxmlformats.org/officeDocument/2006/relationships/image" Target="../media/image109.svg"/><Relationship Id="rId4" Type="http://schemas.openxmlformats.org/officeDocument/2006/relationships/tags" Target="../tags/tag251.xml"/><Relationship Id="rId9" Type="http://schemas.openxmlformats.org/officeDocument/2006/relationships/tags" Target="../tags/tag256.xml"/><Relationship Id="rId14" Type="http://schemas.openxmlformats.org/officeDocument/2006/relationships/tags" Target="../tags/tag261.xml"/><Relationship Id="rId22" Type="http://schemas.openxmlformats.org/officeDocument/2006/relationships/image" Target="../media/image5.png"/></Relationships>
</file>

<file path=ppt/slides/_rels/slide32.xml.rels><?xml version="1.0" encoding="UTF-8" standalone="yes"?>
<Relationships xmlns="http://schemas.openxmlformats.org/package/2006/relationships"><Relationship Id="rId8" Type="http://schemas.openxmlformats.org/officeDocument/2006/relationships/tags" Target="../tags/tag269.xml"/><Relationship Id="rId13" Type="http://schemas.openxmlformats.org/officeDocument/2006/relationships/tags" Target="../tags/tag274.xml"/><Relationship Id="rId18" Type="http://schemas.openxmlformats.org/officeDocument/2006/relationships/notesSlide" Target="../notesSlides/notesSlide32.xml"/><Relationship Id="rId3" Type="http://schemas.openxmlformats.org/officeDocument/2006/relationships/tags" Target="../tags/tag264.xml"/><Relationship Id="rId21" Type="http://schemas.openxmlformats.org/officeDocument/2006/relationships/image" Target="../media/image91.svg"/><Relationship Id="rId7" Type="http://schemas.openxmlformats.org/officeDocument/2006/relationships/tags" Target="../tags/tag268.xml"/><Relationship Id="rId12" Type="http://schemas.openxmlformats.org/officeDocument/2006/relationships/tags" Target="../tags/tag273.xml"/><Relationship Id="rId17" Type="http://schemas.openxmlformats.org/officeDocument/2006/relationships/slideLayout" Target="../slideLayouts/slideLayout2.xml"/><Relationship Id="rId25" Type="http://schemas.openxmlformats.org/officeDocument/2006/relationships/image" Target="../media/image5.png"/><Relationship Id="rId2" Type="http://schemas.openxmlformats.org/officeDocument/2006/relationships/tags" Target="../tags/tag263.xml"/><Relationship Id="rId16" Type="http://schemas.openxmlformats.org/officeDocument/2006/relationships/tags" Target="../tags/tag277.xml"/><Relationship Id="rId20" Type="http://schemas.openxmlformats.org/officeDocument/2006/relationships/image" Target="../media/image90.png"/><Relationship Id="rId1" Type="http://schemas.openxmlformats.org/officeDocument/2006/relationships/tags" Target="../tags/tag262.xml"/><Relationship Id="rId6" Type="http://schemas.openxmlformats.org/officeDocument/2006/relationships/tags" Target="../tags/tag267.xml"/><Relationship Id="rId11" Type="http://schemas.openxmlformats.org/officeDocument/2006/relationships/tags" Target="../tags/tag272.xml"/><Relationship Id="rId24" Type="http://schemas.openxmlformats.org/officeDocument/2006/relationships/image" Target="../media/image95.png"/><Relationship Id="rId5" Type="http://schemas.openxmlformats.org/officeDocument/2006/relationships/tags" Target="../tags/tag266.xml"/><Relationship Id="rId15" Type="http://schemas.openxmlformats.org/officeDocument/2006/relationships/tags" Target="../tags/tag276.xml"/><Relationship Id="rId23" Type="http://schemas.openxmlformats.org/officeDocument/2006/relationships/image" Target="../media/image109.svg"/><Relationship Id="rId10" Type="http://schemas.openxmlformats.org/officeDocument/2006/relationships/tags" Target="../tags/tag271.xml"/><Relationship Id="rId19" Type="http://schemas.openxmlformats.org/officeDocument/2006/relationships/image" Target="../media/image114.jpeg"/><Relationship Id="rId4" Type="http://schemas.openxmlformats.org/officeDocument/2006/relationships/tags" Target="../tags/tag265.xml"/><Relationship Id="rId9" Type="http://schemas.openxmlformats.org/officeDocument/2006/relationships/tags" Target="../tags/tag270.xml"/><Relationship Id="rId14" Type="http://schemas.openxmlformats.org/officeDocument/2006/relationships/tags" Target="../tags/tag275.xml"/><Relationship Id="rId22" Type="http://schemas.openxmlformats.org/officeDocument/2006/relationships/image" Target="../media/image108.png"/></Relationships>
</file>

<file path=ppt/slides/_rels/slide3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80.xml"/><Relationship Id="rId7" Type="http://schemas.openxmlformats.org/officeDocument/2006/relationships/image" Target="../media/image115.jpeg"/><Relationship Id="rId2" Type="http://schemas.openxmlformats.org/officeDocument/2006/relationships/tags" Target="../tags/tag279.xml"/><Relationship Id="rId1" Type="http://schemas.openxmlformats.org/officeDocument/2006/relationships/tags" Target="../tags/tag278.xml"/><Relationship Id="rId6" Type="http://schemas.openxmlformats.org/officeDocument/2006/relationships/notesSlide" Target="../notesSlides/notesSlide33.xml"/><Relationship Id="rId5" Type="http://schemas.openxmlformats.org/officeDocument/2006/relationships/slideLayout" Target="../slideLayouts/slideLayout2.xml"/><Relationship Id="rId4" Type="http://schemas.openxmlformats.org/officeDocument/2006/relationships/tags" Target="../tags/tag281.xml"/></Relationships>
</file>

<file path=ppt/slides/_rels/slide3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84.xml"/><Relationship Id="rId7" Type="http://schemas.openxmlformats.org/officeDocument/2006/relationships/notesSlide" Target="../notesSlides/notesSlide34.xml"/><Relationship Id="rId2" Type="http://schemas.openxmlformats.org/officeDocument/2006/relationships/tags" Target="../tags/tag283.xml"/><Relationship Id="rId1" Type="http://schemas.openxmlformats.org/officeDocument/2006/relationships/tags" Target="../tags/tag282.xml"/><Relationship Id="rId6" Type="http://schemas.openxmlformats.org/officeDocument/2006/relationships/slideLayout" Target="../slideLayouts/slideLayout4.xml"/><Relationship Id="rId5" Type="http://schemas.openxmlformats.org/officeDocument/2006/relationships/tags" Target="../tags/tag286.xml"/><Relationship Id="rId4" Type="http://schemas.openxmlformats.org/officeDocument/2006/relationships/tags" Target="../tags/tag285.xml"/></Relationships>
</file>

<file path=ppt/slides/_rels/slide3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89.xml"/><Relationship Id="rId7" Type="http://schemas.openxmlformats.org/officeDocument/2006/relationships/image" Target="../media/image116.jpeg"/><Relationship Id="rId2" Type="http://schemas.openxmlformats.org/officeDocument/2006/relationships/tags" Target="../tags/tag288.xml"/><Relationship Id="rId1" Type="http://schemas.openxmlformats.org/officeDocument/2006/relationships/tags" Target="../tags/tag287.xml"/><Relationship Id="rId6" Type="http://schemas.openxmlformats.org/officeDocument/2006/relationships/notesSlide" Target="../notesSlides/notesSlide35.xml"/><Relationship Id="rId5" Type="http://schemas.openxmlformats.org/officeDocument/2006/relationships/slideLayout" Target="../slideLayouts/slideLayout2.xml"/><Relationship Id="rId4" Type="http://schemas.openxmlformats.org/officeDocument/2006/relationships/tags" Target="../tags/tag290.xml"/></Relationships>
</file>

<file path=ppt/slides/_rels/slide3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93.xml"/><Relationship Id="rId7" Type="http://schemas.openxmlformats.org/officeDocument/2006/relationships/image" Target="../media/image117.jpeg"/><Relationship Id="rId2" Type="http://schemas.openxmlformats.org/officeDocument/2006/relationships/tags" Target="../tags/tag292.xml"/><Relationship Id="rId1" Type="http://schemas.openxmlformats.org/officeDocument/2006/relationships/tags" Target="../tags/tag291.xml"/><Relationship Id="rId6" Type="http://schemas.openxmlformats.org/officeDocument/2006/relationships/notesSlide" Target="../notesSlides/notesSlide36.xml"/><Relationship Id="rId5" Type="http://schemas.openxmlformats.org/officeDocument/2006/relationships/slideLayout" Target="../slideLayouts/slideLayout4.xml"/><Relationship Id="rId4" Type="http://schemas.openxmlformats.org/officeDocument/2006/relationships/tags" Target="../tags/tag294.xml"/></Relationships>
</file>

<file path=ppt/slides/_rels/slide3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97.xml"/><Relationship Id="rId7" Type="http://schemas.openxmlformats.org/officeDocument/2006/relationships/image" Target="../media/image118.jpeg"/><Relationship Id="rId2" Type="http://schemas.openxmlformats.org/officeDocument/2006/relationships/tags" Target="../tags/tag296.xml"/><Relationship Id="rId1" Type="http://schemas.openxmlformats.org/officeDocument/2006/relationships/tags" Target="../tags/tag295.xml"/><Relationship Id="rId6" Type="http://schemas.openxmlformats.org/officeDocument/2006/relationships/notesSlide" Target="../notesSlides/notesSlide37.xml"/><Relationship Id="rId5" Type="http://schemas.openxmlformats.org/officeDocument/2006/relationships/slideLayout" Target="../slideLayouts/slideLayout4.xml"/><Relationship Id="rId4" Type="http://schemas.openxmlformats.org/officeDocument/2006/relationships/tags" Target="../tags/tag298.xml"/></Relationships>
</file>

<file path=ppt/slides/_rels/slide3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01.xml"/><Relationship Id="rId7" Type="http://schemas.openxmlformats.org/officeDocument/2006/relationships/image" Target="../media/image119.jpeg"/><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notesSlide" Target="../notesSlides/notesSlide38.xml"/><Relationship Id="rId5" Type="http://schemas.openxmlformats.org/officeDocument/2006/relationships/slideLayout" Target="../slideLayouts/slideLayout4.xml"/><Relationship Id="rId4" Type="http://schemas.openxmlformats.org/officeDocument/2006/relationships/tags" Target="../tags/tag302.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39.xml"/><Relationship Id="rId3" Type="http://schemas.openxmlformats.org/officeDocument/2006/relationships/tags" Target="../tags/tag305.xml"/><Relationship Id="rId7" Type="http://schemas.openxmlformats.org/officeDocument/2006/relationships/slideLayout" Target="../slideLayouts/slideLayout4.xml"/><Relationship Id="rId2" Type="http://schemas.openxmlformats.org/officeDocument/2006/relationships/tags" Target="../tags/tag304.xml"/><Relationship Id="rId1" Type="http://schemas.openxmlformats.org/officeDocument/2006/relationships/tags" Target="../tags/tag303.xml"/><Relationship Id="rId6" Type="http://schemas.openxmlformats.org/officeDocument/2006/relationships/tags" Target="../tags/tag308.xml"/><Relationship Id="rId5" Type="http://schemas.openxmlformats.org/officeDocument/2006/relationships/tags" Target="../tags/tag307.xml"/><Relationship Id="rId10" Type="http://schemas.openxmlformats.org/officeDocument/2006/relationships/image" Target="../media/image5.png"/><Relationship Id="rId4" Type="http://schemas.openxmlformats.org/officeDocument/2006/relationships/tags" Target="../tags/tag306.xml"/><Relationship Id="rId9" Type="http://schemas.openxmlformats.org/officeDocument/2006/relationships/image" Target="../media/image120.jpeg"/></Relationships>
</file>

<file path=ppt/slides/_rels/slide4.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image" Target="../media/image6.pn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notesSlide" Target="../notesSlides/notesSlide4.xml"/><Relationship Id="rId17" Type="http://schemas.openxmlformats.org/officeDocument/2006/relationships/image" Target="../media/image5.png"/><Relationship Id="rId2" Type="http://schemas.openxmlformats.org/officeDocument/2006/relationships/tags" Target="../tags/tag11.xml"/><Relationship Id="rId16" Type="http://schemas.openxmlformats.org/officeDocument/2006/relationships/image" Target="../media/image9.png"/><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slideLayout" Target="../slideLayouts/slideLayout4.xml"/><Relationship Id="rId5" Type="http://schemas.openxmlformats.org/officeDocument/2006/relationships/tags" Target="../tags/tag14.xml"/><Relationship Id="rId15" Type="http://schemas.openxmlformats.org/officeDocument/2006/relationships/image" Target="../media/image8.png"/><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0.xml"/><Relationship Id="rId1" Type="http://schemas.openxmlformats.org/officeDocument/2006/relationships/tags" Target="../tags/tag309.xml"/><Relationship Id="rId5" Type="http://schemas.openxmlformats.org/officeDocument/2006/relationships/image" Target="../media/image5.png"/><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8" Type="http://schemas.openxmlformats.org/officeDocument/2006/relationships/tags" Target="../tags/tag318.xml"/><Relationship Id="rId13" Type="http://schemas.openxmlformats.org/officeDocument/2006/relationships/slideLayout" Target="../slideLayouts/slideLayout2.xml"/><Relationship Id="rId18" Type="http://schemas.openxmlformats.org/officeDocument/2006/relationships/image" Target="../media/image123.png"/><Relationship Id="rId3" Type="http://schemas.openxmlformats.org/officeDocument/2006/relationships/tags" Target="../tags/tag313.xml"/><Relationship Id="rId7" Type="http://schemas.openxmlformats.org/officeDocument/2006/relationships/tags" Target="../tags/tag317.xml"/><Relationship Id="rId12" Type="http://schemas.openxmlformats.org/officeDocument/2006/relationships/tags" Target="../tags/tag322.xml"/><Relationship Id="rId17" Type="http://schemas.openxmlformats.org/officeDocument/2006/relationships/image" Target="../media/image122.jpeg"/><Relationship Id="rId2" Type="http://schemas.openxmlformats.org/officeDocument/2006/relationships/tags" Target="../tags/tag312.xml"/><Relationship Id="rId16" Type="http://schemas.openxmlformats.org/officeDocument/2006/relationships/image" Target="../media/image16.jpeg"/><Relationship Id="rId1" Type="http://schemas.openxmlformats.org/officeDocument/2006/relationships/tags" Target="../tags/tag311.xml"/><Relationship Id="rId6" Type="http://schemas.openxmlformats.org/officeDocument/2006/relationships/tags" Target="../tags/tag316.xml"/><Relationship Id="rId11" Type="http://schemas.openxmlformats.org/officeDocument/2006/relationships/tags" Target="../tags/tag321.xml"/><Relationship Id="rId5" Type="http://schemas.openxmlformats.org/officeDocument/2006/relationships/tags" Target="../tags/tag315.xml"/><Relationship Id="rId15" Type="http://schemas.openxmlformats.org/officeDocument/2006/relationships/image" Target="../media/image121.jpeg"/><Relationship Id="rId10" Type="http://schemas.openxmlformats.org/officeDocument/2006/relationships/tags" Target="../tags/tag320.xml"/><Relationship Id="rId19" Type="http://schemas.openxmlformats.org/officeDocument/2006/relationships/image" Target="../media/image5.png"/><Relationship Id="rId4" Type="http://schemas.openxmlformats.org/officeDocument/2006/relationships/tags" Target="../tags/tag314.xml"/><Relationship Id="rId9" Type="http://schemas.openxmlformats.org/officeDocument/2006/relationships/tags" Target="../tags/tag319.xml"/><Relationship Id="rId14"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8" Type="http://schemas.openxmlformats.org/officeDocument/2006/relationships/tags" Target="../tags/tag330.xml"/><Relationship Id="rId13" Type="http://schemas.openxmlformats.org/officeDocument/2006/relationships/image" Target="../media/image121.jpeg"/><Relationship Id="rId3" Type="http://schemas.openxmlformats.org/officeDocument/2006/relationships/tags" Target="../tags/tag325.xml"/><Relationship Id="rId7" Type="http://schemas.openxmlformats.org/officeDocument/2006/relationships/tags" Target="../tags/tag329.xml"/><Relationship Id="rId12" Type="http://schemas.openxmlformats.org/officeDocument/2006/relationships/notesSlide" Target="../notesSlides/notesSlide42.xml"/><Relationship Id="rId2" Type="http://schemas.openxmlformats.org/officeDocument/2006/relationships/tags" Target="../tags/tag324.xml"/><Relationship Id="rId16" Type="http://schemas.openxmlformats.org/officeDocument/2006/relationships/image" Target="../media/image5.png"/><Relationship Id="rId1" Type="http://schemas.openxmlformats.org/officeDocument/2006/relationships/tags" Target="../tags/tag323.xml"/><Relationship Id="rId6" Type="http://schemas.openxmlformats.org/officeDocument/2006/relationships/tags" Target="../tags/tag328.xml"/><Relationship Id="rId11" Type="http://schemas.openxmlformats.org/officeDocument/2006/relationships/slideLayout" Target="../slideLayouts/slideLayout2.xml"/><Relationship Id="rId5" Type="http://schemas.openxmlformats.org/officeDocument/2006/relationships/tags" Target="../tags/tag327.xml"/><Relationship Id="rId15" Type="http://schemas.openxmlformats.org/officeDocument/2006/relationships/image" Target="../media/image93.png"/><Relationship Id="rId10" Type="http://schemas.openxmlformats.org/officeDocument/2006/relationships/tags" Target="../tags/tag332.xml"/><Relationship Id="rId4" Type="http://schemas.openxmlformats.org/officeDocument/2006/relationships/tags" Target="../tags/tag326.xml"/><Relationship Id="rId9" Type="http://schemas.openxmlformats.org/officeDocument/2006/relationships/tags" Target="../tags/tag331.xml"/><Relationship Id="rId14" Type="http://schemas.openxmlformats.org/officeDocument/2006/relationships/image" Target="../media/image124.png"/></Relationships>
</file>

<file path=ppt/slides/_rels/slide43.xml.rels><?xml version="1.0" encoding="UTF-8" standalone="yes"?>
<Relationships xmlns="http://schemas.openxmlformats.org/package/2006/relationships"><Relationship Id="rId8" Type="http://schemas.openxmlformats.org/officeDocument/2006/relationships/tags" Target="../tags/tag340.xml"/><Relationship Id="rId13" Type="http://schemas.openxmlformats.org/officeDocument/2006/relationships/image" Target="../media/image125.jpeg"/><Relationship Id="rId3" Type="http://schemas.openxmlformats.org/officeDocument/2006/relationships/tags" Target="../tags/tag335.xml"/><Relationship Id="rId7" Type="http://schemas.openxmlformats.org/officeDocument/2006/relationships/tags" Target="../tags/tag339.xml"/><Relationship Id="rId12" Type="http://schemas.openxmlformats.org/officeDocument/2006/relationships/image" Target="../media/image121.jpeg"/><Relationship Id="rId2" Type="http://schemas.openxmlformats.org/officeDocument/2006/relationships/tags" Target="../tags/tag334.xml"/><Relationship Id="rId1" Type="http://schemas.openxmlformats.org/officeDocument/2006/relationships/tags" Target="../tags/tag333.xml"/><Relationship Id="rId6" Type="http://schemas.openxmlformats.org/officeDocument/2006/relationships/tags" Target="../tags/tag338.xml"/><Relationship Id="rId11" Type="http://schemas.openxmlformats.org/officeDocument/2006/relationships/notesSlide" Target="../notesSlides/notesSlide43.xml"/><Relationship Id="rId5" Type="http://schemas.openxmlformats.org/officeDocument/2006/relationships/tags" Target="../tags/tag337.xml"/><Relationship Id="rId15" Type="http://schemas.openxmlformats.org/officeDocument/2006/relationships/image" Target="../media/image5.png"/><Relationship Id="rId10" Type="http://schemas.openxmlformats.org/officeDocument/2006/relationships/slideLayout" Target="../slideLayouts/slideLayout2.xml"/><Relationship Id="rId4" Type="http://schemas.openxmlformats.org/officeDocument/2006/relationships/tags" Target="../tags/tag336.xml"/><Relationship Id="rId9" Type="http://schemas.openxmlformats.org/officeDocument/2006/relationships/tags" Target="../tags/tag341.xml"/><Relationship Id="rId14" Type="http://schemas.openxmlformats.org/officeDocument/2006/relationships/image" Target="../media/image126.jpeg"/></Relationships>
</file>

<file path=ppt/slides/_rels/slide44.xml.rels><?xml version="1.0" encoding="UTF-8" standalone="yes"?>
<Relationships xmlns="http://schemas.openxmlformats.org/package/2006/relationships"><Relationship Id="rId3" Type="http://schemas.openxmlformats.org/officeDocument/2006/relationships/tags" Target="../tags/tag344.xml"/><Relationship Id="rId7" Type="http://schemas.openxmlformats.org/officeDocument/2006/relationships/image" Target="../media/image5.png"/><Relationship Id="rId2" Type="http://schemas.openxmlformats.org/officeDocument/2006/relationships/tags" Target="../tags/tag343.xml"/><Relationship Id="rId1" Type="http://schemas.openxmlformats.org/officeDocument/2006/relationships/tags" Target="../tags/tag342.xml"/><Relationship Id="rId6" Type="http://schemas.openxmlformats.org/officeDocument/2006/relationships/image" Target="../media/image126.jpeg"/><Relationship Id="rId5" Type="http://schemas.openxmlformats.org/officeDocument/2006/relationships/notesSlide" Target="../notesSlides/notesSlide44.xml"/><Relationship Id="rId4"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45.xml"/><Relationship Id="rId13" Type="http://schemas.openxmlformats.org/officeDocument/2006/relationships/image" Target="../media/image5.png"/><Relationship Id="rId3" Type="http://schemas.openxmlformats.org/officeDocument/2006/relationships/tags" Target="../tags/tag347.xml"/><Relationship Id="rId7" Type="http://schemas.openxmlformats.org/officeDocument/2006/relationships/slideLayout" Target="../slideLayouts/slideLayout2.xml"/><Relationship Id="rId12" Type="http://schemas.openxmlformats.org/officeDocument/2006/relationships/image" Target="../media/image117.jpeg"/><Relationship Id="rId2" Type="http://schemas.openxmlformats.org/officeDocument/2006/relationships/tags" Target="../tags/tag346.xml"/><Relationship Id="rId1" Type="http://schemas.openxmlformats.org/officeDocument/2006/relationships/tags" Target="../tags/tag345.xml"/><Relationship Id="rId6" Type="http://schemas.openxmlformats.org/officeDocument/2006/relationships/tags" Target="../tags/tag350.xml"/><Relationship Id="rId11" Type="http://schemas.openxmlformats.org/officeDocument/2006/relationships/image" Target="../media/image92.png"/><Relationship Id="rId5" Type="http://schemas.openxmlformats.org/officeDocument/2006/relationships/tags" Target="../tags/tag349.xml"/><Relationship Id="rId10" Type="http://schemas.openxmlformats.org/officeDocument/2006/relationships/image" Target="../media/image127.jpeg"/><Relationship Id="rId4" Type="http://schemas.openxmlformats.org/officeDocument/2006/relationships/tags" Target="../tags/tag348.xml"/><Relationship Id="rId9" Type="http://schemas.openxmlformats.org/officeDocument/2006/relationships/image" Target="../media/image104.png"/></Relationships>
</file>

<file path=ppt/slides/_rels/slide46.xml.rels><?xml version="1.0" encoding="UTF-8" standalone="yes"?>
<Relationships xmlns="http://schemas.openxmlformats.org/package/2006/relationships"><Relationship Id="rId3" Type="http://schemas.openxmlformats.org/officeDocument/2006/relationships/tags" Target="../tags/tag353.xml"/><Relationship Id="rId7" Type="http://schemas.openxmlformats.org/officeDocument/2006/relationships/image" Target="../media/image5.png"/><Relationship Id="rId2" Type="http://schemas.openxmlformats.org/officeDocument/2006/relationships/tags" Target="../tags/tag352.xml"/><Relationship Id="rId1" Type="http://schemas.openxmlformats.org/officeDocument/2006/relationships/tags" Target="../tags/tag351.xml"/><Relationship Id="rId6" Type="http://schemas.openxmlformats.org/officeDocument/2006/relationships/notesSlide" Target="../notesSlides/notesSlide46.xml"/><Relationship Id="rId5" Type="http://schemas.openxmlformats.org/officeDocument/2006/relationships/slideLayout" Target="../slideLayouts/slideLayout2.xml"/><Relationship Id="rId4" Type="http://schemas.openxmlformats.org/officeDocument/2006/relationships/tags" Target="../tags/tag354.xml"/></Relationships>
</file>

<file path=ppt/slides/_rels/slide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tags" Target="../tags/tag22.xml"/><Relationship Id="rId7" Type="http://schemas.openxmlformats.org/officeDocument/2006/relationships/notesSlide" Target="../notesSlides/notesSlide5.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Layout" Target="../slideLayouts/slideLayout2.xml"/><Relationship Id="rId5" Type="http://schemas.openxmlformats.org/officeDocument/2006/relationships/tags" Target="../tags/tag24.xml"/><Relationship Id="rId10" Type="http://schemas.openxmlformats.org/officeDocument/2006/relationships/image" Target="../media/image5.png"/><Relationship Id="rId4" Type="http://schemas.openxmlformats.org/officeDocument/2006/relationships/tags" Target="../tags/tag23.xml"/><Relationship Id="rId9" Type="http://schemas.openxmlformats.org/officeDocument/2006/relationships/hyperlink" Target="http://www.clairescully.com/"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tags" Target="../tags/tag27.xml"/><Relationship Id="rId7" Type="http://schemas.openxmlformats.org/officeDocument/2006/relationships/notesSlide" Target="../notesSlides/notesSlide6.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2.xml"/><Relationship Id="rId5" Type="http://schemas.openxmlformats.org/officeDocument/2006/relationships/tags" Target="../tags/tag29.xml"/><Relationship Id="rId4" Type="http://schemas.openxmlformats.org/officeDocument/2006/relationships/tags" Target="../tags/tag28.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image" Target="../media/image13.png"/><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image" Target="../media/image12.png"/><Relationship Id="rId2" Type="http://schemas.openxmlformats.org/officeDocument/2006/relationships/tags" Target="../tags/tag31.xml"/><Relationship Id="rId16" Type="http://schemas.openxmlformats.org/officeDocument/2006/relationships/image" Target="../media/image5.png"/><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notesSlide" Target="../notesSlides/notesSlide7.xml"/><Relationship Id="rId5" Type="http://schemas.openxmlformats.org/officeDocument/2006/relationships/tags" Target="../tags/tag34.xml"/><Relationship Id="rId15" Type="http://schemas.openxmlformats.org/officeDocument/2006/relationships/image" Target="../media/image15.png"/><Relationship Id="rId10" Type="http://schemas.openxmlformats.org/officeDocument/2006/relationships/slideLayout" Target="../slideLayouts/slideLayout2.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tags" Target="../tags/tag51.xml"/><Relationship Id="rId18" Type="http://schemas.openxmlformats.org/officeDocument/2006/relationships/image" Target="../media/image5.png"/><Relationship Id="rId3" Type="http://schemas.openxmlformats.org/officeDocument/2006/relationships/tags" Target="../tags/tag41.xml"/><Relationship Id="rId7" Type="http://schemas.openxmlformats.org/officeDocument/2006/relationships/tags" Target="../tags/tag45.xml"/><Relationship Id="rId12" Type="http://schemas.openxmlformats.org/officeDocument/2006/relationships/tags" Target="../tags/tag50.xml"/><Relationship Id="rId17" Type="http://schemas.openxmlformats.org/officeDocument/2006/relationships/image" Target="../media/image16.jpeg"/><Relationship Id="rId2" Type="http://schemas.openxmlformats.org/officeDocument/2006/relationships/tags" Target="../tags/tag40.xml"/><Relationship Id="rId16" Type="http://schemas.openxmlformats.org/officeDocument/2006/relationships/notesSlide" Target="../notesSlides/notesSlide8.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tags" Target="../tags/tag49.xml"/><Relationship Id="rId5" Type="http://schemas.openxmlformats.org/officeDocument/2006/relationships/tags" Target="../tags/tag43.xml"/><Relationship Id="rId15" Type="http://schemas.openxmlformats.org/officeDocument/2006/relationships/slideLayout" Target="../slideLayouts/slideLayout4.xml"/><Relationship Id="rId10" Type="http://schemas.openxmlformats.org/officeDocument/2006/relationships/tags" Target="../tags/tag48.xml"/><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tags" Target="../tags/tag52.xml"/></Relationships>
</file>

<file path=ppt/slides/_rels/slide9.xml.rels><?xml version="1.0" encoding="UTF-8" standalone="yes"?>
<Relationships xmlns="http://schemas.openxmlformats.org/package/2006/relationships"><Relationship Id="rId8" Type="http://schemas.openxmlformats.org/officeDocument/2006/relationships/tags" Target="../tags/tag60.xml"/><Relationship Id="rId13" Type="http://schemas.openxmlformats.org/officeDocument/2006/relationships/slideLayout" Target="../slideLayouts/slideLayout4.xml"/><Relationship Id="rId3" Type="http://schemas.openxmlformats.org/officeDocument/2006/relationships/tags" Target="../tags/tag55.xml"/><Relationship Id="rId7" Type="http://schemas.openxmlformats.org/officeDocument/2006/relationships/tags" Target="../tags/tag59.xml"/><Relationship Id="rId12" Type="http://schemas.openxmlformats.org/officeDocument/2006/relationships/tags" Target="../tags/tag64.xml"/><Relationship Id="rId2" Type="http://schemas.openxmlformats.org/officeDocument/2006/relationships/tags" Target="../tags/tag54.xml"/><Relationship Id="rId16" Type="http://schemas.openxmlformats.org/officeDocument/2006/relationships/image" Target="../media/image5.png"/><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tags" Target="../tags/tag63.xml"/><Relationship Id="rId5" Type="http://schemas.openxmlformats.org/officeDocument/2006/relationships/tags" Target="../tags/tag57.xml"/><Relationship Id="rId15" Type="http://schemas.openxmlformats.org/officeDocument/2006/relationships/image" Target="../media/image17.jpeg"/><Relationship Id="rId10" Type="http://schemas.openxmlformats.org/officeDocument/2006/relationships/tags" Target="../tags/tag62.xml"/><Relationship Id="rId4" Type="http://schemas.openxmlformats.org/officeDocument/2006/relationships/tags" Target="../tags/tag56.xml"/><Relationship Id="rId9" Type="http://schemas.openxmlformats.org/officeDocument/2006/relationships/tags" Target="../tags/tag61.xml"/><Relationship Id="rId1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837534D-A722-854B-A97C-8334BAE30276}"/>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ACC62C64-5393-C94B-B4E5-E916D8A20DA4}"/>
              </a:ext>
            </a:extLst>
          </p:cNvPr>
          <p:cNvSpPr txBox="1"/>
          <p:nvPr>
            <p:custDataLst>
              <p:tags r:id="rId2"/>
            </p:custDataLst>
          </p:nvPr>
        </p:nvSpPr>
        <p:spPr>
          <a:xfrm>
            <a:off x="573524" y="5032121"/>
            <a:ext cx="11529786" cy="1261499"/>
          </a:xfrm>
          <a:prstGeom prst="rect">
            <a:avLst/>
          </a:prstGeom>
          <a:noFill/>
          <a:ln w="38100" cap="rnd" cmpd="sng">
            <a:noFill/>
            <a:miter lim="800000"/>
          </a:ln>
        </p:spPr>
        <p:style>
          <a:lnRef idx="0">
            <a:scrgbClr r="0" g="0" b="0"/>
          </a:lnRef>
          <a:fillRef idx="0">
            <a:scrgbClr r="0" g="0" b="0"/>
          </a:fillRef>
          <a:effectRef idx="0">
            <a:scrgbClr r="0" g="0" b="0"/>
          </a:effectRef>
          <a:fontRef idx="minor">
            <a:schemeClr val="accent2"/>
          </a:fontRef>
        </p:style>
        <p:txBody>
          <a:bodyPr wrap="square" rtlCol="0">
            <a:spAutoFit/>
          </a:bodyPr>
          <a:lstStyle/>
          <a:p>
            <a:pPr marL="0" marR="0" lvl="0" indent="0" algn="l" defTabSz="914400" rtl="0" eaLnBrk="1" fontAlgn="auto" latinLnBrk="0" hangingPunct="1">
              <a:lnSpc>
                <a:spcPts val="4500"/>
              </a:lnSpc>
              <a:spcBef>
                <a:spcPts val="0"/>
              </a:spcBef>
              <a:spcAft>
                <a:spcPts val="0"/>
              </a:spcAft>
              <a:buClrTx/>
              <a:buSzTx/>
              <a:buFontTx/>
              <a:buNone/>
              <a:tabLst/>
              <a:defRPr/>
            </a:pPr>
            <a:r>
              <a:rPr kumimoji="0" lang="en-CA" sz="5400" b="1" i="0" u="none" strike="noStrike" kern="1200" cap="none" spc="0" normalizeH="0" baseline="0" noProof="0" dirty="0">
                <a:ln>
                  <a:noFill/>
                </a:ln>
                <a:solidFill>
                  <a:srgbClr val="E9E642"/>
                </a:solidFill>
                <a:effectLst/>
                <a:uLnTx/>
                <a:uFillTx/>
                <a:latin typeface="Branding Black" pitchFamily="2" charset="77"/>
                <a:ea typeface="+mn-ea"/>
                <a:cs typeface="+mn-cs"/>
              </a:rPr>
              <a:t>AGRICULTURE ET PRAIRIES : </a:t>
            </a:r>
            <a:r>
              <a:rPr kumimoji="0" lang="en-CA" sz="5400" b="1" i="0" u="none" strike="noStrike" kern="1200" cap="none" spc="0" normalizeH="0" baseline="0" noProof="0" dirty="0">
                <a:ln>
                  <a:noFill/>
                </a:ln>
                <a:solidFill>
                  <a:srgbClr val="FFC000"/>
                </a:solidFill>
                <a:effectLst/>
                <a:uLnTx/>
                <a:uFillTx/>
                <a:latin typeface="Branding Black" pitchFamily="2" charset="77"/>
                <a:ea typeface="+mn-ea"/>
                <a:cs typeface="+mn-cs"/>
              </a:rPr>
              <a:t>PARTENAIRES DE LA CONSERVATION</a:t>
            </a:r>
          </a:p>
        </p:txBody>
      </p:sp>
      <p:pic>
        <p:nvPicPr>
          <p:cNvPr id="10" name="Picture 9">
            <a:extLst>
              <a:ext uri="{FF2B5EF4-FFF2-40B4-BE49-F238E27FC236}">
                <a16:creationId xmlns:a16="http://schemas.microsoft.com/office/drawing/2014/main" id="{64974997-797E-A940-AAD8-9D8777C2B5B4}"/>
              </a:ext>
            </a:extLst>
          </p:cNvPr>
          <p:cNvPicPr>
            <a:picLocks noChangeAspect="1"/>
          </p:cNvPicPr>
          <p:nvPr>
            <p:custDataLst>
              <p:tags r:id="rId3"/>
            </p:custDataLst>
          </p:nvPr>
        </p:nvPicPr>
        <p:blipFill>
          <a:blip r:embed="rId7"/>
          <a:stretch>
            <a:fillRect/>
          </a:stretch>
        </p:blipFill>
        <p:spPr>
          <a:xfrm>
            <a:off x="863600" y="0"/>
            <a:ext cx="1754205" cy="1819176"/>
          </a:xfrm>
          <a:prstGeom prst="rect">
            <a:avLst/>
          </a:prstGeom>
        </p:spPr>
      </p:pic>
      <p:pic>
        <p:nvPicPr>
          <p:cNvPr id="2" name="Picture 1" descr="A green duck with a red leaf and black text&#10;&#10;Description automatically generated">
            <a:extLst>
              <a:ext uri="{FF2B5EF4-FFF2-40B4-BE49-F238E27FC236}">
                <a16:creationId xmlns:a16="http://schemas.microsoft.com/office/drawing/2014/main" id="{4E0E8895-C444-A649-2980-3D58D3A2662A}"/>
              </a:ext>
            </a:extLst>
          </p:cNvPr>
          <p:cNvPicPr>
            <a:picLocks noChangeAspect="1"/>
          </p:cNvPicPr>
          <p:nvPr/>
        </p:nvPicPr>
        <p:blipFill>
          <a:blip r:embed="rId8"/>
          <a:stretch>
            <a:fillRect/>
          </a:stretch>
        </p:blipFill>
        <p:spPr>
          <a:xfrm>
            <a:off x="937399" y="184112"/>
            <a:ext cx="1619250" cy="1285875"/>
          </a:xfrm>
          <a:prstGeom prst="rect">
            <a:avLst/>
          </a:prstGeom>
        </p:spPr>
      </p:pic>
    </p:spTree>
    <p:extLst>
      <p:ext uri="{BB962C8B-B14F-4D97-AF65-F5344CB8AC3E}">
        <p14:creationId xmlns:p14="http://schemas.microsoft.com/office/powerpoint/2010/main" val="37910353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247C20-B0CF-8847-A3F4-60DE2D9693AB}"/>
              </a:ext>
            </a:extLst>
          </p:cNvPr>
          <p:cNvPicPr>
            <a:picLocks noChangeAspect="1"/>
          </p:cNvPicPr>
          <p:nvPr>
            <p:custDataLst>
              <p:tags r:id="rId1"/>
            </p:custDataLst>
          </p:nvPr>
        </p:nvPicPr>
        <p:blipFill>
          <a:blip r:embed="rId15">
            <a:extLst>
              <a:ext uri="{28A0092B-C50C-407E-A947-70E740481C1C}">
                <a14:useLocalDpi xmlns:a14="http://schemas.microsoft.com/office/drawing/2010/main" val="0"/>
              </a:ext>
            </a:extLst>
          </a:blip>
          <a:stretch>
            <a:fillRect/>
          </a:stretch>
        </p:blipFill>
        <p:spPr>
          <a:xfrm>
            <a:off x="6350" y="0"/>
            <a:ext cx="12179300" cy="6858000"/>
          </a:xfrm>
          <a:prstGeom prst="rect">
            <a:avLst/>
          </a:prstGeom>
        </p:spPr>
      </p:pic>
      <p:sp>
        <p:nvSpPr>
          <p:cNvPr id="6" name="Content Placeholder 2">
            <a:extLst>
              <a:ext uri="{FF2B5EF4-FFF2-40B4-BE49-F238E27FC236}">
                <a16:creationId xmlns:a16="http://schemas.microsoft.com/office/drawing/2014/main" id="{53EC70D8-9C55-0343-AC39-B07F948A6050}"/>
              </a:ext>
            </a:extLst>
          </p:cNvPr>
          <p:cNvSpPr txBox="1">
            <a:spLocks/>
          </p:cNvSpPr>
          <p:nvPr>
            <p:custDataLst>
              <p:tags r:id="rId2"/>
            </p:custDataLst>
          </p:nvPr>
        </p:nvSpPr>
        <p:spPr>
          <a:xfrm>
            <a:off x="0" y="799838"/>
            <a:ext cx="12192000" cy="84288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None/>
            </a:pPr>
            <a:r>
              <a:rPr lang="en-CA" sz="6000" b="1" dirty="0">
                <a:solidFill>
                  <a:srgbClr val="B73A71"/>
                </a:solidFill>
                <a:latin typeface="Branding Black"/>
              </a:rPr>
              <a:t>LES HÉROS </a:t>
            </a:r>
            <a:r>
              <a:rPr lang="en-CA" sz="6000" b="1" dirty="0">
                <a:solidFill>
                  <a:srgbClr val="783E63"/>
                </a:solidFill>
                <a:latin typeface="Branding Black"/>
              </a:rPr>
              <a:t>DES PRAIRIES!</a:t>
            </a:r>
          </a:p>
        </p:txBody>
      </p:sp>
      <p:sp>
        <p:nvSpPr>
          <p:cNvPr id="16" name="TextBox 15">
            <a:extLst>
              <a:ext uri="{FF2B5EF4-FFF2-40B4-BE49-F238E27FC236}">
                <a16:creationId xmlns:a16="http://schemas.microsoft.com/office/drawing/2014/main" id="{698C9D12-98C0-E44B-AEDE-38B5B5AD23EB}"/>
              </a:ext>
            </a:extLst>
          </p:cNvPr>
          <p:cNvSpPr txBox="1"/>
          <p:nvPr>
            <p:custDataLst>
              <p:tags r:id="rId3"/>
            </p:custDataLst>
          </p:nvPr>
        </p:nvSpPr>
        <p:spPr>
          <a:xfrm>
            <a:off x="12700" y="1465277"/>
            <a:ext cx="12166600" cy="954107"/>
          </a:xfrm>
          <a:prstGeom prst="rect">
            <a:avLst/>
          </a:prstGeom>
          <a:noFill/>
        </p:spPr>
        <p:txBody>
          <a:bodyPr wrap="square" lIns="91440" tIns="45720" rIns="91440" bIns="45720" anchor="t">
            <a:spAutoFit/>
          </a:bodyPr>
          <a:lstStyle/>
          <a:p>
            <a:pPr algn="ctr"/>
            <a:r>
              <a:rPr lang="fr-FR" sz="2800" b="1" dirty="0">
                <a:latin typeface="Branding SemiBold"/>
                <a:ea typeface="+mn-lt"/>
                <a:cs typeface="+mn-lt"/>
              </a:rPr>
              <a:t>Explorer les personnes et les méthodes qui contribuent à la préservation de nos écosystèmes.</a:t>
            </a:r>
            <a:endParaRPr lang="en-US" sz="2800" b="1" dirty="0">
              <a:latin typeface="Branding SemiBold" pitchFamily="2" charset="77"/>
              <a:ea typeface="+mn-lt"/>
              <a:cs typeface="+mn-lt"/>
            </a:endParaRPr>
          </a:p>
        </p:txBody>
      </p:sp>
      <p:sp>
        <p:nvSpPr>
          <p:cNvPr id="18" name="Oval 17">
            <a:extLst>
              <a:ext uri="{FF2B5EF4-FFF2-40B4-BE49-F238E27FC236}">
                <a16:creationId xmlns:a16="http://schemas.microsoft.com/office/drawing/2014/main" id="{2824EFA2-D069-9D43-829D-3D27CCBD98CF}"/>
              </a:ext>
            </a:extLst>
          </p:cNvPr>
          <p:cNvSpPr/>
          <p:nvPr>
            <p:custDataLst>
              <p:tags r:id="rId4"/>
            </p:custDataLst>
          </p:nvPr>
        </p:nvSpPr>
        <p:spPr>
          <a:xfrm>
            <a:off x="601894" y="3731690"/>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ontent Placeholder 2">
            <a:extLst>
              <a:ext uri="{FF2B5EF4-FFF2-40B4-BE49-F238E27FC236}">
                <a16:creationId xmlns:a16="http://schemas.microsoft.com/office/drawing/2014/main" id="{A4B5AF27-3D44-684F-BF8D-5D905C5C8B60}"/>
              </a:ext>
            </a:extLst>
          </p:cNvPr>
          <p:cNvSpPr txBox="1">
            <a:spLocks/>
          </p:cNvSpPr>
          <p:nvPr>
            <p:custDataLst>
              <p:tags r:id="rId5"/>
            </p:custDataLst>
          </p:nvPr>
        </p:nvSpPr>
        <p:spPr>
          <a:xfrm>
            <a:off x="595544" y="4474761"/>
            <a:ext cx="2486723" cy="1293848"/>
          </a:xfrm>
          <a:prstGeom prst="rect">
            <a:avLst/>
          </a:prstGeom>
        </p:spPr>
        <p:txBody>
          <a:bodyPr vert="horz" lIns="91440" tIns="45720" rIns="91440" bIns="45720" rtlCol="0" anchor="t">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fr-FR" sz="2000" b="1" dirty="0">
                <a:latin typeface="Branding BoldItalic"/>
                <a:ea typeface="+mn-lt"/>
                <a:cs typeface="+mn-lt"/>
              </a:rPr>
              <a:t>RESTAURER LA GOUVERNANCE DES TERRES AUX PEUPLES AUTOCHTONES</a:t>
            </a:r>
            <a:endParaRPr lang="en-US" sz="2000" b="1" dirty="0">
              <a:latin typeface="Branding BoldItalic"/>
              <a:ea typeface="+mn-lt"/>
              <a:cs typeface="+mn-lt"/>
            </a:endParaRPr>
          </a:p>
        </p:txBody>
      </p:sp>
      <p:sp>
        <p:nvSpPr>
          <p:cNvPr id="22" name="Oval 21">
            <a:extLst>
              <a:ext uri="{FF2B5EF4-FFF2-40B4-BE49-F238E27FC236}">
                <a16:creationId xmlns:a16="http://schemas.microsoft.com/office/drawing/2014/main" id="{1F55DED5-E6E2-6D41-B3D5-BC4E03F14C16}"/>
              </a:ext>
            </a:extLst>
          </p:cNvPr>
          <p:cNvSpPr/>
          <p:nvPr>
            <p:custDataLst>
              <p:tags r:id="rId6"/>
            </p:custDataLst>
          </p:nvPr>
        </p:nvSpPr>
        <p:spPr>
          <a:xfrm>
            <a:off x="9150090" y="3731690"/>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8B727401-572B-7648-96E1-E6B735D42D0B}"/>
              </a:ext>
            </a:extLst>
          </p:cNvPr>
          <p:cNvSpPr txBox="1">
            <a:spLocks/>
          </p:cNvSpPr>
          <p:nvPr>
            <p:custDataLst>
              <p:tags r:id="rId7"/>
            </p:custDataLst>
          </p:nvPr>
        </p:nvSpPr>
        <p:spPr>
          <a:xfrm>
            <a:off x="9149650" y="4747292"/>
            <a:ext cx="2486723" cy="109268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000" b="1" dirty="0">
                <a:latin typeface="Branding BoldItalic"/>
                <a:ea typeface="+mn-lt"/>
                <a:cs typeface="+mn-lt"/>
              </a:rPr>
              <a:t>CANARDS ILLIMITÉS CANADA</a:t>
            </a:r>
            <a:endParaRPr lang="en-US" dirty="0"/>
          </a:p>
        </p:txBody>
      </p:sp>
      <p:sp>
        <p:nvSpPr>
          <p:cNvPr id="24" name="Oval 23">
            <a:extLst>
              <a:ext uri="{FF2B5EF4-FFF2-40B4-BE49-F238E27FC236}">
                <a16:creationId xmlns:a16="http://schemas.microsoft.com/office/drawing/2014/main" id="{5598C114-710C-F44A-95D6-A4F109330521}"/>
              </a:ext>
            </a:extLst>
          </p:cNvPr>
          <p:cNvSpPr/>
          <p:nvPr>
            <p:custDataLst>
              <p:tags r:id="rId8"/>
            </p:custDataLst>
          </p:nvPr>
        </p:nvSpPr>
        <p:spPr>
          <a:xfrm>
            <a:off x="3468618" y="3731690"/>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A1AFE829-189D-2143-B910-151727F10323}"/>
              </a:ext>
            </a:extLst>
          </p:cNvPr>
          <p:cNvSpPr txBox="1">
            <a:spLocks/>
          </p:cNvSpPr>
          <p:nvPr>
            <p:custDataLst>
              <p:tags r:id="rId9"/>
            </p:custDataLst>
          </p:nvPr>
        </p:nvSpPr>
        <p:spPr>
          <a:xfrm>
            <a:off x="3468178" y="4747292"/>
            <a:ext cx="2486723" cy="118579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000" b="1" dirty="0">
                <a:latin typeface="Branding BoldItalic"/>
                <a:ea typeface="+mn-lt"/>
                <a:cs typeface="+mn-lt"/>
              </a:rPr>
              <a:t>LES ÉLEVEURS DE BÉTAIL</a:t>
            </a:r>
            <a:endParaRPr lang="en-US" sz="2400" b="1" dirty="0">
              <a:latin typeface="Branding BoldItalic" pitchFamily="2" charset="77"/>
              <a:ea typeface="+mn-lt"/>
              <a:cs typeface="+mn-lt"/>
            </a:endParaRPr>
          </a:p>
        </p:txBody>
      </p:sp>
      <p:sp>
        <p:nvSpPr>
          <p:cNvPr id="26" name="Oval 25">
            <a:extLst>
              <a:ext uri="{FF2B5EF4-FFF2-40B4-BE49-F238E27FC236}">
                <a16:creationId xmlns:a16="http://schemas.microsoft.com/office/drawing/2014/main" id="{173DC2ED-A818-144B-A40C-01ABF1BECE1C}"/>
              </a:ext>
            </a:extLst>
          </p:cNvPr>
          <p:cNvSpPr/>
          <p:nvPr>
            <p:custDataLst>
              <p:tags r:id="rId10"/>
            </p:custDataLst>
          </p:nvPr>
        </p:nvSpPr>
        <p:spPr>
          <a:xfrm>
            <a:off x="6290186" y="3731690"/>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C42F8D22-807F-964F-8CA8-7FF6013EA76D}"/>
              </a:ext>
            </a:extLst>
          </p:cNvPr>
          <p:cNvSpPr txBox="1">
            <a:spLocks/>
          </p:cNvSpPr>
          <p:nvPr>
            <p:custDataLst>
              <p:tags r:id="rId11"/>
            </p:custDataLst>
          </p:nvPr>
        </p:nvSpPr>
        <p:spPr>
          <a:xfrm>
            <a:off x="6289746" y="4800209"/>
            <a:ext cx="2486723" cy="118579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000" b="1" dirty="0">
                <a:latin typeface="Branding BoldItalic"/>
                <a:ea typeface="+mn-lt"/>
                <a:cs typeface="+mn-lt"/>
              </a:rPr>
              <a:t>LES AGRICULTEURS DE CULTURE </a:t>
            </a:r>
            <a:endParaRPr lang="en-US" sz="2400" b="1" dirty="0">
              <a:latin typeface="Branding BoldItalic" pitchFamily="2" charset="77"/>
              <a:ea typeface="+mn-lt"/>
              <a:cs typeface="+mn-lt"/>
            </a:endParaRPr>
          </a:p>
        </p:txBody>
      </p:sp>
      <p:pic>
        <p:nvPicPr>
          <p:cNvPr id="2" name="Picture 2">
            <a:extLst>
              <a:ext uri="{FF2B5EF4-FFF2-40B4-BE49-F238E27FC236}">
                <a16:creationId xmlns:a16="http://schemas.microsoft.com/office/drawing/2014/main" id="{FED99539-3FA5-7B7A-C968-2223319A240C}"/>
              </a:ext>
            </a:extLst>
          </p:cNvPr>
          <p:cNvPicPr>
            <a:picLocks noChangeAspect="1" noChangeArrowheads="1"/>
          </p:cNvPicPr>
          <p:nvPr>
            <p:custDataLst>
              <p:tags r:id="rId12"/>
            </p:custDataLst>
          </p:nvPr>
        </p:nvPicPr>
        <p:blipFill>
          <a:blip r:embed="rId16">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8488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P spid="22" grpId="0" animBg="1"/>
      <p:bldP spid="23" grpId="0"/>
      <p:bldP spid="24" grpId="0" animBg="1"/>
      <p:bldP spid="25" grpId="0"/>
      <p:bldP spid="26" grpId="0" animBg="1"/>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79320-1DA5-A9E7-D406-CD2228DDBB7D}"/>
              </a:ext>
            </a:extLst>
          </p:cNvPr>
          <p:cNvSpPr>
            <a:spLocks noGrp="1"/>
          </p:cNvSpPr>
          <p:nvPr>
            <p:ph type="title"/>
            <p:custDataLst>
              <p:tags r:id="rId1"/>
            </p:custDataLst>
          </p:nvPr>
        </p:nvSpPr>
        <p:spPr/>
        <p:txBody>
          <a:bodyPr/>
          <a:lstStyle/>
          <a:p>
            <a:endParaRPr lang="en-US"/>
          </a:p>
        </p:txBody>
      </p:sp>
      <p:pic>
        <p:nvPicPr>
          <p:cNvPr id="7" name="Picture 7">
            <a:extLst>
              <a:ext uri="{FF2B5EF4-FFF2-40B4-BE49-F238E27FC236}">
                <a16:creationId xmlns:a16="http://schemas.microsoft.com/office/drawing/2014/main" id="{59708BC8-A562-1ECE-7762-690F259461A5}"/>
              </a:ext>
            </a:extLst>
          </p:cNvPr>
          <p:cNvPicPr>
            <a:picLocks noChangeAspect="1"/>
          </p:cNvPicPr>
          <p:nvPr>
            <p:custDataLst>
              <p:tags r:id="rId2"/>
            </p:custDataLst>
          </p:nvPr>
        </p:nvPicPr>
        <p:blipFill>
          <a:blip r:embed="rId8"/>
          <a:stretch>
            <a:fillRect/>
          </a:stretch>
        </p:blipFill>
        <p:spPr>
          <a:xfrm>
            <a:off x="-4016188" y="-86541"/>
            <a:ext cx="16916400" cy="7568965"/>
          </a:xfrm>
          <a:prstGeom prst="rect">
            <a:avLst/>
          </a:prstGeom>
        </p:spPr>
      </p:pic>
      <p:sp>
        <p:nvSpPr>
          <p:cNvPr id="9" name="Content Placeholder 8">
            <a:extLst>
              <a:ext uri="{FF2B5EF4-FFF2-40B4-BE49-F238E27FC236}">
                <a16:creationId xmlns:a16="http://schemas.microsoft.com/office/drawing/2014/main" id="{579BC0FE-AF3D-DB05-20C2-70EB51350F3D}"/>
              </a:ext>
            </a:extLst>
          </p:cNvPr>
          <p:cNvSpPr>
            <a:spLocks noGrp="1"/>
          </p:cNvSpPr>
          <p:nvPr>
            <p:ph idx="1"/>
            <p:custDataLst>
              <p:tags r:id="rId3"/>
            </p:custDataLst>
          </p:nvPr>
        </p:nvSpPr>
        <p:spPr/>
        <p:txBody>
          <a:bodyPr/>
          <a:lstStyle/>
          <a:p>
            <a:endParaRPr lang="en-US"/>
          </a:p>
        </p:txBody>
      </p:sp>
      <p:sp>
        <p:nvSpPr>
          <p:cNvPr id="11" name="Content Placeholder 2">
            <a:extLst>
              <a:ext uri="{FF2B5EF4-FFF2-40B4-BE49-F238E27FC236}">
                <a16:creationId xmlns:a16="http://schemas.microsoft.com/office/drawing/2014/main" id="{F8369A33-3561-935D-7F88-86856D569C1B}"/>
              </a:ext>
            </a:extLst>
          </p:cNvPr>
          <p:cNvSpPr txBox="1">
            <a:spLocks/>
          </p:cNvSpPr>
          <p:nvPr>
            <p:custDataLst>
              <p:tags r:id="rId4"/>
            </p:custDataLst>
          </p:nvPr>
        </p:nvSpPr>
        <p:spPr>
          <a:xfrm>
            <a:off x="356591" y="2142354"/>
            <a:ext cx="7376052" cy="602590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400"/>
              </a:lnSpc>
              <a:buNone/>
            </a:pPr>
            <a:r>
              <a:rPr lang="fr-FR" sz="5600" b="1" dirty="0">
                <a:solidFill>
                  <a:srgbClr val="E9E642"/>
                </a:solidFill>
                <a:latin typeface="Branding Black"/>
              </a:rPr>
              <a:t>RESTAURER LA GOUVERNANCE </a:t>
            </a:r>
          </a:p>
          <a:p>
            <a:pPr marL="0" indent="0">
              <a:lnSpc>
                <a:spcPts val="4400"/>
              </a:lnSpc>
              <a:buNone/>
            </a:pPr>
            <a:r>
              <a:rPr lang="fr-FR" sz="5600" b="1" dirty="0">
                <a:solidFill>
                  <a:srgbClr val="E9E642"/>
                </a:solidFill>
                <a:latin typeface="Branding Black"/>
              </a:rPr>
              <a:t>DES TERRES AUX PEUPLES AUTOCHTONES</a:t>
            </a:r>
            <a:endParaRPr lang="en-US" dirty="0"/>
          </a:p>
        </p:txBody>
      </p:sp>
      <p:pic>
        <p:nvPicPr>
          <p:cNvPr id="3" name="Picture 2">
            <a:extLst>
              <a:ext uri="{FF2B5EF4-FFF2-40B4-BE49-F238E27FC236}">
                <a16:creationId xmlns:a16="http://schemas.microsoft.com/office/drawing/2014/main" id="{B3D8F3F6-3365-1D2E-74E9-70A81982CC9B}"/>
              </a:ext>
            </a:extLst>
          </p:cNvPr>
          <p:cNvPicPr>
            <a:picLocks noChangeAspect="1" noChangeArrowheads="1"/>
          </p:cNvPicPr>
          <p:nvPr>
            <p:custDataLst>
              <p:tags r:id="rId5"/>
            </p:custDataLst>
          </p:nvPr>
        </p:nvPicPr>
        <p:blipFill>
          <a:blip r:embed="rId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81870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B73A7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6A63C79-CC31-3448-B321-1AA601F5924E}"/>
              </a:ext>
            </a:extLst>
          </p:cNvPr>
          <p:cNvSpPr txBox="1">
            <a:spLocks/>
          </p:cNvSpPr>
          <p:nvPr>
            <p:custDataLst>
              <p:tags r:id="rId1"/>
            </p:custDataLst>
          </p:nvPr>
        </p:nvSpPr>
        <p:spPr>
          <a:xfrm>
            <a:off x="1081668" y="1173565"/>
            <a:ext cx="5921298" cy="127460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400"/>
              </a:lnSpc>
              <a:buFont typeface="Arial" panose="020B0604020202020204" pitchFamily="34" charset="0"/>
              <a:buNone/>
            </a:pPr>
            <a:r>
              <a:rPr lang="en-CA" sz="5600" b="1" dirty="0">
                <a:solidFill>
                  <a:srgbClr val="E9E642"/>
                </a:solidFill>
                <a:latin typeface="Branding Black"/>
              </a:rPr>
              <a:t>VRAI OU FAUX?</a:t>
            </a:r>
          </a:p>
        </p:txBody>
      </p:sp>
      <p:sp>
        <p:nvSpPr>
          <p:cNvPr id="8" name="Content Placeholder 2">
            <a:extLst>
              <a:ext uri="{FF2B5EF4-FFF2-40B4-BE49-F238E27FC236}">
                <a16:creationId xmlns:a16="http://schemas.microsoft.com/office/drawing/2014/main" id="{2AAA3AD6-E0E0-C44B-9D40-088BADB28DEC}"/>
              </a:ext>
            </a:extLst>
          </p:cNvPr>
          <p:cNvSpPr txBox="1">
            <a:spLocks/>
          </p:cNvSpPr>
          <p:nvPr>
            <p:custDataLst>
              <p:tags r:id="rId2"/>
            </p:custDataLst>
          </p:nvPr>
        </p:nvSpPr>
        <p:spPr>
          <a:xfrm>
            <a:off x="1081667" y="2442118"/>
            <a:ext cx="10028665" cy="19403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200" dirty="0">
                <a:solidFill>
                  <a:schemeClr val="bg1"/>
                </a:solidFill>
                <a:latin typeface="Branding Medium"/>
                <a:ea typeface="+mn-lt"/>
                <a:cs typeface="+mn-lt"/>
              </a:rPr>
              <a:t>Les terres gérées par les communautés autochtones abritent une plus grande biodiversité que les parcs nationaux.</a:t>
            </a:r>
            <a:endParaRPr lang="en-US" sz="3200" dirty="0">
              <a:solidFill>
                <a:schemeClr val="bg1"/>
              </a:solidFill>
              <a:latin typeface="Branding Medium"/>
              <a:ea typeface="+mn-lt"/>
              <a:cs typeface="+mn-lt"/>
            </a:endParaRPr>
          </a:p>
        </p:txBody>
      </p:sp>
      <p:grpSp>
        <p:nvGrpSpPr>
          <p:cNvPr id="13" name="Group 12">
            <a:extLst>
              <a:ext uri="{FF2B5EF4-FFF2-40B4-BE49-F238E27FC236}">
                <a16:creationId xmlns:a16="http://schemas.microsoft.com/office/drawing/2014/main" id="{1392B8F8-0E9A-2545-A6BD-BA4DB6CFAC3D}"/>
              </a:ext>
            </a:extLst>
          </p:cNvPr>
          <p:cNvGrpSpPr/>
          <p:nvPr>
            <p:custDataLst>
              <p:tags r:id="rId3"/>
            </p:custDataLst>
          </p:nvPr>
        </p:nvGrpSpPr>
        <p:grpSpPr>
          <a:xfrm>
            <a:off x="1260087" y="4178339"/>
            <a:ext cx="3668752" cy="1441876"/>
            <a:chOff x="1260087" y="4178339"/>
            <a:chExt cx="3668752" cy="1441876"/>
          </a:xfrm>
        </p:grpSpPr>
        <p:sp>
          <p:nvSpPr>
            <p:cNvPr id="12" name="Rectangle 11">
              <a:extLst>
                <a:ext uri="{FF2B5EF4-FFF2-40B4-BE49-F238E27FC236}">
                  <a16:creationId xmlns:a16="http://schemas.microsoft.com/office/drawing/2014/main" id="{BBDA9BE5-61AA-ED45-B5F7-22331374C7E2}"/>
                </a:ext>
              </a:extLst>
            </p:cNvPr>
            <p:cNvSpPr/>
            <p:nvPr/>
          </p:nvSpPr>
          <p:spPr>
            <a:xfrm>
              <a:off x="1260087" y="4178339"/>
              <a:ext cx="3668752" cy="1441876"/>
            </a:xfrm>
            <a:prstGeom prst="rect">
              <a:avLst/>
            </a:prstGeom>
            <a:solidFill>
              <a:srgbClr val="783E63"/>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68744357-737D-CE4B-971A-9934B1DFA35F}"/>
                </a:ext>
              </a:extLst>
            </p:cNvPr>
            <p:cNvSpPr txBox="1">
              <a:spLocks/>
            </p:cNvSpPr>
            <p:nvPr/>
          </p:nvSpPr>
          <p:spPr>
            <a:xfrm>
              <a:off x="1260087" y="4683513"/>
              <a:ext cx="3668752" cy="82518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5600" b="1" dirty="0">
                  <a:solidFill>
                    <a:schemeClr val="bg1"/>
                  </a:solidFill>
                  <a:latin typeface="Branding Black"/>
                </a:rPr>
                <a:t>VRAI</a:t>
              </a:r>
              <a:endParaRPr lang="en-CA" sz="5600" b="1" dirty="0">
                <a:solidFill>
                  <a:srgbClr val="E9E642"/>
                </a:solidFill>
                <a:latin typeface="Branding Black" pitchFamily="2" charset="77"/>
              </a:endParaRPr>
            </a:p>
          </p:txBody>
        </p:sp>
      </p:grpSp>
      <p:grpSp>
        <p:nvGrpSpPr>
          <p:cNvPr id="4" name="Group 3">
            <a:extLst>
              <a:ext uri="{FF2B5EF4-FFF2-40B4-BE49-F238E27FC236}">
                <a16:creationId xmlns:a16="http://schemas.microsoft.com/office/drawing/2014/main" id="{EB6E4E9F-7D17-C482-3813-5496E1D59D85}"/>
              </a:ext>
            </a:extLst>
          </p:cNvPr>
          <p:cNvGrpSpPr/>
          <p:nvPr>
            <p:custDataLst>
              <p:tags r:id="rId4"/>
            </p:custDataLst>
          </p:nvPr>
        </p:nvGrpSpPr>
        <p:grpSpPr>
          <a:xfrm>
            <a:off x="8583083" y="0"/>
            <a:ext cx="3608917" cy="669147"/>
            <a:chOff x="8583083" y="0"/>
            <a:chExt cx="3608917" cy="669147"/>
          </a:xfrm>
        </p:grpSpPr>
        <p:sp>
          <p:nvSpPr>
            <p:cNvPr id="2" name="Rectangle 1">
              <a:extLst>
                <a:ext uri="{FF2B5EF4-FFF2-40B4-BE49-F238E27FC236}">
                  <a16:creationId xmlns:a16="http://schemas.microsoft.com/office/drawing/2014/main" id="{F9B54486-B294-5C3C-F818-53CF4CAF0037}"/>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 name="Content Placeholder 2">
              <a:extLst>
                <a:ext uri="{FF2B5EF4-FFF2-40B4-BE49-F238E27FC236}">
                  <a16:creationId xmlns:a16="http://schemas.microsoft.com/office/drawing/2014/main" id="{66DACD54-582E-D79A-63ED-FC58567AE2C5}"/>
                </a:ext>
              </a:extLst>
            </p:cNvPr>
            <p:cNvSpPr txBox="1">
              <a:spLocks/>
            </p:cNvSpPr>
            <p:nvPr/>
          </p:nvSpPr>
          <p:spPr>
            <a:xfrm>
              <a:off x="8688916" y="59634"/>
              <a:ext cx="3503084" cy="609513"/>
            </a:xfrm>
            <a:prstGeom prst="rect">
              <a:avLst/>
            </a:prstGeom>
          </p:spPr>
          <p:txBody>
            <a:bodyPr vert="horz" lIns="91440" tIns="45720" rIns="91440" bIns="45720" rtlCol="0" anchor="t">
              <a:normAutofit fontScale="775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fr-FR" sz="1700" b="1" dirty="0">
                  <a:solidFill>
                    <a:srgbClr val="007A61"/>
                  </a:solidFill>
                  <a:latin typeface="Branding Black"/>
                </a:rPr>
                <a:t>RESTAURER LA GOUVERNANCE </a:t>
              </a:r>
            </a:p>
            <a:p>
              <a:pPr algn="ctr">
                <a:lnSpc>
                  <a:spcPct val="120000"/>
                </a:lnSpc>
              </a:pPr>
              <a:r>
                <a:rPr lang="fr-FR" sz="1700" b="1" dirty="0">
                  <a:solidFill>
                    <a:srgbClr val="007A61"/>
                  </a:solidFill>
                  <a:latin typeface="Branding Black"/>
                </a:rPr>
                <a:t>DES TERRES AUX PEUPLES AUTOCHTONES</a:t>
              </a:r>
            </a:p>
          </p:txBody>
        </p:sp>
      </p:grpSp>
      <p:pic>
        <p:nvPicPr>
          <p:cNvPr id="6" name="Picture 2">
            <a:extLst>
              <a:ext uri="{FF2B5EF4-FFF2-40B4-BE49-F238E27FC236}">
                <a16:creationId xmlns:a16="http://schemas.microsoft.com/office/drawing/2014/main" id="{8CA6313B-18D6-9AE2-E0C7-F3D86D683CBF}"/>
              </a:ext>
            </a:extLst>
          </p:cNvPr>
          <p:cNvPicPr>
            <a:picLocks noChangeAspect="1" noChangeArrowheads="1"/>
          </p:cNvPicPr>
          <p:nvPr>
            <p:custDataLst>
              <p:tags r:id="rId5"/>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4471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B3C5CE80-337A-D344-BF2C-83D735C92A2C}"/>
              </a:ext>
            </a:extLst>
          </p:cNvPr>
          <p:cNvSpPr txBox="1">
            <a:spLocks/>
          </p:cNvSpPr>
          <p:nvPr>
            <p:custDataLst>
              <p:tags r:id="rId1"/>
            </p:custDataLst>
          </p:nvPr>
        </p:nvSpPr>
        <p:spPr>
          <a:xfrm>
            <a:off x="727746" y="476422"/>
            <a:ext cx="5905089" cy="1983948"/>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fr-FR" sz="5500" b="1" dirty="0">
                <a:solidFill>
                  <a:srgbClr val="E9E642"/>
                </a:solidFill>
                <a:latin typeface="Branding Black" pitchFamily="2" charset="77"/>
              </a:rPr>
              <a:t>LA RESTAURATION </a:t>
            </a:r>
            <a:r>
              <a:rPr lang="fr-FR" sz="5400" b="1" dirty="0">
                <a:solidFill>
                  <a:schemeClr val="bg1"/>
                </a:solidFill>
                <a:latin typeface="Branding Black" pitchFamily="2" charset="77"/>
              </a:rPr>
              <a:t>DES TERRES GÉRÉES PAR LES AUTOCHTONES</a:t>
            </a:r>
            <a:endParaRPr lang="en-CA" sz="5400" b="1" dirty="0">
              <a:solidFill>
                <a:srgbClr val="E9E642"/>
              </a:solidFill>
              <a:latin typeface="Branding Black" pitchFamily="2" charset="77"/>
            </a:endParaRPr>
          </a:p>
        </p:txBody>
      </p:sp>
      <p:grpSp>
        <p:nvGrpSpPr>
          <p:cNvPr id="2" name="Group 1">
            <a:extLst>
              <a:ext uri="{FF2B5EF4-FFF2-40B4-BE49-F238E27FC236}">
                <a16:creationId xmlns:a16="http://schemas.microsoft.com/office/drawing/2014/main" id="{CCC6F25E-566F-1346-963B-E7993CEEA024}"/>
              </a:ext>
            </a:extLst>
          </p:cNvPr>
          <p:cNvGrpSpPr/>
          <p:nvPr>
            <p:custDataLst>
              <p:tags r:id="rId2"/>
            </p:custDataLst>
          </p:nvPr>
        </p:nvGrpSpPr>
        <p:grpSpPr>
          <a:xfrm>
            <a:off x="5966111" y="661353"/>
            <a:ext cx="6103232" cy="5961550"/>
            <a:chOff x="4933576" y="152400"/>
            <a:chExt cx="7112000" cy="6946900"/>
          </a:xfrm>
        </p:grpSpPr>
        <p:pic>
          <p:nvPicPr>
            <p:cNvPr id="9" name="Graphic 8" descr="Earth globe: Americas with solid fill">
              <a:extLst>
                <a:ext uri="{FF2B5EF4-FFF2-40B4-BE49-F238E27FC236}">
                  <a16:creationId xmlns:a16="http://schemas.microsoft.com/office/drawing/2014/main" id="{C40A4636-EBDC-8995-EFB3-B6F378260B37}"/>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933576" y="152400"/>
              <a:ext cx="7111998" cy="6936016"/>
            </a:xfrm>
            <a:prstGeom prst="rect">
              <a:avLst/>
            </a:prstGeom>
          </p:spPr>
        </p:pic>
        <p:pic>
          <p:nvPicPr>
            <p:cNvPr id="3" name="Graphic 2" descr="Earth globe: Americas with solid fill">
              <a:extLst>
                <a:ext uri="{FF2B5EF4-FFF2-40B4-BE49-F238E27FC236}">
                  <a16:creationId xmlns:a16="http://schemas.microsoft.com/office/drawing/2014/main" id="{76F053D6-0186-1F83-0956-086F725AEBCE}"/>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4933578" y="163284"/>
              <a:ext cx="7111998" cy="6936016"/>
            </a:xfrm>
            <a:prstGeom prst="pie">
              <a:avLst>
                <a:gd name="adj1" fmla="val 20437112"/>
                <a:gd name="adj2" fmla="val 16200000"/>
              </a:avLst>
            </a:prstGeom>
          </p:spPr>
        </p:pic>
        <p:cxnSp>
          <p:nvCxnSpPr>
            <p:cNvPr id="10" name="Straight Connector 9">
              <a:extLst>
                <a:ext uri="{FF2B5EF4-FFF2-40B4-BE49-F238E27FC236}">
                  <a16:creationId xmlns:a16="http://schemas.microsoft.com/office/drawing/2014/main" id="{6D0BA43F-1C5C-FA3F-01CC-31983FDF6AEF}"/>
                </a:ext>
              </a:extLst>
            </p:cNvPr>
            <p:cNvCxnSpPr>
              <a:cxnSpLocks/>
            </p:cNvCxnSpPr>
            <p:nvPr/>
          </p:nvCxnSpPr>
          <p:spPr>
            <a:xfrm>
              <a:off x="8485794" y="886237"/>
              <a:ext cx="3781" cy="2745055"/>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2EF7D0A-D1BF-F82D-2704-C43C5676134D}"/>
                </a:ext>
              </a:extLst>
            </p:cNvPr>
            <p:cNvCxnSpPr>
              <a:cxnSpLocks/>
            </p:cNvCxnSpPr>
            <p:nvPr/>
          </p:nvCxnSpPr>
          <p:spPr>
            <a:xfrm flipV="1">
              <a:off x="8489572" y="2682132"/>
              <a:ext cx="2648291" cy="949161"/>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pic>
          <p:nvPicPr>
            <p:cNvPr id="25" name="Graphic 24" descr="Chameleon with solid fill">
              <a:extLst>
                <a:ext uri="{FF2B5EF4-FFF2-40B4-BE49-F238E27FC236}">
                  <a16:creationId xmlns:a16="http://schemas.microsoft.com/office/drawing/2014/main" id="{BBA761C7-AA21-1CCB-E244-77EE5A1EC745}"/>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rot="2432243">
              <a:off x="9830174" y="1086334"/>
              <a:ext cx="179314" cy="179314"/>
            </a:xfrm>
            <a:prstGeom prst="rect">
              <a:avLst/>
            </a:prstGeom>
          </p:spPr>
        </p:pic>
        <p:pic>
          <p:nvPicPr>
            <p:cNvPr id="29" name="Graphic 28" descr="Sheep with solid fill">
              <a:extLst>
                <a:ext uri="{FF2B5EF4-FFF2-40B4-BE49-F238E27FC236}">
                  <a16:creationId xmlns:a16="http://schemas.microsoft.com/office/drawing/2014/main" id="{00D58647-F567-5B25-B3D2-393C02392F91}"/>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rot="8905347">
              <a:off x="9814190" y="5963670"/>
              <a:ext cx="550263" cy="550263"/>
            </a:xfrm>
            <a:prstGeom prst="rect">
              <a:avLst/>
            </a:prstGeom>
          </p:spPr>
        </p:pic>
        <p:pic>
          <p:nvPicPr>
            <p:cNvPr id="33" name="Graphic 32" descr="Chicken with solid fill">
              <a:extLst>
                <a:ext uri="{FF2B5EF4-FFF2-40B4-BE49-F238E27FC236}">
                  <a16:creationId xmlns:a16="http://schemas.microsoft.com/office/drawing/2014/main" id="{56FC1410-E6E0-BE8C-1040-C66614D35EFD}"/>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rot="3518472">
              <a:off x="11045421" y="2177438"/>
              <a:ext cx="246474" cy="246474"/>
            </a:xfrm>
            <a:prstGeom prst="rect">
              <a:avLst/>
            </a:prstGeom>
          </p:spPr>
        </p:pic>
        <p:pic>
          <p:nvPicPr>
            <p:cNvPr id="35" name="Graphic 34" descr="Turtle with solid fill">
              <a:extLst>
                <a:ext uri="{FF2B5EF4-FFF2-40B4-BE49-F238E27FC236}">
                  <a16:creationId xmlns:a16="http://schemas.microsoft.com/office/drawing/2014/main" id="{3DBEBB9B-9EB4-9EF5-FFA6-43DD55331575}"/>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rot="20071687">
              <a:off x="6837076" y="705857"/>
              <a:ext cx="550263" cy="550263"/>
            </a:xfrm>
            <a:prstGeom prst="rect">
              <a:avLst/>
            </a:prstGeom>
          </p:spPr>
        </p:pic>
        <p:pic>
          <p:nvPicPr>
            <p:cNvPr id="39" name="Graphic 38" descr="Bats with solid fill">
              <a:extLst>
                <a:ext uri="{FF2B5EF4-FFF2-40B4-BE49-F238E27FC236}">
                  <a16:creationId xmlns:a16="http://schemas.microsoft.com/office/drawing/2014/main" id="{16212F49-5DD5-C519-DA5F-4044E4B00E57}"/>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rot="1714650">
              <a:off x="10080159" y="847678"/>
              <a:ext cx="324042" cy="324042"/>
            </a:xfrm>
            <a:prstGeom prst="rect">
              <a:avLst/>
            </a:prstGeom>
          </p:spPr>
        </p:pic>
        <p:pic>
          <p:nvPicPr>
            <p:cNvPr id="41" name="Graphic 40" descr="Penguin with solid fill">
              <a:extLst>
                <a:ext uri="{FF2B5EF4-FFF2-40B4-BE49-F238E27FC236}">
                  <a16:creationId xmlns:a16="http://schemas.microsoft.com/office/drawing/2014/main" id="{079031AD-BCCF-2C9E-8275-CE46CD847AB3}"/>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rot="6433849">
              <a:off x="11287896" y="3895539"/>
              <a:ext cx="550263" cy="550263"/>
            </a:xfrm>
            <a:prstGeom prst="rect">
              <a:avLst/>
            </a:prstGeom>
          </p:spPr>
        </p:pic>
        <p:pic>
          <p:nvPicPr>
            <p:cNvPr id="43" name="Graphic 42" descr="Frog with solid fill">
              <a:extLst>
                <a:ext uri="{FF2B5EF4-FFF2-40B4-BE49-F238E27FC236}">
                  <a16:creationId xmlns:a16="http://schemas.microsoft.com/office/drawing/2014/main" id="{EF2D37EF-2C5B-0262-4349-5FB45DE82348}"/>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rot="1891744">
              <a:off x="9970616" y="1119983"/>
              <a:ext cx="278424" cy="278424"/>
            </a:xfrm>
            <a:prstGeom prst="rect">
              <a:avLst/>
            </a:prstGeom>
          </p:spPr>
        </p:pic>
        <p:pic>
          <p:nvPicPr>
            <p:cNvPr id="45" name="Graphic 44" descr="Beaver with solid fill">
              <a:extLst>
                <a:ext uri="{FF2B5EF4-FFF2-40B4-BE49-F238E27FC236}">
                  <a16:creationId xmlns:a16="http://schemas.microsoft.com/office/drawing/2014/main" id="{359D6CAE-0FD8-B93F-A32B-C1DD59BECAA1}"/>
                </a:ext>
              </a:extLst>
            </p:cNvPr>
            <p:cNvPicPr>
              <a:picLocks noChangeAspect="1"/>
            </p:cNvPicPr>
            <p:nvPr/>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rot="1926172">
              <a:off x="9531991" y="705830"/>
              <a:ext cx="237823" cy="237823"/>
            </a:xfrm>
            <a:prstGeom prst="rect">
              <a:avLst/>
            </a:prstGeom>
          </p:spPr>
        </p:pic>
        <p:pic>
          <p:nvPicPr>
            <p:cNvPr id="47" name="Graphic 46" descr="Cow with solid fill">
              <a:extLst>
                <a:ext uri="{FF2B5EF4-FFF2-40B4-BE49-F238E27FC236}">
                  <a16:creationId xmlns:a16="http://schemas.microsoft.com/office/drawing/2014/main" id="{0B3AC56F-B021-A210-E086-76CEE30D1CF2}"/>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rot="3290001">
              <a:off x="10776546" y="1920861"/>
              <a:ext cx="268493" cy="268493"/>
            </a:xfrm>
            <a:prstGeom prst="rect">
              <a:avLst/>
            </a:prstGeom>
          </p:spPr>
        </p:pic>
        <p:pic>
          <p:nvPicPr>
            <p:cNvPr id="49" name="Graphic 48" descr="Fish with solid fill">
              <a:extLst>
                <a:ext uri="{FF2B5EF4-FFF2-40B4-BE49-F238E27FC236}">
                  <a16:creationId xmlns:a16="http://schemas.microsoft.com/office/drawing/2014/main" id="{57DA61AB-3277-FB18-9E91-08B9EE4DB8E1}"/>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0781624" y="1705670"/>
              <a:ext cx="213473" cy="213473"/>
            </a:xfrm>
            <a:prstGeom prst="rect">
              <a:avLst/>
            </a:prstGeom>
          </p:spPr>
        </p:pic>
        <p:pic>
          <p:nvPicPr>
            <p:cNvPr id="51" name="Graphic 50" descr="Rabbit with solid fill">
              <a:extLst>
                <a:ext uri="{FF2B5EF4-FFF2-40B4-BE49-F238E27FC236}">
                  <a16:creationId xmlns:a16="http://schemas.microsoft.com/office/drawing/2014/main" id="{FBEA55AF-E9D3-8B4F-4A87-26C659974A12}"/>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rot="3635458">
              <a:off x="11076110" y="2498192"/>
              <a:ext cx="179314" cy="179314"/>
            </a:xfrm>
            <a:prstGeom prst="rect">
              <a:avLst/>
            </a:prstGeom>
          </p:spPr>
        </p:pic>
        <p:pic>
          <p:nvPicPr>
            <p:cNvPr id="55" name="Graphic 54" descr="Snake with solid fill">
              <a:extLst>
                <a:ext uri="{FF2B5EF4-FFF2-40B4-BE49-F238E27FC236}">
                  <a16:creationId xmlns:a16="http://schemas.microsoft.com/office/drawing/2014/main" id="{0D5C0694-14B3-BF7E-343B-07DF2D95F944}"/>
                </a:ext>
              </a:extLst>
            </p:cNvPr>
            <p:cNvPicPr>
              <a:picLocks noChangeAspect="1"/>
            </p:cNvPicPr>
            <p:nvPr/>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10185368" y="1178571"/>
              <a:ext cx="279316" cy="279316"/>
            </a:xfrm>
            <a:prstGeom prst="rect">
              <a:avLst/>
            </a:prstGeom>
          </p:spPr>
        </p:pic>
        <p:pic>
          <p:nvPicPr>
            <p:cNvPr id="57" name="Graphic 56" descr="Bear with solid fill">
              <a:extLst>
                <a:ext uri="{FF2B5EF4-FFF2-40B4-BE49-F238E27FC236}">
                  <a16:creationId xmlns:a16="http://schemas.microsoft.com/office/drawing/2014/main" id="{BE2B5A99-1735-BAA4-5DA2-3C1066B53D38}"/>
                </a:ext>
              </a:extLst>
            </p:cNvPr>
            <p:cNvPicPr>
              <a:picLocks noChangeAspect="1"/>
            </p:cNvPicPr>
            <p:nvPr/>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rot="14735449">
              <a:off x="5338247" y="4517636"/>
              <a:ext cx="550263" cy="550263"/>
            </a:xfrm>
            <a:prstGeom prst="rect">
              <a:avLst/>
            </a:prstGeom>
          </p:spPr>
        </p:pic>
        <p:pic>
          <p:nvPicPr>
            <p:cNvPr id="59" name="Graphic 58" descr="Pig with solid fill">
              <a:extLst>
                <a:ext uri="{FF2B5EF4-FFF2-40B4-BE49-F238E27FC236}">
                  <a16:creationId xmlns:a16="http://schemas.microsoft.com/office/drawing/2014/main" id="{0114A6B8-092A-15B0-55C9-FBD6B50E4F25}"/>
                </a:ext>
              </a:extLst>
            </p:cNvPr>
            <p:cNvPicPr>
              <a:picLocks noChangeAspect="1"/>
            </p:cNvPicPr>
            <p:nvPr/>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rot="4119509">
              <a:off x="11019603" y="2366774"/>
              <a:ext cx="179314" cy="179314"/>
            </a:xfrm>
            <a:prstGeom prst="rect">
              <a:avLst/>
            </a:prstGeom>
          </p:spPr>
        </p:pic>
        <p:pic>
          <p:nvPicPr>
            <p:cNvPr id="61" name="Graphic 60" descr="Gecko with solid fill">
              <a:extLst>
                <a:ext uri="{FF2B5EF4-FFF2-40B4-BE49-F238E27FC236}">
                  <a16:creationId xmlns:a16="http://schemas.microsoft.com/office/drawing/2014/main" id="{89C928A3-155F-0D9E-698C-800EC525E2BC}"/>
                </a:ext>
              </a:extLst>
            </p:cNvPr>
            <p:cNvPicPr>
              <a:picLocks noChangeAspect="1"/>
            </p:cNvPicPr>
            <p:nvPr/>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9225205" y="728880"/>
              <a:ext cx="310508" cy="310508"/>
            </a:xfrm>
            <a:prstGeom prst="rect">
              <a:avLst/>
            </a:prstGeom>
          </p:spPr>
        </p:pic>
        <p:pic>
          <p:nvPicPr>
            <p:cNvPr id="1028" name="Graphic 1027" descr="Snail with solid fill">
              <a:extLst>
                <a:ext uri="{FF2B5EF4-FFF2-40B4-BE49-F238E27FC236}">
                  <a16:creationId xmlns:a16="http://schemas.microsoft.com/office/drawing/2014/main" id="{9CC8A683-4C52-1086-7094-0D319F9493E0}"/>
                </a:ext>
              </a:extLst>
            </p:cNvPr>
            <p:cNvPicPr>
              <a:picLocks noChangeAspect="1"/>
            </p:cNvPicPr>
            <p:nvPr/>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526806" y="668069"/>
              <a:ext cx="278038" cy="278038"/>
            </a:xfrm>
            <a:prstGeom prst="rect">
              <a:avLst/>
            </a:prstGeom>
          </p:spPr>
        </p:pic>
        <p:pic>
          <p:nvPicPr>
            <p:cNvPr id="1030" name="Graphic 1029" descr="Crab with solid fill">
              <a:extLst>
                <a:ext uri="{FF2B5EF4-FFF2-40B4-BE49-F238E27FC236}">
                  <a16:creationId xmlns:a16="http://schemas.microsoft.com/office/drawing/2014/main" id="{B5DC6B50-B6C9-9245-F0E7-F08C2E2CDF60}"/>
                </a:ext>
              </a:extLst>
            </p:cNvPr>
            <p:cNvPicPr>
              <a:picLocks noChangeAspect="1"/>
            </p:cNvPicPr>
            <p:nvPr/>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rot="2597148">
              <a:off x="10572607" y="1650343"/>
              <a:ext cx="213473" cy="213473"/>
            </a:xfrm>
            <a:prstGeom prst="rect">
              <a:avLst/>
            </a:prstGeom>
          </p:spPr>
        </p:pic>
        <p:pic>
          <p:nvPicPr>
            <p:cNvPr id="1034" name="Graphic 1033" descr="Seahorse with solid fill">
              <a:extLst>
                <a:ext uri="{FF2B5EF4-FFF2-40B4-BE49-F238E27FC236}">
                  <a16:creationId xmlns:a16="http://schemas.microsoft.com/office/drawing/2014/main" id="{769A7947-D0B8-8991-2AC0-85D7E95EFC00}"/>
                </a:ext>
              </a:extLst>
            </p:cNvPr>
            <p:cNvPicPr>
              <a:picLocks noChangeAspect="1"/>
            </p:cNvPicPr>
            <p:nvPr/>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rot="1694269">
              <a:off x="9428841" y="872915"/>
              <a:ext cx="179314" cy="179314"/>
            </a:xfrm>
            <a:prstGeom prst="rect">
              <a:avLst/>
            </a:prstGeom>
          </p:spPr>
        </p:pic>
        <p:pic>
          <p:nvPicPr>
            <p:cNvPr id="1038" name="Graphic 1037" descr="Elephant with solid fill">
              <a:extLst>
                <a:ext uri="{FF2B5EF4-FFF2-40B4-BE49-F238E27FC236}">
                  <a16:creationId xmlns:a16="http://schemas.microsoft.com/office/drawing/2014/main" id="{E48AF830-DF1D-E744-F82E-BCBD6EE0B713}"/>
                </a:ext>
              </a:extLst>
            </p:cNvPr>
            <p:cNvPicPr>
              <a:picLocks noChangeAspect="1"/>
            </p:cNvPicPr>
            <p:nvPr/>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rot="12297340">
              <a:off x="6819293" y="6077605"/>
              <a:ext cx="550263" cy="550263"/>
            </a:xfrm>
            <a:prstGeom prst="rect">
              <a:avLst/>
            </a:prstGeom>
          </p:spPr>
        </p:pic>
        <p:pic>
          <p:nvPicPr>
            <p:cNvPr id="1040" name="Graphic 1039" descr="Skunk with solid fill">
              <a:extLst>
                <a:ext uri="{FF2B5EF4-FFF2-40B4-BE49-F238E27FC236}">
                  <a16:creationId xmlns:a16="http://schemas.microsoft.com/office/drawing/2014/main" id="{8522C539-D675-0D74-1E36-0E21B8050806}"/>
                </a:ext>
              </a:extLst>
            </p:cNvPr>
            <p:cNvPicPr>
              <a:picLocks noChangeAspect="1"/>
            </p:cNvPicPr>
            <p:nvPr/>
          </p:nvPicPr>
          <p:blipFill>
            <a:blip r:embed="rId56">
              <a:extLst>
                <a:ext uri="{28A0092B-C50C-407E-A947-70E740481C1C}">
                  <a14:useLocalDpi xmlns:a14="http://schemas.microsoft.com/office/drawing/2010/main" val="0"/>
                </a:ext>
                <a:ext uri="{96DAC541-7B7A-43D3-8B79-37D633B846F1}">
                  <asvg:svgBlip xmlns:asvg="http://schemas.microsoft.com/office/drawing/2016/SVG/main" r:embed="rId57"/>
                </a:ext>
              </a:extLst>
            </a:blip>
            <a:stretch>
              <a:fillRect/>
            </a:stretch>
          </p:blipFill>
          <p:spPr>
            <a:xfrm rot="3678047">
              <a:off x="10929242" y="2134872"/>
              <a:ext cx="228792" cy="228792"/>
            </a:xfrm>
            <a:prstGeom prst="rect">
              <a:avLst/>
            </a:prstGeom>
          </p:spPr>
        </p:pic>
        <p:pic>
          <p:nvPicPr>
            <p:cNvPr id="1046" name="Graphic 1045" descr="Deer with solid fill">
              <a:extLst>
                <a:ext uri="{FF2B5EF4-FFF2-40B4-BE49-F238E27FC236}">
                  <a16:creationId xmlns:a16="http://schemas.microsoft.com/office/drawing/2014/main" id="{67D768E7-A161-8E9D-6E7D-FEB24F261458}"/>
                </a:ext>
              </a:extLst>
            </p:cNvPr>
            <p:cNvPicPr>
              <a:picLocks noChangeAspect="1"/>
            </p:cNvPicPr>
            <p:nvPr/>
          </p:nvPicPr>
          <p:blipFill>
            <a:blip r:embed="rId58">
              <a:extLst>
                <a:ext uri="{28A0092B-C50C-407E-A947-70E740481C1C}">
                  <a14:useLocalDpi xmlns:a14="http://schemas.microsoft.com/office/drawing/2010/main" val="0"/>
                </a:ext>
                <a:ext uri="{96DAC541-7B7A-43D3-8B79-37D633B846F1}">
                  <asvg:svgBlip xmlns:asvg="http://schemas.microsoft.com/office/drawing/2016/SVG/main" r:embed="rId59"/>
                </a:ext>
              </a:extLst>
            </a:blip>
            <a:stretch>
              <a:fillRect/>
            </a:stretch>
          </p:blipFill>
          <p:spPr>
            <a:xfrm rot="17345949">
              <a:off x="5212364" y="2475974"/>
              <a:ext cx="550263" cy="550263"/>
            </a:xfrm>
            <a:prstGeom prst="rect">
              <a:avLst/>
            </a:prstGeom>
          </p:spPr>
        </p:pic>
        <p:pic>
          <p:nvPicPr>
            <p:cNvPr id="1048" name="Graphic 1047" descr="Sparrow with solid fill">
              <a:extLst>
                <a:ext uri="{FF2B5EF4-FFF2-40B4-BE49-F238E27FC236}">
                  <a16:creationId xmlns:a16="http://schemas.microsoft.com/office/drawing/2014/main" id="{9A77BA47-BAB9-B98C-75FA-BA8EA3A9F693}"/>
                </a:ext>
              </a:extLst>
            </p:cNvPr>
            <p:cNvPicPr>
              <a:picLocks noChangeAspect="1"/>
            </p:cNvPicPr>
            <p:nvPr/>
          </p:nvPicPr>
          <p:blipFill>
            <a:blip r:embed="rId60">
              <a:extLst>
                <a:ext uri="{28A0092B-C50C-407E-A947-70E740481C1C}">
                  <a14:useLocalDpi xmlns:a14="http://schemas.microsoft.com/office/drawing/2010/main" val="0"/>
                </a:ext>
                <a:ext uri="{96DAC541-7B7A-43D3-8B79-37D633B846F1}">
                  <asvg:svgBlip xmlns:asvg="http://schemas.microsoft.com/office/drawing/2016/SVG/main" r:embed="rId61"/>
                </a:ext>
              </a:extLst>
            </a:blip>
            <a:stretch>
              <a:fillRect/>
            </a:stretch>
          </p:blipFill>
          <p:spPr>
            <a:xfrm>
              <a:off x="8751876" y="564594"/>
              <a:ext cx="179314" cy="179314"/>
            </a:xfrm>
            <a:prstGeom prst="rect">
              <a:avLst/>
            </a:prstGeom>
          </p:spPr>
        </p:pic>
        <p:pic>
          <p:nvPicPr>
            <p:cNvPr id="1052" name="Graphic 1051" descr="Deciduous tree outline">
              <a:extLst>
                <a:ext uri="{FF2B5EF4-FFF2-40B4-BE49-F238E27FC236}">
                  <a16:creationId xmlns:a16="http://schemas.microsoft.com/office/drawing/2014/main" id="{B88D1DA8-276A-CF5C-AFE4-C740EF724C06}"/>
                </a:ext>
              </a:extLst>
            </p:cNvPr>
            <p:cNvPicPr>
              <a:picLocks noChangeAspect="1"/>
            </p:cNvPicPr>
            <p:nvPr/>
          </p:nvPicPr>
          <p:blipFill>
            <a:blip r:embed="rId62">
              <a:extLst>
                <a:ext uri="{28A0092B-C50C-407E-A947-70E740481C1C}">
                  <a14:useLocalDpi xmlns:a14="http://schemas.microsoft.com/office/drawing/2010/main" val="0"/>
                </a:ext>
                <a:ext uri="{96DAC541-7B7A-43D3-8B79-37D633B846F1}">
                  <asvg:svgBlip xmlns:asvg="http://schemas.microsoft.com/office/drawing/2016/SVG/main" r:embed="rId63"/>
                </a:ext>
              </a:extLst>
            </a:blip>
            <a:stretch>
              <a:fillRect/>
            </a:stretch>
          </p:blipFill>
          <p:spPr>
            <a:xfrm rot="1822500">
              <a:off x="9678399" y="802721"/>
              <a:ext cx="400881" cy="400881"/>
            </a:xfrm>
            <a:prstGeom prst="rect">
              <a:avLst/>
            </a:prstGeom>
          </p:spPr>
        </p:pic>
        <p:pic>
          <p:nvPicPr>
            <p:cNvPr id="1058" name="Graphic 1057" descr="Plant with solid fill">
              <a:extLst>
                <a:ext uri="{FF2B5EF4-FFF2-40B4-BE49-F238E27FC236}">
                  <a16:creationId xmlns:a16="http://schemas.microsoft.com/office/drawing/2014/main" id="{A871D015-A79C-21B9-294C-70421CAFBEF4}"/>
                </a:ext>
              </a:extLst>
            </p:cNvPr>
            <p:cNvPicPr>
              <a:picLocks noChangeAspect="1"/>
            </p:cNvPicPr>
            <p:nvPr/>
          </p:nvPicPr>
          <p:blipFill>
            <a:blip r:embed="rId64">
              <a:extLst>
                <a:ext uri="{28A0092B-C50C-407E-A947-70E740481C1C}">
                  <a14:useLocalDpi xmlns:a14="http://schemas.microsoft.com/office/drawing/2010/main" val="0"/>
                </a:ext>
                <a:ext uri="{96DAC541-7B7A-43D3-8B79-37D633B846F1}">
                  <asvg:svgBlip xmlns:asvg="http://schemas.microsoft.com/office/drawing/2016/SVG/main" r:embed="rId65"/>
                </a:ext>
              </a:extLst>
            </a:blip>
            <a:stretch>
              <a:fillRect/>
            </a:stretch>
          </p:blipFill>
          <p:spPr>
            <a:xfrm rot="2899469">
              <a:off x="10495005" y="1567901"/>
              <a:ext cx="179314" cy="179314"/>
            </a:xfrm>
            <a:prstGeom prst="rect">
              <a:avLst/>
            </a:prstGeom>
          </p:spPr>
        </p:pic>
        <p:pic>
          <p:nvPicPr>
            <p:cNvPr id="114" name="Graphic 113" descr="Monkey with solid fill">
              <a:extLst>
                <a:ext uri="{FF2B5EF4-FFF2-40B4-BE49-F238E27FC236}">
                  <a16:creationId xmlns:a16="http://schemas.microsoft.com/office/drawing/2014/main" id="{80303195-0DDE-EAD2-C194-1C73EA1BCC33}"/>
                </a:ext>
              </a:extLst>
            </p:cNvPr>
            <p:cNvPicPr>
              <a:picLocks noChangeAspect="1"/>
            </p:cNvPicPr>
            <p:nvPr/>
          </p:nvPicPr>
          <p:blipFill>
            <a:blip r:embed="rId66">
              <a:extLst>
                <a:ext uri="{28A0092B-C50C-407E-A947-70E740481C1C}">
                  <a14:useLocalDpi xmlns:a14="http://schemas.microsoft.com/office/drawing/2010/main" val="0"/>
                </a:ext>
                <a:ext uri="{96DAC541-7B7A-43D3-8B79-37D633B846F1}">
                  <asvg:svgBlip xmlns:asvg="http://schemas.microsoft.com/office/drawing/2016/SVG/main" r:embed="rId67"/>
                </a:ext>
              </a:extLst>
            </a:blip>
            <a:stretch>
              <a:fillRect/>
            </a:stretch>
          </p:blipFill>
          <p:spPr>
            <a:xfrm>
              <a:off x="8972726" y="677859"/>
              <a:ext cx="303130" cy="303130"/>
            </a:xfrm>
            <a:prstGeom prst="rect">
              <a:avLst/>
            </a:prstGeom>
          </p:spPr>
        </p:pic>
        <p:pic>
          <p:nvPicPr>
            <p:cNvPr id="115" name="Graphic 114" descr="Crocodile with solid fill">
              <a:extLst>
                <a:ext uri="{FF2B5EF4-FFF2-40B4-BE49-F238E27FC236}">
                  <a16:creationId xmlns:a16="http://schemas.microsoft.com/office/drawing/2014/main" id="{6D1945F2-C558-F22D-3313-5E5933A439E6}"/>
                </a:ext>
              </a:extLst>
            </p:cNvPr>
            <p:cNvPicPr>
              <a:picLocks noChangeAspect="1"/>
            </p:cNvPicPr>
            <p:nvPr/>
          </p:nvPicPr>
          <p:blipFill>
            <a:blip r:embed="rId68">
              <a:extLst>
                <a:ext uri="{28A0092B-C50C-407E-A947-70E740481C1C}">
                  <a14:useLocalDpi xmlns:a14="http://schemas.microsoft.com/office/drawing/2010/main" val="0"/>
                </a:ext>
                <a:ext uri="{96DAC541-7B7A-43D3-8B79-37D633B846F1}">
                  <asvg:svgBlip xmlns:asvg="http://schemas.microsoft.com/office/drawing/2016/SVG/main" r:embed="rId69"/>
                </a:ext>
              </a:extLst>
            </a:blip>
            <a:stretch>
              <a:fillRect/>
            </a:stretch>
          </p:blipFill>
          <p:spPr>
            <a:xfrm rot="1590016">
              <a:off x="9537156" y="916466"/>
              <a:ext cx="256728" cy="256728"/>
            </a:xfrm>
            <a:prstGeom prst="rect">
              <a:avLst/>
            </a:prstGeom>
          </p:spPr>
        </p:pic>
        <p:pic>
          <p:nvPicPr>
            <p:cNvPr id="116" name="Graphic 115" descr="Bug with solid fill">
              <a:extLst>
                <a:ext uri="{FF2B5EF4-FFF2-40B4-BE49-F238E27FC236}">
                  <a16:creationId xmlns:a16="http://schemas.microsoft.com/office/drawing/2014/main" id="{D18D6FEF-35A0-1B2E-738C-757CE5767817}"/>
                </a:ext>
              </a:extLst>
            </p:cNvPr>
            <p:cNvPicPr>
              <a:picLocks noChangeAspect="1"/>
            </p:cNvPicPr>
            <p:nvPr/>
          </p:nvPicPr>
          <p:blipFill>
            <a:blip r:embed="rId70">
              <a:extLst>
                <a:ext uri="{28A0092B-C50C-407E-A947-70E740481C1C}">
                  <a14:useLocalDpi xmlns:a14="http://schemas.microsoft.com/office/drawing/2010/main" val="0"/>
                </a:ext>
                <a:ext uri="{96DAC541-7B7A-43D3-8B79-37D633B846F1}">
                  <asvg:svgBlip xmlns:asvg="http://schemas.microsoft.com/office/drawing/2016/SVG/main" r:embed="rId71"/>
                </a:ext>
              </a:extLst>
            </a:blip>
            <a:stretch>
              <a:fillRect/>
            </a:stretch>
          </p:blipFill>
          <p:spPr>
            <a:xfrm rot="2275360">
              <a:off x="10310399" y="1360646"/>
              <a:ext cx="229691" cy="229691"/>
            </a:xfrm>
            <a:prstGeom prst="rect">
              <a:avLst/>
            </a:prstGeom>
          </p:spPr>
        </p:pic>
        <p:pic>
          <p:nvPicPr>
            <p:cNvPr id="118" name="Graphic 117" descr="Giraffe with solid fill">
              <a:extLst>
                <a:ext uri="{FF2B5EF4-FFF2-40B4-BE49-F238E27FC236}">
                  <a16:creationId xmlns:a16="http://schemas.microsoft.com/office/drawing/2014/main" id="{D0A4DAF9-4B51-7BA8-C2FC-8119DA1D7D8E}"/>
                </a:ext>
              </a:extLst>
            </p:cNvPr>
            <p:cNvPicPr>
              <a:picLocks noChangeAspect="1"/>
            </p:cNvPicPr>
            <p:nvPr/>
          </p:nvPicPr>
          <p:blipFill>
            <a:blip r:embed="rId72">
              <a:extLst>
                <a:ext uri="{28A0092B-C50C-407E-A947-70E740481C1C}">
                  <a14:useLocalDpi xmlns:a14="http://schemas.microsoft.com/office/drawing/2010/main" val="0"/>
                </a:ext>
                <a:ext uri="{96DAC541-7B7A-43D3-8B79-37D633B846F1}">
                  <asvg:svgBlip xmlns:asvg="http://schemas.microsoft.com/office/drawing/2016/SVG/main" r:embed="rId73"/>
                </a:ext>
              </a:extLst>
            </a:blip>
            <a:stretch>
              <a:fillRect/>
            </a:stretch>
          </p:blipFill>
          <p:spPr>
            <a:xfrm rot="826719">
              <a:off x="8773757" y="500514"/>
              <a:ext cx="422429" cy="422429"/>
            </a:xfrm>
            <a:prstGeom prst="rect">
              <a:avLst/>
            </a:prstGeom>
          </p:spPr>
        </p:pic>
        <p:pic>
          <p:nvPicPr>
            <p:cNvPr id="119" name="Graphic 118" descr="Fir tree with solid fill">
              <a:extLst>
                <a:ext uri="{FF2B5EF4-FFF2-40B4-BE49-F238E27FC236}">
                  <a16:creationId xmlns:a16="http://schemas.microsoft.com/office/drawing/2014/main" id="{3C2A8E4D-0BBF-F056-040C-48929B3C1A74}"/>
                </a:ext>
              </a:extLst>
            </p:cNvPr>
            <p:cNvPicPr>
              <a:picLocks noChangeAspect="1"/>
            </p:cNvPicPr>
            <p:nvPr/>
          </p:nvPicPr>
          <p:blipFill>
            <a:blip r:embed="rId74">
              <a:extLst>
                <a:ext uri="{28A0092B-C50C-407E-A947-70E740481C1C}">
                  <a14:useLocalDpi xmlns:a14="http://schemas.microsoft.com/office/drawing/2010/main" val="0"/>
                </a:ext>
                <a:ext uri="{96DAC541-7B7A-43D3-8B79-37D633B846F1}">
                  <asvg:svgBlip xmlns:asvg="http://schemas.microsoft.com/office/drawing/2016/SVG/main" r:embed="rId75"/>
                </a:ext>
              </a:extLst>
            </a:blip>
            <a:stretch>
              <a:fillRect/>
            </a:stretch>
          </p:blipFill>
          <p:spPr>
            <a:xfrm rot="2823337">
              <a:off x="10489040" y="1165376"/>
              <a:ext cx="315291" cy="573917"/>
            </a:xfrm>
            <a:prstGeom prst="rect">
              <a:avLst/>
            </a:prstGeom>
          </p:spPr>
        </p:pic>
        <p:pic>
          <p:nvPicPr>
            <p:cNvPr id="120" name="Graphic 119" descr="Flower with solid fill">
              <a:extLst>
                <a:ext uri="{FF2B5EF4-FFF2-40B4-BE49-F238E27FC236}">
                  <a16:creationId xmlns:a16="http://schemas.microsoft.com/office/drawing/2014/main" id="{DA3F36AF-D0A4-7E4B-02D8-AE41A304A1E9}"/>
                </a:ext>
              </a:extLst>
            </p:cNvPr>
            <p:cNvPicPr>
              <a:picLocks noChangeAspect="1"/>
            </p:cNvPicPr>
            <p:nvPr/>
          </p:nvPicPr>
          <p:blipFill>
            <a:blip r:embed="rId76">
              <a:extLst>
                <a:ext uri="{28A0092B-C50C-407E-A947-70E740481C1C}">
                  <a14:useLocalDpi xmlns:a14="http://schemas.microsoft.com/office/drawing/2010/main" val="0"/>
                </a:ext>
                <a:ext uri="{96DAC541-7B7A-43D3-8B79-37D633B846F1}">
                  <asvg:svgBlip xmlns:asvg="http://schemas.microsoft.com/office/drawing/2016/SVG/main" r:embed="rId77"/>
                </a:ext>
              </a:extLst>
            </a:blip>
            <a:stretch>
              <a:fillRect/>
            </a:stretch>
          </p:blipFill>
          <p:spPr>
            <a:xfrm rot="3313628">
              <a:off x="10731321" y="1834776"/>
              <a:ext cx="126534" cy="178819"/>
            </a:xfrm>
            <a:prstGeom prst="rect">
              <a:avLst/>
            </a:prstGeom>
          </p:spPr>
        </p:pic>
      </p:grpSp>
      <p:sp>
        <p:nvSpPr>
          <p:cNvPr id="130" name="TextBox 129">
            <a:extLst>
              <a:ext uri="{FF2B5EF4-FFF2-40B4-BE49-F238E27FC236}">
                <a16:creationId xmlns:a16="http://schemas.microsoft.com/office/drawing/2014/main" id="{6B250707-F22A-82A4-97FB-3EC0ECF9E8BD}"/>
              </a:ext>
            </a:extLst>
          </p:cNvPr>
          <p:cNvSpPr txBox="1"/>
          <p:nvPr>
            <p:custDataLst>
              <p:tags r:id="rId3"/>
            </p:custDataLst>
          </p:nvPr>
        </p:nvSpPr>
        <p:spPr>
          <a:xfrm>
            <a:off x="3656299" y="2757770"/>
            <a:ext cx="2644355" cy="1631216"/>
          </a:xfrm>
          <a:prstGeom prst="rect">
            <a:avLst/>
          </a:prstGeom>
          <a:noFill/>
        </p:spPr>
        <p:txBody>
          <a:bodyPr wrap="square" lIns="91440" tIns="45720" rIns="91440" bIns="45720" anchor="t">
            <a:spAutoFit/>
          </a:bodyPr>
          <a:lstStyle/>
          <a:p>
            <a:pPr>
              <a:lnSpc>
                <a:spcPts val="2400"/>
              </a:lnSpc>
            </a:pPr>
            <a:r>
              <a:rPr lang="fr-FR" sz="2400" b="1" dirty="0">
                <a:solidFill>
                  <a:schemeClr val="bg1"/>
                </a:solidFill>
                <a:latin typeface="Branding SemiBold"/>
              </a:rPr>
              <a:t>du territoire de la Terre sont des Terres gérées par les Autochtones qui contiennent</a:t>
            </a:r>
            <a:endParaRPr lang="en-CA" sz="2400" b="1" dirty="0">
              <a:solidFill>
                <a:schemeClr val="bg1"/>
              </a:solidFill>
              <a:latin typeface="Branding SemiBold"/>
            </a:endParaRPr>
          </a:p>
        </p:txBody>
      </p:sp>
      <p:sp>
        <p:nvSpPr>
          <p:cNvPr id="131" name="TextBox 130">
            <a:extLst>
              <a:ext uri="{FF2B5EF4-FFF2-40B4-BE49-F238E27FC236}">
                <a16:creationId xmlns:a16="http://schemas.microsoft.com/office/drawing/2014/main" id="{2E9963FB-4A0D-CBCB-6162-B5B710BE6F68}"/>
              </a:ext>
            </a:extLst>
          </p:cNvPr>
          <p:cNvSpPr txBox="1"/>
          <p:nvPr>
            <p:custDataLst>
              <p:tags r:id="rId4"/>
            </p:custDataLst>
          </p:nvPr>
        </p:nvSpPr>
        <p:spPr>
          <a:xfrm>
            <a:off x="3656300" y="4823886"/>
            <a:ext cx="2644354" cy="1015663"/>
          </a:xfrm>
          <a:prstGeom prst="rect">
            <a:avLst/>
          </a:prstGeom>
          <a:noFill/>
        </p:spPr>
        <p:txBody>
          <a:bodyPr wrap="square">
            <a:spAutoFit/>
          </a:bodyPr>
          <a:lstStyle/>
          <a:p>
            <a:pPr>
              <a:lnSpc>
                <a:spcPts val="2400"/>
              </a:lnSpc>
            </a:pPr>
            <a:r>
              <a:rPr lang="fr-FR" sz="2400" b="1" dirty="0">
                <a:solidFill>
                  <a:srgbClr val="E9E642"/>
                </a:solidFill>
                <a:latin typeface="Branding Black" pitchFamily="2" charset="77"/>
              </a:rPr>
              <a:t>de la biodiversité restante de la planète</a:t>
            </a:r>
            <a:endParaRPr lang="en-CA" sz="2400" b="1" dirty="0">
              <a:solidFill>
                <a:srgbClr val="E9E642"/>
              </a:solidFill>
              <a:latin typeface="Branding Black" pitchFamily="2" charset="77"/>
            </a:endParaRPr>
          </a:p>
        </p:txBody>
      </p:sp>
      <p:sp>
        <p:nvSpPr>
          <p:cNvPr id="44" name="Content Placeholder 2">
            <a:extLst>
              <a:ext uri="{FF2B5EF4-FFF2-40B4-BE49-F238E27FC236}">
                <a16:creationId xmlns:a16="http://schemas.microsoft.com/office/drawing/2014/main" id="{9EE369B0-FC9F-464A-B697-E3B0E8BF9990}"/>
              </a:ext>
            </a:extLst>
          </p:cNvPr>
          <p:cNvSpPr txBox="1">
            <a:spLocks/>
          </p:cNvSpPr>
          <p:nvPr>
            <p:custDataLst>
              <p:tags r:id="rId5"/>
            </p:custDataLst>
          </p:nvPr>
        </p:nvSpPr>
        <p:spPr>
          <a:xfrm>
            <a:off x="400928" y="2218579"/>
            <a:ext cx="2535872" cy="230009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Font typeface="Arial" panose="020B0604020202020204" pitchFamily="34" charset="0"/>
              <a:buNone/>
            </a:pPr>
            <a:r>
              <a:rPr lang="en-CA" sz="14400" b="1" spc="-800">
                <a:solidFill>
                  <a:schemeClr val="bg1"/>
                </a:solidFill>
                <a:latin typeface="Branding Black" pitchFamily="2" charset="77"/>
              </a:rPr>
              <a:t>20</a:t>
            </a:r>
            <a:endParaRPr lang="en-CA" sz="3600" b="1" spc="-800">
              <a:solidFill>
                <a:schemeClr val="bg1"/>
              </a:solidFill>
              <a:latin typeface="Branding Black" pitchFamily="2" charset="77"/>
            </a:endParaRPr>
          </a:p>
        </p:txBody>
      </p:sp>
      <p:sp>
        <p:nvSpPr>
          <p:cNvPr id="46" name="Content Placeholder 2">
            <a:extLst>
              <a:ext uri="{FF2B5EF4-FFF2-40B4-BE49-F238E27FC236}">
                <a16:creationId xmlns:a16="http://schemas.microsoft.com/office/drawing/2014/main" id="{EBC67B3A-BC1D-AD46-967D-A04A1B69DB8E}"/>
              </a:ext>
            </a:extLst>
          </p:cNvPr>
          <p:cNvSpPr txBox="1">
            <a:spLocks/>
          </p:cNvSpPr>
          <p:nvPr>
            <p:custDataLst>
              <p:tags r:id="rId6"/>
            </p:custDataLst>
          </p:nvPr>
        </p:nvSpPr>
        <p:spPr>
          <a:xfrm>
            <a:off x="380148" y="4081479"/>
            <a:ext cx="2535872" cy="230009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Font typeface="Arial" panose="020B0604020202020204" pitchFamily="34" charset="0"/>
              <a:buNone/>
            </a:pPr>
            <a:r>
              <a:rPr lang="en-CA" sz="14400" b="1" spc="-800">
                <a:solidFill>
                  <a:srgbClr val="E9E642"/>
                </a:solidFill>
                <a:latin typeface="Branding Black" pitchFamily="2" charset="77"/>
              </a:rPr>
              <a:t>80</a:t>
            </a:r>
            <a:endParaRPr lang="en-CA" sz="3600" b="1" spc="-800">
              <a:solidFill>
                <a:srgbClr val="E9E642"/>
              </a:solidFill>
              <a:latin typeface="Branding Black" pitchFamily="2" charset="77"/>
            </a:endParaRPr>
          </a:p>
        </p:txBody>
      </p:sp>
      <p:sp>
        <p:nvSpPr>
          <p:cNvPr id="48" name="TextBox 47">
            <a:extLst>
              <a:ext uri="{FF2B5EF4-FFF2-40B4-BE49-F238E27FC236}">
                <a16:creationId xmlns:a16="http://schemas.microsoft.com/office/drawing/2014/main" id="{68976C46-3FC0-4747-A19B-1EF06BF7EE24}"/>
              </a:ext>
            </a:extLst>
          </p:cNvPr>
          <p:cNvSpPr txBox="1"/>
          <p:nvPr>
            <p:custDataLst>
              <p:tags r:id="rId7"/>
            </p:custDataLst>
          </p:nvPr>
        </p:nvSpPr>
        <p:spPr>
          <a:xfrm>
            <a:off x="2780597" y="4837884"/>
            <a:ext cx="773382" cy="464743"/>
          </a:xfrm>
          <a:prstGeom prst="rect">
            <a:avLst/>
          </a:prstGeom>
          <a:noFill/>
        </p:spPr>
        <p:txBody>
          <a:bodyPr wrap="square">
            <a:spAutoFit/>
          </a:bodyPr>
          <a:lstStyle/>
          <a:p>
            <a:pPr>
              <a:lnSpc>
                <a:spcPts val="2400"/>
              </a:lnSpc>
            </a:pPr>
            <a:r>
              <a:rPr lang="en-CA" sz="4800" b="1">
                <a:solidFill>
                  <a:srgbClr val="E9E642"/>
                </a:solidFill>
                <a:latin typeface="Branding Black" pitchFamily="2" charset="77"/>
              </a:rPr>
              <a:t>%</a:t>
            </a:r>
          </a:p>
        </p:txBody>
      </p:sp>
      <p:sp>
        <p:nvSpPr>
          <p:cNvPr id="50" name="TextBox 49">
            <a:extLst>
              <a:ext uri="{FF2B5EF4-FFF2-40B4-BE49-F238E27FC236}">
                <a16:creationId xmlns:a16="http://schemas.microsoft.com/office/drawing/2014/main" id="{5BCB6C04-206C-8E4E-A411-347CE13E7FFE}"/>
              </a:ext>
            </a:extLst>
          </p:cNvPr>
          <p:cNvSpPr txBox="1"/>
          <p:nvPr>
            <p:custDataLst>
              <p:tags r:id="rId8"/>
            </p:custDataLst>
          </p:nvPr>
        </p:nvSpPr>
        <p:spPr>
          <a:xfrm>
            <a:off x="2780595" y="2978029"/>
            <a:ext cx="773382" cy="464743"/>
          </a:xfrm>
          <a:prstGeom prst="rect">
            <a:avLst/>
          </a:prstGeom>
          <a:noFill/>
        </p:spPr>
        <p:txBody>
          <a:bodyPr wrap="square">
            <a:spAutoFit/>
          </a:bodyPr>
          <a:lstStyle/>
          <a:p>
            <a:pPr>
              <a:lnSpc>
                <a:spcPts val="2400"/>
              </a:lnSpc>
            </a:pPr>
            <a:r>
              <a:rPr lang="en-CA" sz="4800" b="1">
                <a:solidFill>
                  <a:schemeClr val="bg1"/>
                </a:solidFill>
                <a:latin typeface="Branding Black" pitchFamily="2" charset="77"/>
              </a:rPr>
              <a:t>%</a:t>
            </a:r>
          </a:p>
        </p:txBody>
      </p:sp>
      <p:sp>
        <p:nvSpPr>
          <p:cNvPr id="8" name="Rectangle 7">
            <a:extLst>
              <a:ext uri="{FF2B5EF4-FFF2-40B4-BE49-F238E27FC236}">
                <a16:creationId xmlns:a16="http://schemas.microsoft.com/office/drawing/2014/main" id="{67B356E8-C524-892E-8B0B-0663268B6ECE}"/>
              </a:ext>
            </a:extLst>
          </p:cNvPr>
          <p:cNvSpPr/>
          <p:nvPr>
            <p:custDataLst>
              <p:tags r:id="rId9"/>
            </p:custDataLst>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2">
            <a:extLst>
              <a:ext uri="{FF2B5EF4-FFF2-40B4-BE49-F238E27FC236}">
                <a16:creationId xmlns:a16="http://schemas.microsoft.com/office/drawing/2014/main" id="{CA507566-2355-8FB4-0B93-0C1344926840}"/>
              </a:ext>
            </a:extLst>
          </p:cNvPr>
          <p:cNvPicPr>
            <a:picLocks noChangeAspect="1" noChangeArrowheads="1"/>
          </p:cNvPicPr>
          <p:nvPr>
            <p:custDataLst>
              <p:tags r:id="rId10"/>
            </p:custDataLst>
          </p:nvPr>
        </p:nvPicPr>
        <p:blipFill>
          <a:blip r:embed="rId7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D4780C40-ECC0-6FE3-CB2D-89A4DA8717D2}"/>
              </a:ext>
            </a:extLst>
          </p:cNvPr>
          <p:cNvSpPr txBox="1">
            <a:spLocks/>
          </p:cNvSpPr>
          <p:nvPr>
            <p:custDataLst>
              <p:tags r:id="rId11"/>
            </p:custDataLst>
          </p:nvPr>
        </p:nvSpPr>
        <p:spPr>
          <a:xfrm>
            <a:off x="8688916" y="59634"/>
            <a:ext cx="3503084" cy="609513"/>
          </a:xfrm>
          <a:prstGeom prst="rect">
            <a:avLst/>
          </a:prstGeom>
        </p:spPr>
        <p:txBody>
          <a:bodyPr vert="horz" lIns="91440" tIns="45720" rIns="91440" bIns="45720" rtlCol="0" anchor="t">
            <a:normAutofit fontScale="775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fr-FR" sz="1700" b="1" dirty="0">
                <a:solidFill>
                  <a:srgbClr val="007A61"/>
                </a:solidFill>
                <a:latin typeface="Branding Black"/>
              </a:rPr>
              <a:t>RESTAURER LA GOUVERNANCE </a:t>
            </a:r>
          </a:p>
          <a:p>
            <a:pPr algn="ctr">
              <a:lnSpc>
                <a:spcPct val="120000"/>
              </a:lnSpc>
            </a:pPr>
            <a:r>
              <a:rPr lang="fr-FR" sz="1700" b="1" dirty="0">
                <a:solidFill>
                  <a:srgbClr val="007A61"/>
                </a:solidFill>
                <a:latin typeface="Branding Black"/>
              </a:rPr>
              <a:t>DES TERRES AUX PEUPLES AUTOCHTONES</a:t>
            </a:r>
          </a:p>
        </p:txBody>
      </p:sp>
    </p:spTree>
    <p:extLst>
      <p:ext uri="{BB962C8B-B14F-4D97-AF65-F5344CB8AC3E}">
        <p14:creationId xmlns:p14="http://schemas.microsoft.com/office/powerpoint/2010/main" val="2762461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25" name="Rectangle: Rounded Corners 4">
            <a:extLst>
              <a:ext uri="{FF2B5EF4-FFF2-40B4-BE49-F238E27FC236}">
                <a16:creationId xmlns:a16="http://schemas.microsoft.com/office/drawing/2014/main" id="{EE022581-BD0E-0FB2-9B9E-EADD266569DE}"/>
              </a:ext>
            </a:extLst>
          </p:cNvPr>
          <p:cNvSpPr txBox="1"/>
          <p:nvPr>
            <p:custDataLst>
              <p:tags r:id="rId1"/>
            </p:custDataLst>
          </p:nvPr>
        </p:nvSpPr>
        <p:spPr>
          <a:xfrm>
            <a:off x="694805" y="2971550"/>
            <a:ext cx="5865652" cy="2137729"/>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t" anchorCtr="0">
            <a:noAutofit/>
          </a:bodyPr>
          <a:lstStyle/>
          <a:p>
            <a:pPr marL="514350" lvl="0" indent="-514350" algn="l" defTabSz="1466850">
              <a:lnSpc>
                <a:spcPts val="3200"/>
              </a:lnSpc>
              <a:spcBef>
                <a:spcPct val="0"/>
              </a:spcBef>
              <a:spcAft>
                <a:spcPct val="35000"/>
              </a:spcAft>
              <a:buFont typeface="+mj-lt"/>
              <a:buAutoNum type="arabicPeriod"/>
            </a:pPr>
            <a:r>
              <a:rPr lang="en-US" sz="3200" b="1" kern="1200" dirty="0">
                <a:solidFill>
                  <a:schemeClr val="bg1"/>
                </a:solidFill>
                <a:latin typeface="Branding Black" pitchFamily="2" charset="77"/>
                <a:ea typeface="+mn-lt"/>
                <a:cs typeface="+mn-lt"/>
              </a:rPr>
              <a:t>Restauration des prairies </a:t>
            </a:r>
          </a:p>
          <a:p>
            <a:pPr marL="971550" lvl="1" indent="-514350" defTabSz="1466850">
              <a:lnSpc>
                <a:spcPts val="3200"/>
              </a:lnSpc>
              <a:spcBef>
                <a:spcPct val="0"/>
              </a:spcBef>
              <a:spcAft>
                <a:spcPct val="35000"/>
              </a:spcAft>
              <a:buFont typeface="Arial" panose="020B0604020202020204" pitchFamily="34" charset="0"/>
              <a:buChar char="•"/>
            </a:pPr>
            <a:r>
              <a:rPr lang="en-US" sz="2800" b="1" kern="1200" dirty="0">
                <a:solidFill>
                  <a:schemeClr val="bg1"/>
                </a:solidFill>
                <a:latin typeface="Branding Black" pitchFamily="2" charset="77"/>
                <a:ea typeface="+mn-lt"/>
                <a:cs typeface="+mn-lt"/>
              </a:rPr>
              <a:t>Restauration des </a:t>
            </a:r>
            <a:r>
              <a:rPr lang="en-US" sz="2800" b="1" kern="1200" dirty="0" err="1">
                <a:solidFill>
                  <a:schemeClr val="bg1"/>
                </a:solidFill>
                <a:latin typeface="Branding Black" pitchFamily="2" charset="77"/>
                <a:ea typeface="+mn-lt"/>
                <a:cs typeface="+mn-lt"/>
              </a:rPr>
              <a:t>terres</a:t>
            </a:r>
            <a:r>
              <a:rPr lang="en-US" sz="2800" b="1" kern="1200" dirty="0">
                <a:solidFill>
                  <a:schemeClr val="bg1"/>
                </a:solidFill>
                <a:latin typeface="Branding Black" pitchFamily="2" charset="77"/>
                <a:ea typeface="+mn-lt"/>
                <a:cs typeface="+mn-lt"/>
              </a:rPr>
              <a:t> </a:t>
            </a:r>
            <a:r>
              <a:rPr lang="en-US" sz="2800" b="1" kern="1200" dirty="0" err="1">
                <a:solidFill>
                  <a:schemeClr val="bg1"/>
                </a:solidFill>
                <a:latin typeface="Branding Black" pitchFamily="2" charset="77"/>
                <a:ea typeface="+mn-lt"/>
                <a:cs typeface="+mn-lt"/>
              </a:rPr>
              <a:t>cultivées</a:t>
            </a:r>
            <a:r>
              <a:rPr lang="en-US" sz="2800" b="1" kern="1200" dirty="0">
                <a:solidFill>
                  <a:schemeClr val="bg1"/>
                </a:solidFill>
                <a:latin typeface="Branding Black" pitchFamily="2" charset="77"/>
                <a:ea typeface="+mn-lt"/>
                <a:cs typeface="+mn-lt"/>
              </a:rPr>
              <a:t> </a:t>
            </a:r>
          </a:p>
          <a:p>
            <a:pPr marL="971550" lvl="1" indent="-514350" defTabSz="1466850">
              <a:lnSpc>
                <a:spcPts val="3200"/>
              </a:lnSpc>
              <a:spcBef>
                <a:spcPct val="0"/>
              </a:spcBef>
              <a:spcAft>
                <a:spcPct val="35000"/>
              </a:spcAft>
              <a:buFont typeface="Arial" panose="020B0604020202020204" pitchFamily="34" charset="0"/>
              <a:buChar char="•"/>
            </a:pPr>
            <a:r>
              <a:rPr lang="en-US" sz="2800" b="1" dirty="0">
                <a:solidFill>
                  <a:schemeClr val="bg1"/>
                </a:solidFill>
                <a:latin typeface="Branding Black" pitchFamily="2" charset="77"/>
                <a:ea typeface="+mn-lt"/>
                <a:cs typeface="+mn-lt"/>
              </a:rPr>
              <a:t>Gestion des </a:t>
            </a:r>
            <a:r>
              <a:rPr lang="en-US" sz="2800" b="1" dirty="0" err="1">
                <a:solidFill>
                  <a:schemeClr val="bg1"/>
                </a:solidFill>
                <a:latin typeface="Branding Black" pitchFamily="2" charset="77"/>
                <a:ea typeface="+mn-lt"/>
                <a:cs typeface="+mn-lt"/>
              </a:rPr>
              <a:t>incendies</a:t>
            </a:r>
            <a:r>
              <a:rPr lang="en-US" sz="2800" b="1" dirty="0">
                <a:solidFill>
                  <a:schemeClr val="bg1"/>
                </a:solidFill>
                <a:latin typeface="Branding Black" pitchFamily="2" charset="77"/>
                <a:ea typeface="+mn-lt"/>
                <a:cs typeface="+mn-lt"/>
              </a:rPr>
              <a:t> </a:t>
            </a:r>
          </a:p>
          <a:p>
            <a:pPr marL="971550" lvl="1" indent="-514350" defTabSz="1466850">
              <a:lnSpc>
                <a:spcPts val="3200"/>
              </a:lnSpc>
              <a:spcBef>
                <a:spcPct val="0"/>
              </a:spcBef>
              <a:spcAft>
                <a:spcPct val="35000"/>
              </a:spcAft>
              <a:buFont typeface="Arial" panose="020B0604020202020204" pitchFamily="34" charset="0"/>
              <a:buChar char="•"/>
            </a:pPr>
            <a:r>
              <a:rPr lang="fr-FR" sz="2800" b="1" dirty="0">
                <a:solidFill>
                  <a:schemeClr val="bg1"/>
                </a:solidFill>
                <a:latin typeface="Branding Black" pitchFamily="2" charset="77"/>
                <a:ea typeface="+mn-lt"/>
                <a:cs typeface="+mn-lt"/>
              </a:rPr>
              <a:t>Sauvegarde et conservation des semences</a:t>
            </a:r>
            <a:endParaRPr lang="en-US" sz="2800" b="1" kern="1200" dirty="0">
              <a:solidFill>
                <a:schemeClr val="bg1"/>
              </a:solidFill>
              <a:latin typeface="Branding Black" pitchFamily="2" charset="77"/>
              <a:ea typeface="+mn-lt"/>
              <a:cs typeface="+mn-lt"/>
            </a:endParaRPr>
          </a:p>
        </p:txBody>
      </p:sp>
      <p:sp>
        <p:nvSpPr>
          <p:cNvPr id="23" name="Content Placeholder 2">
            <a:extLst>
              <a:ext uri="{FF2B5EF4-FFF2-40B4-BE49-F238E27FC236}">
                <a16:creationId xmlns:a16="http://schemas.microsoft.com/office/drawing/2014/main" id="{936CAC93-AC3F-FB4F-9691-F799FC2D8FE5}"/>
              </a:ext>
            </a:extLst>
          </p:cNvPr>
          <p:cNvSpPr txBox="1">
            <a:spLocks/>
          </p:cNvSpPr>
          <p:nvPr>
            <p:custDataLst>
              <p:tags r:id="rId2"/>
            </p:custDataLst>
          </p:nvPr>
        </p:nvSpPr>
        <p:spPr>
          <a:xfrm>
            <a:off x="816491" y="873318"/>
            <a:ext cx="5743965" cy="232708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fr-FR" sz="3600" b="1" dirty="0">
                <a:solidFill>
                  <a:schemeClr val="bg1"/>
                </a:solidFill>
                <a:latin typeface="Branding Black" pitchFamily="2" charset="77"/>
              </a:rPr>
              <a:t>COMMENT LA GESTION MENÉ PAR LES AUTOCHTONES </a:t>
            </a:r>
            <a:r>
              <a:rPr lang="fr-FR" sz="3600" b="1" dirty="0">
                <a:solidFill>
                  <a:srgbClr val="E9E642"/>
                </a:solidFill>
                <a:latin typeface="Branding Black" pitchFamily="2" charset="77"/>
              </a:rPr>
              <a:t>AIDE-T-ELLE ?</a:t>
            </a:r>
            <a:r>
              <a:rPr lang="en-CA" sz="3600" b="1" dirty="0">
                <a:solidFill>
                  <a:srgbClr val="E9E642"/>
                </a:solidFill>
                <a:latin typeface="Branding Black" pitchFamily="2" charset="77"/>
              </a:rPr>
              <a:t> </a:t>
            </a:r>
          </a:p>
        </p:txBody>
      </p:sp>
      <p:pic>
        <p:nvPicPr>
          <p:cNvPr id="1026" name="Picture 2" descr="goldenrod plant Carbon sequestration grasslands">
            <a:extLst>
              <a:ext uri="{FF2B5EF4-FFF2-40B4-BE49-F238E27FC236}">
                <a16:creationId xmlns:a16="http://schemas.microsoft.com/office/drawing/2014/main" id="{DAC6A78D-E07F-E3CF-923E-73F70D53AA92}"/>
              </a:ext>
            </a:extLst>
          </p:cNvPr>
          <p:cNvPicPr>
            <a:picLocks noChangeAspect="1" noChangeArrowheads="1"/>
          </p:cNvPicPr>
          <p:nvPr>
            <p:custDataLst>
              <p:tags r:id="rId3"/>
            </p:custDataLst>
          </p:nvPr>
        </p:nvPicPr>
        <p:blipFill rotWithShape="1">
          <a:blip r:embed="rId10">
            <a:extLst>
              <a:ext uri="{28A0092B-C50C-407E-A947-70E740481C1C}">
                <a14:useLocalDpi xmlns:a14="http://schemas.microsoft.com/office/drawing/2010/main" val="0"/>
              </a:ext>
            </a:extLst>
          </a:blip>
          <a:srcRect l="44510" r="8009"/>
          <a:stretch/>
        </p:blipFill>
        <p:spPr bwMode="auto">
          <a:xfrm>
            <a:off x="7286492" y="-25400"/>
            <a:ext cx="4905508" cy="68834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ACAC164-493A-16BB-35A6-4F43D989BCF3}"/>
              </a:ext>
            </a:extLst>
          </p:cNvPr>
          <p:cNvSpPr txBox="1"/>
          <p:nvPr>
            <p:custDataLst>
              <p:tags r:id="rId4"/>
            </p:custDataLst>
          </p:nvPr>
        </p:nvSpPr>
        <p:spPr>
          <a:xfrm rot="16200000">
            <a:off x="5618756" y="5190263"/>
            <a:ext cx="3058474" cy="276999"/>
          </a:xfrm>
          <a:prstGeom prst="rect">
            <a:avLst/>
          </a:prstGeom>
          <a:noFill/>
        </p:spPr>
        <p:txBody>
          <a:bodyPr wrap="square">
            <a:spAutoFit/>
          </a:bodyPr>
          <a:lstStyle/>
          <a:p>
            <a:r>
              <a:rPr lang="en-US" sz="1200" b="1" dirty="0">
                <a:solidFill>
                  <a:srgbClr val="FFFFFF"/>
                </a:solidFill>
                <a:latin typeface="Branding SemiBold" pitchFamily="2" charset="77"/>
              </a:rPr>
              <a:t>Photo: Amber Bracken / The Narwhal</a:t>
            </a:r>
          </a:p>
        </p:txBody>
      </p:sp>
      <p:sp>
        <p:nvSpPr>
          <p:cNvPr id="4" name="Rectangle 3">
            <a:extLst>
              <a:ext uri="{FF2B5EF4-FFF2-40B4-BE49-F238E27FC236}">
                <a16:creationId xmlns:a16="http://schemas.microsoft.com/office/drawing/2014/main" id="{A9497E83-989E-5D9B-800E-7598B766EC30}"/>
              </a:ext>
            </a:extLst>
          </p:cNvPr>
          <p:cNvSpPr/>
          <p:nvPr>
            <p:custDataLst>
              <p:tags r:id="rId5"/>
            </p:custDataLst>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2">
            <a:extLst>
              <a:ext uri="{FF2B5EF4-FFF2-40B4-BE49-F238E27FC236}">
                <a16:creationId xmlns:a16="http://schemas.microsoft.com/office/drawing/2014/main" id="{0D1D8A1E-28C9-55CB-FE32-DA6B24BC5DD1}"/>
              </a:ext>
            </a:extLst>
          </p:cNvPr>
          <p:cNvPicPr>
            <a:picLocks noChangeAspect="1" noChangeArrowheads="1"/>
          </p:cNvPicPr>
          <p:nvPr>
            <p:custDataLst>
              <p:tags r:id="rId6"/>
            </p:custDataLst>
          </p:nvPr>
        </p:nvPicPr>
        <p:blipFill>
          <a:blip r:embed="rId11">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9498833C-518E-6013-2568-CC4B2ACCFBAB}"/>
              </a:ext>
            </a:extLst>
          </p:cNvPr>
          <p:cNvSpPr txBox="1">
            <a:spLocks/>
          </p:cNvSpPr>
          <p:nvPr>
            <p:custDataLst>
              <p:tags r:id="rId7"/>
            </p:custDataLst>
          </p:nvPr>
        </p:nvSpPr>
        <p:spPr>
          <a:xfrm>
            <a:off x="8688916" y="59634"/>
            <a:ext cx="3503084" cy="609513"/>
          </a:xfrm>
          <a:prstGeom prst="rect">
            <a:avLst/>
          </a:prstGeom>
        </p:spPr>
        <p:txBody>
          <a:bodyPr vert="horz" lIns="91440" tIns="45720" rIns="91440" bIns="45720" rtlCol="0" anchor="t">
            <a:normAutofit fontScale="775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fr-FR" sz="1700" b="1" dirty="0">
                <a:solidFill>
                  <a:srgbClr val="007A61"/>
                </a:solidFill>
                <a:latin typeface="Branding Black"/>
              </a:rPr>
              <a:t>RESTAURER LA GOUVERNANCE </a:t>
            </a:r>
          </a:p>
          <a:p>
            <a:pPr algn="ctr">
              <a:lnSpc>
                <a:spcPct val="120000"/>
              </a:lnSpc>
            </a:pPr>
            <a:r>
              <a:rPr lang="fr-FR" sz="1700" b="1" dirty="0">
                <a:solidFill>
                  <a:srgbClr val="007A61"/>
                </a:solidFill>
                <a:latin typeface="Branding Black"/>
              </a:rPr>
              <a:t>DES TERRES AUX PEUPLES AUTOCHTONES</a:t>
            </a:r>
          </a:p>
        </p:txBody>
      </p:sp>
    </p:spTree>
    <p:extLst>
      <p:ext uri="{BB962C8B-B14F-4D97-AF65-F5344CB8AC3E}">
        <p14:creationId xmlns:p14="http://schemas.microsoft.com/office/powerpoint/2010/main" val="19050172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D66D14B6-D619-8D34-75B2-17726B89F410}"/>
              </a:ext>
            </a:extLst>
          </p:cNvPr>
          <p:cNvPicPr>
            <a:picLocks noChangeAspect="1"/>
          </p:cNvPicPr>
          <p:nvPr>
            <p:custDataLst>
              <p:tags r:id="rId1"/>
            </p:custDataLst>
          </p:nvPr>
        </p:nvPicPr>
        <p:blipFill rotWithShape="1">
          <a:blip r:embed="rId19">
            <a:extLst>
              <a:ext uri="{28A0092B-C50C-407E-A947-70E740481C1C}">
                <a14:useLocalDpi xmlns:a14="http://schemas.microsoft.com/office/drawing/2010/main" val="0"/>
              </a:ext>
            </a:extLst>
          </a:blip>
          <a:srcRect l="59897"/>
          <a:stretch/>
        </p:blipFill>
        <p:spPr>
          <a:xfrm>
            <a:off x="7302612" y="0"/>
            <a:ext cx="4889387" cy="6858000"/>
          </a:xfrm>
          <a:prstGeom prst="rect">
            <a:avLst/>
          </a:prstGeom>
        </p:spPr>
      </p:pic>
      <p:sp>
        <p:nvSpPr>
          <p:cNvPr id="7" name="Content Placeholder 2">
            <a:extLst>
              <a:ext uri="{FF2B5EF4-FFF2-40B4-BE49-F238E27FC236}">
                <a16:creationId xmlns:a16="http://schemas.microsoft.com/office/drawing/2014/main" id="{4D9F8756-BED9-954A-A155-985EC6C3329C}"/>
              </a:ext>
            </a:extLst>
          </p:cNvPr>
          <p:cNvSpPr txBox="1">
            <a:spLocks/>
          </p:cNvSpPr>
          <p:nvPr>
            <p:custDataLst>
              <p:tags r:id="rId2"/>
            </p:custDataLst>
          </p:nvPr>
        </p:nvSpPr>
        <p:spPr>
          <a:xfrm>
            <a:off x="673644" y="1030283"/>
            <a:ext cx="5667838" cy="10332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4800" b="1" i="0" u="none" strike="noStrike" kern="1200" cap="none" spc="0" normalizeH="0" baseline="0" noProof="0" dirty="0">
                <a:ln>
                  <a:noFill/>
                </a:ln>
                <a:solidFill>
                  <a:srgbClr val="E9E642"/>
                </a:solidFill>
                <a:effectLst/>
                <a:uLnTx/>
                <a:uFillTx/>
                <a:latin typeface="Branding Black" pitchFamily="2" charset="77"/>
                <a:ea typeface="+mn-ea"/>
                <a:cs typeface="+mn-cs"/>
              </a:rPr>
              <a:t>RESTAURATION  &amp; GESTION DES INCENDIES </a:t>
            </a:r>
          </a:p>
        </p:txBody>
      </p:sp>
      <p:sp>
        <p:nvSpPr>
          <p:cNvPr id="9" name="TextBox 8">
            <a:extLst>
              <a:ext uri="{FF2B5EF4-FFF2-40B4-BE49-F238E27FC236}">
                <a16:creationId xmlns:a16="http://schemas.microsoft.com/office/drawing/2014/main" id="{48E393B7-B038-2E02-ED14-1BA404E77FE8}"/>
              </a:ext>
            </a:extLst>
          </p:cNvPr>
          <p:cNvSpPr txBox="1"/>
          <p:nvPr>
            <p:custDataLst>
              <p:tags r:id="rId3"/>
            </p:custDataLst>
          </p:nvPr>
        </p:nvSpPr>
        <p:spPr>
          <a:xfrm rot="16200000">
            <a:off x="5829150" y="5273246"/>
            <a:ext cx="2637684"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Branding SemiBold" pitchFamily="2" charset="77"/>
                <a:ea typeface="+mn-ea"/>
                <a:cs typeface="+mn-cs"/>
              </a:rPr>
              <a:t>Photo: Sara </a:t>
            </a:r>
            <a:r>
              <a:rPr kumimoji="0" lang="en-US" sz="1200" b="1" i="0" u="none" strike="noStrike" kern="1200" cap="none" spc="0" normalizeH="0" baseline="0" noProof="0" dirty="0" err="1">
                <a:ln>
                  <a:noFill/>
                </a:ln>
                <a:solidFill>
                  <a:prstClr val="white"/>
                </a:solidFill>
                <a:effectLst/>
                <a:uLnTx/>
                <a:uFillTx/>
                <a:latin typeface="Branding SemiBold" pitchFamily="2" charset="77"/>
                <a:ea typeface="+mn-ea"/>
                <a:cs typeface="+mn-cs"/>
              </a:rPr>
              <a:t>Hylton</a:t>
            </a:r>
            <a:r>
              <a:rPr kumimoji="0" lang="en-US" sz="1200" b="1" i="0" u="none" strike="noStrike" kern="1200" cap="none" spc="0" normalizeH="0" baseline="0" noProof="0" dirty="0">
                <a:ln>
                  <a:noFill/>
                </a:ln>
                <a:solidFill>
                  <a:prstClr val="white"/>
                </a:solidFill>
                <a:effectLst/>
                <a:uLnTx/>
                <a:uFillTx/>
                <a:latin typeface="Branding SemiBold" pitchFamily="2" charset="77"/>
                <a:ea typeface="+mn-ea"/>
                <a:cs typeface="+mn-cs"/>
              </a:rPr>
              <a:t>/The Narwhal</a:t>
            </a:r>
            <a:endParaRPr kumimoji="0" lang="en-CA" sz="1200" b="1" i="0" u="none" strike="noStrike" kern="1200" cap="none" spc="0" normalizeH="0" baseline="0" noProof="0" dirty="0">
              <a:ln>
                <a:noFill/>
              </a:ln>
              <a:solidFill>
                <a:prstClr val="white"/>
              </a:solidFill>
              <a:effectLst/>
              <a:uLnTx/>
              <a:uFillTx/>
              <a:latin typeface="Branding SemiBold" pitchFamily="2" charset="77"/>
              <a:ea typeface="+mn-ea"/>
              <a:cs typeface="+mn-cs"/>
            </a:endParaRPr>
          </a:p>
        </p:txBody>
      </p:sp>
      <p:sp>
        <p:nvSpPr>
          <p:cNvPr id="18" name="TextBox 17">
            <a:extLst>
              <a:ext uri="{FF2B5EF4-FFF2-40B4-BE49-F238E27FC236}">
                <a16:creationId xmlns:a16="http://schemas.microsoft.com/office/drawing/2014/main" id="{0CF71244-DE5F-BC0B-669F-22FB5BCBD668}"/>
              </a:ext>
            </a:extLst>
          </p:cNvPr>
          <p:cNvSpPr txBox="1"/>
          <p:nvPr>
            <p:custDataLst>
              <p:tags r:id="rId4"/>
            </p:custDataLst>
          </p:nvPr>
        </p:nvSpPr>
        <p:spPr>
          <a:xfrm>
            <a:off x="2435549" y="5223537"/>
            <a:ext cx="1828800" cy="709233"/>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Branding Medium" pitchFamily="2" charset="77"/>
                <a:ea typeface="+mn-lt"/>
                <a:cs typeface="Calibri" panose="020F0502020204030204"/>
              </a:rPr>
              <a:t>GÈRE LES ESPÈCES ENVAHISSANTE</a:t>
            </a:r>
            <a:endParaRPr kumimoji="0" lang="en-CA"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Flowchart: Connector 11">
            <a:extLst>
              <a:ext uri="{FF2B5EF4-FFF2-40B4-BE49-F238E27FC236}">
                <a16:creationId xmlns:a16="http://schemas.microsoft.com/office/drawing/2014/main" id="{72FAC560-D9DA-38C3-0E2E-BA5AC5024E71}"/>
              </a:ext>
            </a:extLst>
          </p:cNvPr>
          <p:cNvSpPr/>
          <p:nvPr>
            <p:custDataLst>
              <p:tags r:id="rId5"/>
            </p:custDataLst>
          </p:nvPr>
        </p:nvSpPr>
        <p:spPr>
          <a:xfrm>
            <a:off x="2689849" y="3663371"/>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 name="Group 3">
            <a:extLst>
              <a:ext uri="{FF2B5EF4-FFF2-40B4-BE49-F238E27FC236}">
                <a16:creationId xmlns:a16="http://schemas.microsoft.com/office/drawing/2014/main" id="{E64C8CD2-5C8D-524D-984F-BE7199F3C612}"/>
              </a:ext>
            </a:extLst>
          </p:cNvPr>
          <p:cNvGrpSpPr/>
          <p:nvPr>
            <p:custDataLst>
              <p:tags r:id="rId6"/>
            </p:custDataLst>
          </p:nvPr>
        </p:nvGrpSpPr>
        <p:grpSpPr>
          <a:xfrm>
            <a:off x="4556942" y="3667570"/>
            <a:ext cx="1392764" cy="1392763"/>
            <a:chOff x="5842155" y="4011975"/>
            <a:chExt cx="1828800" cy="1828800"/>
          </a:xfrm>
        </p:grpSpPr>
        <p:sp>
          <p:nvSpPr>
            <p:cNvPr id="22" name="Flowchart: Connector 21">
              <a:extLst>
                <a:ext uri="{FF2B5EF4-FFF2-40B4-BE49-F238E27FC236}">
                  <a16:creationId xmlns:a16="http://schemas.microsoft.com/office/drawing/2014/main" id="{700AC74F-AC0C-30AF-C2B6-855F4AA308CC}"/>
                </a:ext>
              </a:extLst>
            </p:cNvPr>
            <p:cNvSpPr/>
            <p:nvPr/>
          </p:nvSpPr>
          <p:spPr>
            <a:xfrm>
              <a:off x="5842155" y="4011975"/>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3" name="Graphic 22" descr="Earth globe: Americas with solid fill">
              <a:extLst>
                <a:ext uri="{FF2B5EF4-FFF2-40B4-BE49-F238E27FC236}">
                  <a16:creationId xmlns:a16="http://schemas.microsoft.com/office/drawing/2014/main" id="{37379AB1-E0F9-B778-06EF-920514977958}"/>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5966811" y="4147140"/>
              <a:ext cx="1573624" cy="1573624"/>
            </a:xfrm>
            <a:prstGeom prst="rect">
              <a:avLst/>
            </a:prstGeom>
          </p:spPr>
        </p:pic>
      </p:grpSp>
      <p:sp>
        <p:nvSpPr>
          <p:cNvPr id="24" name="TextBox 23">
            <a:extLst>
              <a:ext uri="{FF2B5EF4-FFF2-40B4-BE49-F238E27FC236}">
                <a16:creationId xmlns:a16="http://schemas.microsoft.com/office/drawing/2014/main" id="{9039845E-A023-E87C-6890-B99D07DEFDA6}"/>
              </a:ext>
            </a:extLst>
          </p:cNvPr>
          <p:cNvSpPr txBox="1"/>
          <p:nvPr>
            <p:custDataLst>
              <p:tags r:id="rId7"/>
            </p:custDataLst>
          </p:nvPr>
        </p:nvSpPr>
        <p:spPr>
          <a:xfrm>
            <a:off x="4280469" y="5223536"/>
            <a:ext cx="1968999" cy="504049"/>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lang="en-US" sz="1600" dirty="0">
                <a:solidFill>
                  <a:prstClr val="white"/>
                </a:solidFill>
                <a:latin typeface="Branding Medium" pitchFamily="2" charset="77"/>
                <a:ea typeface="+mn-lt"/>
                <a:cs typeface="Calibri" panose="020F0502020204030204"/>
              </a:rPr>
              <a:t>AMÉLIORE LA BIODIVERSITÉ</a:t>
            </a:r>
            <a:endParaRPr lang="en-CA" sz="1600" dirty="0">
              <a:solidFill>
                <a:prstClr val="white"/>
              </a:solidFill>
              <a:latin typeface="Branding Medium" pitchFamily="2" charset="77"/>
              <a:ea typeface="+mn-lt"/>
              <a:cs typeface="Calibri" panose="020F0502020204030204"/>
            </a:endParaRPr>
          </a:p>
        </p:txBody>
      </p:sp>
      <p:sp>
        <p:nvSpPr>
          <p:cNvPr id="20" name="Content Placeholder 2">
            <a:extLst>
              <a:ext uri="{FF2B5EF4-FFF2-40B4-BE49-F238E27FC236}">
                <a16:creationId xmlns:a16="http://schemas.microsoft.com/office/drawing/2014/main" id="{09658352-0B92-2C47-BF45-F4AED3052FA2}"/>
              </a:ext>
            </a:extLst>
          </p:cNvPr>
          <p:cNvSpPr txBox="1">
            <a:spLocks/>
          </p:cNvSpPr>
          <p:nvPr>
            <p:custDataLst>
              <p:tags r:id="rId8"/>
            </p:custDataLst>
          </p:nvPr>
        </p:nvSpPr>
        <p:spPr>
          <a:xfrm>
            <a:off x="707328" y="627626"/>
            <a:ext cx="4774033" cy="654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4000"/>
              </a:lnSpc>
              <a:spcBef>
                <a:spcPts val="1000"/>
              </a:spcBef>
              <a:spcAft>
                <a:spcPts val="0"/>
              </a:spcAft>
              <a:buClrTx/>
              <a:buSzTx/>
              <a:buFont typeface="Arial" panose="020B0604020202020204" pitchFamily="34" charset="0"/>
              <a:buNone/>
              <a:tabLst/>
              <a:defRPr/>
            </a:pPr>
            <a:r>
              <a:rPr lang="en-CA" sz="2400" b="1" dirty="0">
                <a:solidFill>
                  <a:prstClr val="white"/>
                </a:solidFill>
                <a:latin typeface="Branding Bold" pitchFamily="2" charset="77"/>
              </a:rPr>
              <a:t>1</a:t>
            </a:r>
            <a:r>
              <a:rPr kumimoji="0" lang="en-CA" sz="2400" b="1" i="0" u="none" strike="noStrike" kern="1200" cap="none" spc="0" normalizeH="0" baseline="0" noProof="0" dirty="0">
                <a:ln>
                  <a:noFill/>
                </a:ln>
                <a:solidFill>
                  <a:prstClr val="white"/>
                </a:solidFill>
                <a:effectLst/>
                <a:uLnTx/>
                <a:uFillTx/>
                <a:latin typeface="Branding Bold" pitchFamily="2" charset="77"/>
                <a:ea typeface="+mn-ea"/>
                <a:cs typeface="+mn-cs"/>
              </a:rPr>
              <a:t>. </a:t>
            </a:r>
            <a:r>
              <a:rPr lang="en-CA" sz="2400" b="1" dirty="0">
                <a:solidFill>
                  <a:prstClr val="white"/>
                </a:solidFill>
                <a:latin typeface="Branding Bold" pitchFamily="2" charset="77"/>
              </a:rPr>
              <a:t>RESTAURATION DES PRAIRIES </a:t>
            </a:r>
            <a:endParaRPr kumimoji="0" lang="en-CA" sz="2400" b="1" i="0" u="none" strike="noStrike" kern="1200" cap="none" spc="0" normalizeH="0" baseline="0" noProof="0" dirty="0">
              <a:ln>
                <a:noFill/>
              </a:ln>
              <a:solidFill>
                <a:srgbClr val="E9E642"/>
              </a:solidFill>
              <a:effectLst/>
              <a:uLnTx/>
              <a:uFillTx/>
              <a:latin typeface="Branding Bold" pitchFamily="2" charset="77"/>
              <a:ea typeface="+mn-ea"/>
              <a:cs typeface="+mn-cs"/>
            </a:endParaRPr>
          </a:p>
        </p:txBody>
      </p:sp>
      <p:sp>
        <p:nvSpPr>
          <p:cNvPr id="15" name="Rectangle 14">
            <a:extLst>
              <a:ext uri="{FF2B5EF4-FFF2-40B4-BE49-F238E27FC236}">
                <a16:creationId xmlns:a16="http://schemas.microsoft.com/office/drawing/2014/main" id="{B4682265-4DF6-2EC7-3AC6-C4CDDA7B058C}"/>
              </a:ext>
            </a:extLst>
          </p:cNvPr>
          <p:cNvSpPr/>
          <p:nvPr>
            <p:custDataLst>
              <p:tags r:id="rId9"/>
            </p:custDataLst>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TextBox 25">
            <a:extLst>
              <a:ext uri="{FF2B5EF4-FFF2-40B4-BE49-F238E27FC236}">
                <a16:creationId xmlns:a16="http://schemas.microsoft.com/office/drawing/2014/main" id="{5EA4EED1-F44F-7539-7AE4-DE5DFAEEEABF}"/>
              </a:ext>
            </a:extLst>
          </p:cNvPr>
          <p:cNvSpPr txBox="1"/>
          <p:nvPr>
            <p:custDataLst>
              <p:tags r:id="rId10"/>
            </p:custDataLst>
          </p:nvPr>
        </p:nvSpPr>
        <p:spPr>
          <a:xfrm>
            <a:off x="375874" y="5253101"/>
            <a:ext cx="2087097" cy="707886"/>
          </a:xfrm>
          <a:prstGeom prst="rect">
            <a:avLst/>
          </a:prstGeom>
          <a:noFill/>
        </p:spPr>
        <p:txBody>
          <a:bodyPr wrap="square" lIns="91440" tIns="45720" rIns="91440" bIns="45720" anchor="t">
            <a:spAutoFit/>
          </a:bodyPr>
          <a:lstStyle/>
          <a:p>
            <a:pPr algn="ctr">
              <a:lnSpc>
                <a:spcPts val="1600"/>
              </a:lnSpc>
            </a:pPr>
            <a:r>
              <a:rPr lang="en-US" sz="1600" dirty="0">
                <a:solidFill>
                  <a:schemeClr val="bg1"/>
                </a:solidFill>
                <a:latin typeface="Branding Medium"/>
                <a:ea typeface="+mn-lt"/>
                <a:cs typeface="+mn-lt"/>
              </a:rPr>
              <a:t>RÉDUIT L’UTILISATION DES PESTICIDES</a:t>
            </a:r>
          </a:p>
        </p:txBody>
      </p:sp>
      <p:sp>
        <p:nvSpPr>
          <p:cNvPr id="27" name="Flowchart: Connector 26">
            <a:extLst>
              <a:ext uri="{FF2B5EF4-FFF2-40B4-BE49-F238E27FC236}">
                <a16:creationId xmlns:a16="http://schemas.microsoft.com/office/drawing/2014/main" id="{06C13E45-7AF2-A6AB-20C8-149BBA39917D}"/>
              </a:ext>
            </a:extLst>
          </p:cNvPr>
          <p:cNvSpPr/>
          <p:nvPr>
            <p:custDataLst>
              <p:tags r:id="rId11"/>
            </p:custDataLst>
          </p:nvPr>
        </p:nvSpPr>
        <p:spPr>
          <a:xfrm>
            <a:off x="787516" y="3657664"/>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28" name="Graphic 5" descr="Badge Unfollow with solid fill">
            <a:extLst>
              <a:ext uri="{FF2B5EF4-FFF2-40B4-BE49-F238E27FC236}">
                <a16:creationId xmlns:a16="http://schemas.microsoft.com/office/drawing/2014/main" id="{5F44EC01-20E4-F9F4-46C9-37DFEE755571}"/>
              </a:ext>
            </a:extLst>
          </p:cNvPr>
          <p:cNvPicPr>
            <a:picLocks noChangeAspect="1"/>
          </p:cNvPicPr>
          <p:nvPr>
            <p:custDataLst>
              <p:tags r:id="rId12"/>
            </p:custDataLst>
          </p:nvPr>
        </p:nvPicPr>
        <p:blipFill>
          <a:blip r:embed="rId22">
            <a:extLst>
              <a:ext uri="{96DAC541-7B7A-43D3-8B79-37D633B846F1}">
                <asvg:svgBlip xmlns:asvg="http://schemas.microsoft.com/office/drawing/2016/SVG/main" r:embed="rId23"/>
              </a:ext>
            </a:extLst>
          </a:blip>
          <a:stretch>
            <a:fillRect/>
          </a:stretch>
        </p:blipFill>
        <p:spPr>
          <a:xfrm>
            <a:off x="937571" y="3790386"/>
            <a:ext cx="1130060" cy="1158815"/>
          </a:xfrm>
          <a:prstGeom prst="rect">
            <a:avLst/>
          </a:prstGeom>
        </p:spPr>
      </p:pic>
      <p:pic>
        <p:nvPicPr>
          <p:cNvPr id="29" name="Graphic 28" descr="Plant outline">
            <a:extLst>
              <a:ext uri="{FF2B5EF4-FFF2-40B4-BE49-F238E27FC236}">
                <a16:creationId xmlns:a16="http://schemas.microsoft.com/office/drawing/2014/main" id="{DC6A23DD-9842-F305-52D9-F3261ED0F9B5}"/>
              </a:ext>
            </a:extLst>
          </p:cNvPr>
          <p:cNvPicPr>
            <a:picLocks noChangeAspect="1"/>
          </p:cNvPicPr>
          <p:nvPr>
            <p:custDataLst>
              <p:tags r:id="rId13"/>
            </p:custDataLst>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2819059" y="3806826"/>
            <a:ext cx="1086178" cy="1086178"/>
          </a:xfrm>
          <a:prstGeom prst="rect">
            <a:avLst/>
          </a:prstGeom>
        </p:spPr>
      </p:pic>
      <p:pic>
        <p:nvPicPr>
          <p:cNvPr id="2" name="Picture 2">
            <a:extLst>
              <a:ext uri="{FF2B5EF4-FFF2-40B4-BE49-F238E27FC236}">
                <a16:creationId xmlns:a16="http://schemas.microsoft.com/office/drawing/2014/main" id="{DC8A8306-F271-FAF5-774C-9E56E2B93680}"/>
              </a:ext>
            </a:extLst>
          </p:cNvPr>
          <p:cNvPicPr>
            <a:picLocks noChangeAspect="1" noChangeArrowheads="1"/>
          </p:cNvPicPr>
          <p:nvPr>
            <p:custDataLst>
              <p:tags r:id="rId14"/>
            </p:custDataLst>
          </p:nvPr>
        </p:nvPicPr>
        <p:blipFill>
          <a:blip r:embed="rId26">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3D4E6330-65AB-87B9-AE6A-746D78B8115C}"/>
              </a:ext>
            </a:extLst>
          </p:cNvPr>
          <p:cNvSpPr txBox="1">
            <a:spLocks/>
          </p:cNvSpPr>
          <p:nvPr>
            <p:custDataLst>
              <p:tags r:id="rId15"/>
            </p:custDataLst>
          </p:nvPr>
        </p:nvSpPr>
        <p:spPr>
          <a:xfrm>
            <a:off x="8688916" y="59634"/>
            <a:ext cx="3503084" cy="609513"/>
          </a:xfrm>
          <a:prstGeom prst="rect">
            <a:avLst/>
          </a:prstGeom>
        </p:spPr>
        <p:txBody>
          <a:bodyPr vert="horz" lIns="91440" tIns="45720" rIns="91440" bIns="45720" rtlCol="0" anchor="t">
            <a:normAutofit fontScale="775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fr-FR" sz="1700" b="1" dirty="0">
                <a:solidFill>
                  <a:srgbClr val="007A61"/>
                </a:solidFill>
                <a:latin typeface="Branding Black"/>
              </a:rPr>
              <a:t>RESTAURER LA GOUVERNANCE </a:t>
            </a:r>
          </a:p>
          <a:p>
            <a:pPr algn="ctr">
              <a:lnSpc>
                <a:spcPct val="120000"/>
              </a:lnSpc>
            </a:pPr>
            <a:r>
              <a:rPr lang="fr-FR" sz="1700" b="1" dirty="0">
                <a:solidFill>
                  <a:srgbClr val="007A61"/>
                </a:solidFill>
                <a:latin typeface="Branding Black"/>
              </a:rPr>
              <a:t>DES TERRES AUX PEUPLES AUTOCHTONES</a:t>
            </a:r>
          </a:p>
        </p:txBody>
      </p:sp>
    </p:spTree>
    <p:extLst>
      <p:ext uri="{BB962C8B-B14F-4D97-AF65-F5344CB8AC3E}">
        <p14:creationId xmlns:p14="http://schemas.microsoft.com/office/powerpoint/2010/main" val="2256277874"/>
      </p:ext>
    </p:extLst>
  </p:cSld>
  <p:clrMapOvr>
    <a:masterClrMapping/>
  </p:clrMapOvr>
  <p:extLst>
    <p:ext uri="{6950BFC3-D8DA-4A85-94F7-54DA5524770B}">
      <p188:commentRel xmlns:p188="http://schemas.microsoft.com/office/powerpoint/2018/8/main" r:id="rId18"/>
    </p:ext>
  </p:extLs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4" name="Picture 7">
            <a:extLst>
              <a:ext uri="{FF2B5EF4-FFF2-40B4-BE49-F238E27FC236}">
                <a16:creationId xmlns:a16="http://schemas.microsoft.com/office/drawing/2014/main" id="{8B46FFCB-AC1F-0E26-A3A8-23ABE7B73327}"/>
              </a:ext>
            </a:extLst>
          </p:cNvPr>
          <p:cNvPicPr>
            <a:picLocks noChangeAspect="1"/>
          </p:cNvPicPr>
          <p:nvPr>
            <p:custDataLst>
              <p:tags r:id="rId1"/>
            </p:custDataLst>
          </p:nvPr>
        </p:nvPicPr>
        <p:blipFill rotWithShape="1">
          <a:blip r:embed="rId12"/>
          <a:srcRect l="17260" t="-21" r="24458" b="21"/>
          <a:stretch/>
        </p:blipFill>
        <p:spPr>
          <a:xfrm>
            <a:off x="6233160" y="-1438"/>
            <a:ext cx="5964591" cy="6875251"/>
          </a:xfrm>
          <a:prstGeom prst="rect">
            <a:avLst/>
          </a:prstGeom>
        </p:spPr>
      </p:pic>
      <p:sp>
        <p:nvSpPr>
          <p:cNvPr id="7" name="Content Placeholder 2">
            <a:extLst>
              <a:ext uri="{FF2B5EF4-FFF2-40B4-BE49-F238E27FC236}">
                <a16:creationId xmlns:a16="http://schemas.microsoft.com/office/drawing/2014/main" id="{4D9F8756-BED9-954A-A155-985EC6C3329C}"/>
              </a:ext>
            </a:extLst>
          </p:cNvPr>
          <p:cNvSpPr txBox="1">
            <a:spLocks/>
          </p:cNvSpPr>
          <p:nvPr>
            <p:custDataLst>
              <p:tags r:id="rId2"/>
            </p:custDataLst>
          </p:nvPr>
        </p:nvSpPr>
        <p:spPr>
          <a:xfrm>
            <a:off x="673644" y="1030283"/>
            <a:ext cx="5667838" cy="10332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4800" b="1" dirty="0">
                <a:solidFill>
                  <a:srgbClr val="E9E642"/>
                </a:solidFill>
                <a:latin typeface="Branding Black" pitchFamily="2" charset="77"/>
              </a:rPr>
              <a:t>SAUVER LES GRAINES</a:t>
            </a:r>
            <a:endParaRPr kumimoji="0" lang="en-CA" sz="4800" b="1" i="0" u="none" strike="noStrike" kern="1200" cap="none" spc="0" normalizeH="0" baseline="0" noProof="0" dirty="0">
              <a:ln>
                <a:noFill/>
              </a:ln>
              <a:solidFill>
                <a:srgbClr val="E9E642"/>
              </a:solidFill>
              <a:effectLst/>
              <a:uLnTx/>
              <a:uFillTx/>
              <a:latin typeface="Branding Black" pitchFamily="2" charset="77"/>
              <a:ea typeface="+mn-ea"/>
              <a:cs typeface="+mn-cs"/>
            </a:endParaRPr>
          </a:p>
        </p:txBody>
      </p:sp>
      <p:sp>
        <p:nvSpPr>
          <p:cNvPr id="20" name="Content Placeholder 2">
            <a:extLst>
              <a:ext uri="{FF2B5EF4-FFF2-40B4-BE49-F238E27FC236}">
                <a16:creationId xmlns:a16="http://schemas.microsoft.com/office/drawing/2014/main" id="{09658352-0B92-2C47-BF45-F4AED3052FA2}"/>
              </a:ext>
            </a:extLst>
          </p:cNvPr>
          <p:cNvSpPr txBox="1">
            <a:spLocks/>
          </p:cNvSpPr>
          <p:nvPr>
            <p:custDataLst>
              <p:tags r:id="rId3"/>
            </p:custDataLst>
          </p:nvPr>
        </p:nvSpPr>
        <p:spPr>
          <a:xfrm>
            <a:off x="707328" y="627626"/>
            <a:ext cx="4774033" cy="654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4000"/>
              </a:lnSpc>
              <a:spcBef>
                <a:spcPts val="1000"/>
              </a:spcBef>
              <a:spcAft>
                <a:spcPts val="0"/>
              </a:spcAft>
              <a:buClrTx/>
              <a:buSzTx/>
              <a:buFont typeface="Arial" panose="020B0604020202020204" pitchFamily="34" charset="0"/>
              <a:buNone/>
              <a:tabLst/>
              <a:defRPr/>
            </a:pPr>
            <a:r>
              <a:rPr lang="en-CA" sz="2400" b="1" dirty="0">
                <a:solidFill>
                  <a:prstClr val="white"/>
                </a:solidFill>
                <a:latin typeface="Branding Bold" pitchFamily="2" charset="77"/>
              </a:rPr>
              <a:t>1. RESTAURATION DES PRAIRIES </a:t>
            </a:r>
          </a:p>
        </p:txBody>
      </p:sp>
      <p:sp>
        <p:nvSpPr>
          <p:cNvPr id="15" name="Rectangle 14">
            <a:extLst>
              <a:ext uri="{FF2B5EF4-FFF2-40B4-BE49-F238E27FC236}">
                <a16:creationId xmlns:a16="http://schemas.microsoft.com/office/drawing/2014/main" id="{B4682265-4DF6-2EC7-3AC6-C4CDDA7B058C}"/>
              </a:ext>
            </a:extLst>
          </p:cNvPr>
          <p:cNvSpPr/>
          <p:nvPr>
            <p:custDataLst>
              <p:tags r:id="rId4"/>
            </p:custDataLst>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 name="TextBox 2">
            <a:extLst>
              <a:ext uri="{FF2B5EF4-FFF2-40B4-BE49-F238E27FC236}">
                <a16:creationId xmlns:a16="http://schemas.microsoft.com/office/drawing/2014/main" id="{B7992BD5-6F39-00FB-A535-DA857C586C76}"/>
              </a:ext>
            </a:extLst>
          </p:cNvPr>
          <p:cNvSpPr txBox="1"/>
          <p:nvPr>
            <p:custDataLst>
              <p:tags r:id="rId5"/>
            </p:custDataLst>
          </p:nvPr>
        </p:nvSpPr>
        <p:spPr>
          <a:xfrm>
            <a:off x="753864" y="2704759"/>
            <a:ext cx="3712972" cy="1374735"/>
          </a:xfrm>
          <a:prstGeom prst="rect">
            <a:avLst/>
          </a:prstGeom>
          <a:noFill/>
        </p:spPr>
        <p:txBody>
          <a:bodyPr wrap="square">
            <a:spAutoFit/>
          </a:bodyPr>
          <a:lstStyle/>
          <a:p>
            <a:pPr>
              <a:lnSpc>
                <a:spcPts val="2500"/>
              </a:lnSpc>
            </a:pPr>
            <a:r>
              <a:rPr lang="fr-FR" sz="2400" b="1" dirty="0">
                <a:solidFill>
                  <a:schemeClr val="bg1"/>
                </a:solidFill>
                <a:effectLst/>
                <a:latin typeface="Branding SemiBold" pitchFamily="2" charset="77"/>
                <a:ea typeface="Calibri" panose="020F0502020204030204" pitchFamily="34" charset="0"/>
                <a:cs typeface="Times New Roman" panose="02020603050405020304" pitchFamily="18" charset="0"/>
              </a:rPr>
              <a:t>Au Canada, ¾ de toutes les variétés de cultures que nous cultivions avant le 20e siècle ont disparu</a:t>
            </a:r>
            <a:endParaRPr lang="en-CA" sz="2400" b="1" dirty="0">
              <a:solidFill>
                <a:schemeClr val="bg1"/>
              </a:solidFill>
              <a:effectLst/>
              <a:latin typeface="Branding SemiBold" pitchFamily="2" charset="77"/>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BF698C16-2BDE-B0AC-B207-F9021CA6593C}"/>
              </a:ext>
            </a:extLst>
          </p:cNvPr>
          <p:cNvSpPr txBox="1"/>
          <p:nvPr>
            <p:custDataLst>
              <p:tags r:id="rId6"/>
            </p:custDataLst>
          </p:nvPr>
        </p:nvSpPr>
        <p:spPr>
          <a:xfrm>
            <a:off x="753864" y="4452982"/>
            <a:ext cx="3831844" cy="1374735"/>
          </a:xfrm>
          <a:prstGeom prst="rect">
            <a:avLst/>
          </a:prstGeom>
          <a:noFill/>
        </p:spPr>
        <p:txBody>
          <a:bodyPr wrap="square">
            <a:spAutoFit/>
          </a:bodyPr>
          <a:lstStyle/>
          <a:p>
            <a:pPr>
              <a:lnSpc>
                <a:spcPts val="2500"/>
              </a:lnSpc>
            </a:pPr>
            <a:r>
              <a:rPr lang="fr-FR" sz="2400" b="1" dirty="0">
                <a:solidFill>
                  <a:schemeClr val="bg1"/>
                </a:solidFill>
                <a:effectLst/>
                <a:latin typeface="Branding Black" pitchFamily="2" charset="77"/>
                <a:ea typeface="Calibri" panose="020F0502020204030204" pitchFamily="34" charset="0"/>
                <a:cs typeface="Times New Roman" panose="02020603050405020304" pitchFamily="18" charset="0"/>
              </a:rPr>
              <a:t>Sur le ¼ qui reste, seuls </a:t>
            </a:r>
            <a:r>
              <a:rPr lang="fr-FR" sz="2400" b="1" dirty="0">
                <a:solidFill>
                  <a:srgbClr val="E9E642"/>
                </a:solidFill>
                <a:effectLst/>
                <a:latin typeface="Branding Black" pitchFamily="2" charset="77"/>
                <a:ea typeface="Calibri" panose="020F0502020204030204" pitchFamily="34" charset="0"/>
                <a:cs typeface="Times New Roman" panose="02020603050405020304" pitchFamily="18" charset="0"/>
              </a:rPr>
              <a:t>10% </a:t>
            </a:r>
            <a:r>
              <a:rPr lang="fr-FR" sz="2400" b="1" dirty="0">
                <a:solidFill>
                  <a:schemeClr val="bg1"/>
                </a:solidFill>
                <a:effectLst/>
                <a:latin typeface="Branding Black" pitchFamily="2" charset="77"/>
                <a:ea typeface="Calibri" panose="020F0502020204030204" pitchFamily="34" charset="0"/>
                <a:cs typeface="Times New Roman" panose="02020603050405020304" pitchFamily="18" charset="0"/>
              </a:rPr>
              <a:t>sont disponibles auprès des semenciers canadiens. </a:t>
            </a:r>
            <a:endParaRPr lang="en-CA" sz="2400" b="1" dirty="0">
              <a:solidFill>
                <a:schemeClr val="bg1"/>
              </a:solidFill>
              <a:latin typeface="Branding Black" pitchFamily="2" charset="77"/>
            </a:endParaRPr>
          </a:p>
        </p:txBody>
      </p:sp>
      <p:sp>
        <p:nvSpPr>
          <p:cNvPr id="9" name="TextBox 8">
            <a:extLst>
              <a:ext uri="{FF2B5EF4-FFF2-40B4-BE49-F238E27FC236}">
                <a16:creationId xmlns:a16="http://schemas.microsoft.com/office/drawing/2014/main" id="{3806761D-87EA-AE85-3954-D98AF9BDB88D}"/>
              </a:ext>
            </a:extLst>
          </p:cNvPr>
          <p:cNvSpPr txBox="1"/>
          <p:nvPr>
            <p:custDataLst>
              <p:tags r:id="rId7"/>
            </p:custDataLst>
          </p:nvPr>
        </p:nvSpPr>
        <p:spPr>
          <a:xfrm rot="16200000">
            <a:off x="4777159" y="5378481"/>
            <a:ext cx="2637684"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Branding SemiBold" pitchFamily="2" charset="77"/>
                <a:ea typeface="+mn-ea"/>
                <a:cs typeface="+mn-cs"/>
              </a:rPr>
              <a:t>Photo: </a:t>
            </a:r>
            <a:r>
              <a:rPr lang="en-US" sz="1200" b="1" dirty="0">
                <a:solidFill>
                  <a:prstClr val="white"/>
                </a:solidFill>
                <a:latin typeface="Branding SemiBold" pitchFamily="2" charset="77"/>
              </a:rPr>
              <a:t>CMU Farm, 2014</a:t>
            </a:r>
            <a:endParaRPr kumimoji="0" lang="en-CA" sz="1200" b="1" i="0" u="none" strike="noStrike" kern="1200" cap="none" spc="0" normalizeH="0" baseline="0" noProof="0" dirty="0">
              <a:ln>
                <a:noFill/>
              </a:ln>
              <a:solidFill>
                <a:prstClr val="white"/>
              </a:solidFill>
              <a:effectLst/>
              <a:uLnTx/>
              <a:uFillTx/>
              <a:latin typeface="Branding SemiBold" pitchFamily="2" charset="77"/>
              <a:ea typeface="+mn-ea"/>
              <a:cs typeface="+mn-cs"/>
            </a:endParaRPr>
          </a:p>
        </p:txBody>
      </p:sp>
      <p:pic>
        <p:nvPicPr>
          <p:cNvPr id="2" name="Picture 2">
            <a:extLst>
              <a:ext uri="{FF2B5EF4-FFF2-40B4-BE49-F238E27FC236}">
                <a16:creationId xmlns:a16="http://schemas.microsoft.com/office/drawing/2014/main" id="{2D388828-9E6A-01D4-09CE-46F8F2303A97}"/>
              </a:ext>
            </a:extLst>
          </p:cNvPr>
          <p:cNvPicPr>
            <a:picLocks noChangeAspect="1" noChangeArrowheads="1"/>
          </p:cNvPicPr>
          <p:nvPr>
            <p:custDataLst>
              <p:tags r:id="rId8"/>
            </p:custDataLst>
          </p:nvPr>
        </p:nvPicPr>
        <p:blipFill>
          <a:blip r:embed="rId1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DA722761-11BC-57BC-F758-A1988695F689}"/>
              </a:ext>
            </a:extLst>
          </p:cNvPr>
          <p:cNvSpPr txBox="1">
            <a:spLocks/>
          </p:cNvSpPr>
          <p:nvPr>
            <p:custDataLst>
              <p:tags r:id="rId9"/>
            </p:custDataLst>
          </p:nvPr>
        </p:nvSpPr>
        <p:spPr>
          <a:xfrm>
            <a:off x="8688916" y="59634"/>
            <a:ext cx="3503084" cy="609513"/>
          </a:xfrm>
          <a:prstGeom prst="rect">
            <a:avLst/>
          </a:prstGeom>
        </p:spPr>
        <p:txBody>
          <a:bodyPr vert="horz" lIns="91440" tIns="45720" rIns="91440" bIns="45720" rtlCol="0" anchor="t">
            <a:normAutofit fontScale="775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fr-FR" sz="1700" b="1" dirty="0">
                <a:solidFill>
                  <a:srgbClr val="007A61"/>
                </a:solidFill>
                <a:latin typeface="Branding Black"/>
              </a:rPr>
              <a:t>RESTAURER LA GOUVERNANCE </a:t>
            </a:r>
          </a:p>
          <a:p>
            <a:pPr algn="ctr">
              <a:lnSpc>
                <a:spcPct val="120000"/>
              </a:lnSpc>
            </a:pPr>
            <a:r>
              <a:rPr lang="fr-FR" sz="1700" b="1" dirty="0">
                <a:solidFill>
                  <a:srgbClr val="007A61"/>
                </a:solidFill>
                <a:latin typeface="Branding Black"/>
              </a:rPr>
              <a:t>DES TERRES AUX PEUPLES AUTOCHTONES</a:t>
            </a:r>
          </a:p>
        </p:txBody>
      </p:sp>
    </p:spTree>
    <p:extLst>
      <p:ext uri="{BB962C8B-B14F-4D97-AF65-F5344CB8AC3E}">
        <p14:creationId xmlns:p14="http://schemas.microsoft.com/office/powerpoint/2010/main" val="3430497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6">
            <a:extLst>
              <a:ext uri="{FF2B5EF4-FFF2-40B4-BE49-F238E27FC236}">
                <a16:creationId xmlns:a16="http://schemas.microsoft.com/office/drawing/2014/main" id="{79053D2A-DF39-CC30-D351-D51B21265490}"/>
              </a:ext>
            </a:extLst>
          </p:cNvPr>
          <p:cNvPicPr>
            <a:picLocks noChangeAspect="1"/>
          </p:cNvPicPr>
          <p:nvPr>
            <p:custDataLst>
              <p:tags r:id="rId1"/>
            </p:custDataLst>
          </p:nvPr>
        </p:nvPicPr>
        <p:blipFill>
          <a:blip r:embed="rId10"/>
          <a:stretch>
            <a:fillRect/>
          </a:stretch>
        </p:blipFill>
        <p:spPr>
          <a:xfrm>
            <a:off x="-1700" y="-3175"/>
            <a:ext cx="12195398" cy="8080655"/>
          </a:xfrm>
          <a:prstGeom prst="rect">
            <a:avLst/>
          </a:prstGeom>
        </p:spPr>
      </p:pic>
      <p:pic>
        <p:nvPicPr>
          <p:cNvPr id="18" name="Picture 6">
            <a:extLst>
              <a:ext uri="{FF2B5EF4-FFF2-40B4-BE49-F238E27FC236}">
                <a16:creationId xmlns:a16="http://schemas.microsoft.com/office/drawing/2014/main" id="{5F04D672-EC2D-0517-95EE-B9998C25955E}"/>
              </a:ext>
            </a:extLst>
          </p:cNvPr>
          <p:cNvPicPr>
            <a:picLocks noChangeAspect="1"/>
          </p:cNvPicPr>
          <p:nvPr>
            <p:custDataLst>
              <p:tags r:id="rId2"/>
            </p:custDataLst>
          </p:nvPr>
        </p:nvPicPr>
        <p:blipFill>
          <a:blip r:embed="rId10"/>
          <a:stretch>
            <a:fillRect/>
          </a:stretch>
        </p:blipFill>
        <p:spPr>
          <a:xfrm>
            <a:off x="-1700" y="606425"/>
            <a:ext cx="12195398" cy="8080655"/>
          </a:xfrm>
          <a:prstGeom prst="rect">
            <a:avLst/>
          </a:prstGeom>
        </p:spPr>
      </p:pic>
      <p:pic>
        <p:nvPicPr>
          <p:cNvPr id="6" name="Picture 6">
            <a:extLst>
              <a:ext uri="{FF2B5EF4-FFF2-40B4-BE49-F238E27FC236}">
                <a16:creationId xmlns:a16="http://schemas.microsoft.com/office/drawing/2014/main" id="{E2137BC1-DD03-5770-1A73-5B44EB5E318C}"/>
              </a:ext>
            </a:extLst>
          </p:cNvPr>
          <p:cNvPicPr>
            <a:picLocks noGrp="1" noChangeAspect="1"/>
          </p:cNvPicPr>
          <p:nvPr>
            <p:ph idx="1"/>
            <p:custDataLst>
              <p:tags r:id="rId3"/>
            </p:custDataLst>
          </p:nvPr>
        </p:nvPicPr>
        <p:blipFill>
          <a:blip r:embed="rId10"/>
          <a:stretch>
            <a:fillRect/>
          </a:stretch>
        </p:blipFill>
        <p:spPr>
          <a:xfrm>
            <a:off x="-1700" y="875366"/>
            <a:ext cx="12195398" cy="8080655"/>
          </a:xfrm>
        </p:spPr>
      </p:pic>
      <p:sp>
        <p:nvSpPr>
          <p:cNvPr id="8" name="Content Placeholder 2">
            <a:extLst>
              <a:ext uri="{FF2B5EF4-FFF2-40B4-BE49-F238E27FC236}">
                <a16:creationId xmlns:a16="http://schemas.microsoft.com/office/drawing/2014/main" id="{B0DD949D-9B25-443A-5573-14E645B6589C}"/>
              </a:ext>
            </a:extLst>
          </p:cNvPr>
          <p:cNvSpPr txBox="1">
            <a:spLocks/>
          </p:cNvSpPr>
          <p:nvPr>
            <p:custDataLst>
              <p:tags r:id="rId4"/>
            </p:custDataLst>
          </p:nvPr>
        </p:nvSpPr>
        <p:spPr>
          <a:xfrm>
            <a:off x="400350" y="1827989"/>
            <a:ext cx="11945579" cy="602590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400"/>
              </a:lnSpc>
              <a:buNone/>
            </a:pPr>
            <a:endParaRPr lang="en-CA" sz="5600" b="1" dirty="0">
              <a:solidFill>
                <a:srgbClr val="E9E642"/>
              </a:solidFill>
              <a:latin typeface="Branding Black"/>
            </a:endParaRPr>
          </a:p>
        </p:txBody>
      </p:sp>
      <p:sp>
        <p:nvSpPr>
          <p:cNvPr id="10" name="Content Placeholder 2">
            <a:extLst>
              <a:ext uri="{FF2B5EF4-FFF2-40B4-BE49-F238E27FC236}">
                <a16:creationId xmlns:a16="http://schemas.microsoft.com/office/drawing/2014/main" id="{4696133C-3CCD-62A7-36F3-8FD3CD286FC9}"/>
              </a:ext>
            </a:extLst>
          </p:cNvPr>
          <p:cNvSpPr txBox="1">
            <a:spLocks/>
          </p:cNvSpPr>
          <p:nvPr>
            <p:custDataLst>
              <p:tags r:id="rId5"/>
            </p:custDataLst>
          </p:nvPr>
        </p:nvSpPr>
        <p:spPr>
          <a:xfrm>
            <a:off x="788894" y="1230144"/>
            <a:ext cx="16674352" cy="494872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7500" b="1" dirty="0">
                <a:solidFill>
                  <a:srgbClr val="B73A71"/>
                </a:solidFill>
                <a:latin typeface="Branding Black"/>
              </a:rPr>
              <a:t>LES ÉLEVEURS DE BÉTAIL</a:t>
            </a:r>
            <a:endParaRPr lang="en-US" sz="7500" dirty="0">
              <a:solidFill>
                <a:srgbClr val="000000"/>
              </a:solidFill>
              <a:latin typeface="Calibri"/>
              <a:cs typeface="Calibri"/>
            </a:endParaRPr>
          </a:p>
        </p:txBody>
      </p:sp>
      <p:sp>
        <p:nvSpPr>
          <p:cNvPr id="12" name="Content Placeholder 2">
            <a:extLst>
              <a:ext uri="{FF2B5EF4-FFF2-40B4-BE49-F238E27FC236}">
                <a16:creationId xmlns:a16="http://schemas.microsoft.com/office/drawing/2014/main" id="{A474FFB3-373E-E4CE-83AD-B72733B8B099}"/>
              </a:ext>
            </a:extLst>
          </p:cNvPr>
          <p:cNvSpPr txBox="1">
            <a:spLocks/>
          </p:cNvSpPr>
          <p:nvPr>
            <p:custDataLst>
              <p:tags r:id="rId6"/>
            </p:custDataLst>
          </p:nvPr>
        </p:nvSpPr>
        <p:spPr>
          <a:xfrm>
            <a:off x="-1981200" y="871556"/>
            <a:ext cx="12192000" cy="84288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None/>
            </a:pPr>
            <a:endParaRPr lang="en-CA" sz="4800" b="1" dirty="0">
              <a:solidFill>
                <a:srgbClr val="783E63"/>
              </a:solidFill>
              <a:latin typeface="Branding Black"/>
            </a:endParaRPr>
          </a:p>
        </p:txBody>
      </p:sp>
      <p:pic>
        <p:nvPicPr>
          <p:cNvPr id="2" name="Picture 2">
            <a:extLst>
              <a:ext uri="{FF2B5EF4-FFF2-40B4-BE49-F238E27FC236}">
                <a16:creationId xmlns:a16="http://schemas.microsoft.com/office/drawing/2014/main" id="{81728D2A-6E13-A5C1-500F-287B1154D195}"/>
              </a:ext>
            </a:extLst>
          </p:cNvPr>
          <p:cNvPicPr>
            <a:picLocks noChangeAspect="1" noChangeArrowheads="1"/>
          </p:cNvPicPr>
          <p:nvPr>
            <p:custDataLst>
              <p:tags r:id="rId7"/>
            </p:custDataLst>
          </p:nvPr>
        </p:nvPicPr>
        <p:blipFill>
          <a:blip r:embed="rId11">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57398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B73A7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6A63C79-CC31-3448-B321-1AA601F5924E}"/>
              </a:ext>
            </a:extLst>
          </p:cNvPr>
          <p:cNvSpPr txBox="1">
            <a:spLocks/>
          </p:cNvSpPr>
          <p:nvPr>
            <p:custDataLst>
              <p:tags r:id="rId1"/>
            </p:custDataLst>
          </p:nvPr>
        </p:nvSpPr>
        <p:spPr>
          <a:xfrm>
            <a:off x="1081668" y="1173565"/>
            <a:ext cx="5921298" cy="127460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400"/>
              </a:lnSpc>
              <a:buFont typeface="Arial" panose="020B0604020202020204" pitchFamily="34" charset="0"/>
              <a:buNone/>
            </a:pPr>
            <a:r>
              <a:rPr lang="en-CA" sz="5600" b="1" dirty="0">
                <a:solidFill>
                  <a:srgbClr val="E9E642"/>
                </a:solidFill>
                <a:latin typeface="Branding Black"/>
              </a:rPr>
              <a:t>VRAI OU FAUX?</a:t>
            </a:r>
          </a:p>
        </p:txBody>
      </p:sp>
      <p:sp>
        <p:nvSpPr>
          <p:cNvPr id="8" name="Content Placeholder 2">
            <a:extLst>
              <a:ext uri="{FF2B5EF4-FFF2-40B4-BE49-F238E27FC236}">
                <a16:creationId xmlns:a16="http://schemas.microsoft.com/office/drawing/2014/main" id="{2AAA3AD6-E0E0-C44B-9D40-088BADB28DEC}"/>
              </a:ext>
            </a:extLst>
          </p:cNvPr>
          <p:cNvSpPr txBox="1">
            <a:spLocks/>
          </p:cNvSpPr>
          <p:nvPr>
            <p:custDataLst>
              <p:tags r:id="rId2"/>
            </p:custDataLst>
          </p:nvPr>
        </p:nvSpPr>
        <p:spPr>
          <a:xfrm>
            <a:off x="1081667" y="2442118"/>
            <a:ext cx="10028665" cy="19403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200" dirty="0">
                <a:solidFill>
                  <a:schemeClr val="bg1"/>
                </a:solidFill>
                <a:latin typeface="Branding Medium"/>
                <a:ea typeface="+mn-lt"/>
                <a:cs typeface="+mn-lt"/>
              </a:rPr>
              <a:t>Le bétail et les éleveurs de bétail endommagent les prairies. </a:t>
            </a:r>
            <a:endParaRPr lang="en-US" dirty="0">
              <a:solidFill>
                <a:schemeClr val="bg1"/>
              </a:solidFill>
            </a:endParaRPr>
          </a:p>
        </p:txBody>
      </p:sp>
      <p:grpSp>
        <p:nvGrpSpPr>
          <p:cNvPr id="13" name="Group 12">
            <a:extLst>
              <a:ext uri="{FF2B5EF4-FFF2-40B4-BE49-F238E27FC236}">
                <a16:creationId xmlns:a16="http://schemas.microsoft.com/office/drawing/2014/main" id="{1392B8F8-0E9A-2545-A6BD-BA4DB6CFAC3D}"/>
              </a:ext>
            </a:extLst>
          </p:cNvPr>
          <p:cNvGrpSpPr/>
          <p:nvPr>
            <p:custDataLst>
              <p:tags r:id="rId3"/>
            </p:custDataLst>
          </p:nvPr>
        </p:nvGrpSpPr>
        <p:grpSpPr>
          <a:xfrm>
            <a:off x="1260087" y="4178339"/>
            <a:ext cx="3668752" cy="1441876"/>
            <a:chOff x="1260087" y="4178339"/>
            <a:chExt cx="3668752" cy="1441876"/>
          </a:xfrm>
        </p:grpSpPr>
        <p:sp>
          <p:nvSpPr>
            <p:cNvPr id="12" name="Rectangle 11">
              <a:extLst>
                <a:ext uri="{FF2B5EF4-FFF2-40B4-BE49-F238E27FC236}">
                  <a16:creationId xmlns:a16="http://schemas.microsoft.com/office/drawing/2014/main" id="{BBDA9BE5-61AA-ED45-B5F7-22331374C7E2}"/>
                </a:ext>
              </a:extLst>
            </p:cNvPr>
            <p:cNvSpPr/>
            <p:nvPr/>
          </p:nvSpPr>
          <p:spPr>
            <a:xfrm>
              <a:off x="1260087" y="4178339"/>
              <a:ext cx="3668752" cy="1441876"/>
            </a:xfrm>
            <a:prstGeom prst="rect">
              <a:avLst/>
            </a:prstGeom>
            <a:solidFill>
              <a:srgbClr val="783E63"/>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68744357-737D-CE4B-971A-9934B1DFA35F}"/>
                </a:ext>
              </a:extLst>
            </p:cNvPr>
            <p:cNvSpPr txBox="1">
              <a:spLocks/>
            </p:cNvSpPr>
            <p:nvPr/>
          </p:nvSpPr>
          <p:spPr>
            <a:xfrm>
              <a:off x="1260087" y="4683513"/>
              <a:ext cx="3668752" cy="82518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5600" b="1" dirty="0">
                  <a:solidFill>
                    <a:schemeClr val="bg1"/>
                  </a:solidFill>
                  <a:latin typeface="Branding Black"/>
                </a:rPr>
                <a:t>FAUX</a:t>
              </a:r>
              <a:endParaRPr lang="en-CA" sz="5600" b="1" dirty="0">
                <a:solidFill>
                  <a:srgbClr val="E9E642"/>
                </a:solidFill>
                <a:latin typeface="Branding Black" pitchFamily="2" charset="77"/>
              </a:endParaRPr>
            </a:p>
          </p:txBody>
        </p:sp>
      </p:grpSp>
      <p:grpSp>
        <p:nvGrpSpPr>
          <p:cNvPr id="6" name="Group 5">
            <a:extLst>
              <a:ext uri="{FF2B5EF4-FFF2-40B4-BE49-F238E27FC236}">
                <a16:creationId xmlns:a16="http://schemas.microsoft.com/office/drawing/2014/main" id="{1A088E32-BCAC-4BA6-E1ED-2C026FBB7288}"/>
              </a:ext>
            </a:extLst>
          </p:cNvPr>
          <p:cNvGrpSpPr/>
          <p:nvPr>
            <p:custDataLst>
              <p:tags r:id="rId4"/>
            </p:custDataLst>
          </p:nvPr>
        </p:nvGrpSpPr>
        <p:grpSpPr>
          <a:xfrm>
            <a:off x="8583083" y="-103905"/>
            <a:ext cx="3608918" cy="669605"/>
            <a:chOff x="8583083" y="-103905"/>
            <a:chExt cx="3608918" cy="669605"/>
          </a:xfrm>
        </p:grpSpPr>
        <p:sp>
          <p:nvSpPr>
            <p:cNvPr id="3" name="Rectangle 2">
              <a:extLst>
                <a:ext uri="{FF2B5EF4-FFF2-40B4-BE49-F238E27FC236}">
                  <a16:creationId xmlns:a16="http://schemas.microsoft.com/office/drawing/2014/main" id="{00553D9A-CF86-2BD3-7981-57BE5389E831}"/>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Content Placeholder 2">
              <a:extLst>
                <a:ext uri="{FF2B5EF4-FFF2-40B4-BE49-F238E27FC236}">
                  <a16:creationId xmlns:a16="http://schemas.microsoft.com/office/drawing/2014/main" id="{9ABE36FF-97A1-6021-56BD-EC27581F5E58}"/>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LES ÉLEVEURS DE BÉTAIL</a:t>
              </a:r>
            </a:p>
          </p:txBody>
        </p:sp>
      </p:grpSp>
      <p:pic>
        <p:nvPicPr>
          <p:cNvPr id="2" name="Picture 2">
            <a:extLst>
              <a:ext uri="{FF2B5EF4-FFF2-40B4-BE49-F238E27FC236}">
                <a16:creationId xmlns:a16="http://schemas.microsoft.com/office/drawing/2014/main" id="{DC021BDE-1D4D-4E8B-2CB7-F702B638C3F4}"/>
              </a:ext>
            </a:extLst>
          </p:cNvPr>
          <p:cNvPicPr>
            <a:picLocks noChangeAspect="1" noChangeArrowheads="1"/>
          </p:cNvPicPr>
          <p:nvPr>
            <p:custDataLst>
              <p:tags r:id="rId5"/>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1047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25" name="Rectangle: Rounded Corners 4">
            <a:extLst>
              <a:ext uri="{FF2B5EF4-FFF2-40B4-BE49-F238E27FC236}">
                <a16:creationId xmlns:a16="http://schemas.microsoft.com/office/drawing/2014/main" id="{EE022581-BD0E-0FB2-9B9E-EADD266569DE}"/>
              </a:ext>
            </a:extLst>
          </p:cNvPr>
          <p:cNvSpPr txBox="1"/>
          <p:nvPr>
            <p:custDataLst>
              <p:tags r:id="rId1"/>
            </p:custDataLst>
          </p:nvPr>
        </p:nvSpPr>
        <p:spPr>
          <a:xfrm>
            <a:off x="694805" y="2971550"/>
            <a:ext cx="5413934" cy="2137729"/>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t" anchorCtr="0">
            <a:noAutofit/>
          </a:bodyPr>
          <a:lstStyle/>
          <a:p>
            <a:pPr marL="514350" lvl="0" indent="-514350" algn="l" defTabSz="1466850">
              <a:lnSpc>
                <a:spcPts val="3200"/>
              </a:lnSpc>
              <a:spcBef>
                <a:spcPct val="0"/>
              </a:spcBef>
              <a:spcAft>
                <a:spcPct val="35000"/>
              </a:spcAft>
              <a:buFont typeface="+mj-lt"/>
              <a:buAutoNum type="arabicPeriod"/>
            </a:pPr>
            <a:r>
              <a:rPr lang="en-US" sz="3200" b="1" kern="1200" dirty="0">
                <a:solidFill>
                  <a:schemeClr val="bg1"/>
                </a:solidFill>
                <a:latin typeface="Branding Black" pitchFamily="2" charset="77"/>
                <a:ea typeface="+mn-lt"/>
                <a:cs typeface="+mn-lt"/>
              </a:rPr>
              <a:t>PROTÉGENT L'HABITAT EXISTANT</a:t>
            </a:r>
          </a:p>
          <a:p>
            <a:pPr marL="514350" lvl="0" indent="-514350" algn="l" defTabSz="1466850">
              <a:lnSpc>
                <a:spcPts val="3200"/>
              </a:lnSpc>
              <a:spcBef>
                <a:spcPct val="0"/>
              </a:spcBef>
              <a:spcAft>
                <a:spcPct val="35000"/>
              </a:spcAft>
              <a:buFont typeface="+mj-lt"/>
              <a:buAutoNum type="arabicPeriod" startAt="2"/>
            </a:pPr>
            <a:endParaRPr lang="en-US" sz="3200" b="1" kern="1200" dirty="0">
              <a:solidFill>
                <a:schemeClr val="bg1"/>
              </a:solidFill>
              <a:latin typeface="Branding Black" pitchFamily="2" charset="77"/>
              <a:ea typeface="+mn-lt"/>
              <a:cs typeface="+mn-lt"/>
            </a:endParaRPr>
          </a:p>
          <a:p>
            <a:pPr marL="514350" lvl="0" indent="-514350" algn="l" defTabSz="1466850">
              <a:lnSpc>
                <a:spcPts val="3200"/>
              </a:lnSpc>
              <a:spcBef>
                <a:spcPct val="0"/>
              </a:spcBef>
              <a:spcAft>
                <a:spcPct val="35000"/>
              </a:spcAft>
              <a:buFont typeface="+mj-lt"/>
              <a:buAutoNum type="arabicPeriod" startAt="2"/>
            </a:pPr>
            <a:r>
              <a:rPr lang="fr-FR" sz="3200" b="1" kern="1200" dirty="0">
                <a:solidFill>
                  <a:schemeClr val="bg1"/>
                </a:solidFill>
                <a:latin typeface="Branding Black" pitchFamily="2" charset="77"/>
                <a:ea typeface="+mn-lt"/>
                <a:cs typeface="+mn-lt"/>
              </a:rPr>
              <a:t>GÉRENT LES PRAIRIES PAR LES BOVINS</a:t>
            </a:r>
            <a:endParaRPr lang="en-US" sz="3200" b="1" kern="1200" dirty="0">
              <a:solidFill>
                <a:schemeClr val="bg1"/>
              </a:solidFill>
              <a:latin typeface="Branding Black" pitchFamily="2" charset="77"/>
              <a:ea typeface="+mn-lt"/>
              <a:cs typeface="+mn-lt"/>
            </a:endParaRPr>
          </a:p>
        </p:txBody>
      </p:sp>
      <p:sp>
        <p:nvSpPr>
          <p:cNvPr id="23" name="Content Placeholder 2">
            <a:extLst>
              <a:ext uri="{FF2B5EF4-FFF2-40B4-BE49-F238E27FC236}">
                <a16:creationId xmlns:a16="http://schemas.microsoft.com/office/drawing/2014/main" id="{936CAC93-AC3F-FB4F-9691-F799FC2D8FE5}"/>
              </a:ext>
            </a:extLst>
          </p:cNvPr>
          <p:cNvSpPr txBox="1">
            <a:spLocks/>
          </p:cNvSpPr>
          <p:nvPr>
            <p:custDataLst>
              <p:tags r:id="rId2"/>
            </p:custDataLst>
          </p:nvPr>
        </p:nvSpPr>
        <p:spPr>
          <a:xfrm>
            <a:off x="816492" y="873318"/>
            <a:ext cx="5108820" cy="1944268"/>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fr-FR" sz="5600" b="1" dirty="0">
                <a:solidFill>
                  <a:schemeClr val="bg1"/>
                </a:solidFill>
                <a:latin typeface="Branding Black" pitchFamily="2" charset="77"/>
              </a:rPr>
              <a:t>COMMENT LES ÉLEVEURS DE BÉTAIL </a:t>
            </a:r>
            <a:r>
              <a:rPr lang="en-CA" sz="5600" b="1" dirty="0">
                <a:solidFill>
                  <a:srgbClr val="E9E642"/>
                </a:solidFill>
                <a:latin typeface="Branding Black" pitchFamily="2" charset="77"/>
              </a:rPr>
              <a:t>AIDENT-ILS?</a:t>
            </a:r>
          </a:p>
        </p:txBody>
      </p:sp>
      <p:grpSp>
        <p:nvGrpSpPr>
          <p:cNvPr id="5" name="Group 4">
            <a:extLst>
              <a:ext uri="{FF2B5EF4-FFF2-40B4-BE49-F238E27FC236}">
                <a16:creationId xmlns:a16="http://schemas.microsoft.com/office/drawing/2014/main" id="{FE3526F9-D47F-1A40-A9C8-A1E477EC7044}"/>
              </a:ext>
            </a:extLst>
          </p:cNvPr>
          <p:cNvGrpSpPr/>
          <p:nvPr>
            <p:custDataLst>
              <p:tags r:id="rId3"/>
            </p:custDataLst>
          </p:nvPr>
        </p:nvGrpSpPr>
        <p:grpSpPr>
          <a:xfrm>
            <a:off x="6234772" y="626396"/>
            <a:ext cx="5468885" cy="5473435"/>
            <a:chOff x="6234772" y="626396"/>
            <a:chExt cx="5468885" cy="5473435"/>
          </a:xfrm>
        </p:grpSpPr>
        <p:sp>
          <p:nvSpPr>
            <p:cNvPr id="26" name="Oval 25">
              <a:extLst>
                <a:ext uri="{FF2B5EF4-FFF2-40B4-BE49-F238E27FC236}">
                  <a16:creationId xmlns:a16="http://schemas.microsoft.com/office/drawing/2014/main" id="{B77045DA-DA50-864C-9986-AB2AED6404E5}"/>
                </a:ext>
              </a:extLst>
            </p:cNvPr>
            <p:cNvSpPr/>
            <p:nvPr/>
          </p:nvSpPr>
          <p:spPr>
            <a:xfrm>
              <a:off x="8047348" y="626396"/>
              <a:ext cx="1878273" cy="187827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DE18CCCB-0CEE-2345-B1A8-C9B8B3AF623E}"/>
                </a:ext>
              </a:extLst>
            </p:cNvPr>
            <p:cNvSpPr/>
            <p:nvPr/>
          </p:nvSpPr>
          <p:spPr>
            <a:xfrm>
              <a:off x="9821038" y="2060102"/>
              <a:ext cx="1878273" cy="187827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7403649E-1D3E-8847-B3E9-F390B99E4D9A}"/>
                </a:ext>
              </a:extLst>
            </p:cNvPr>
            <p:cNvSpPr txBox="1">
              <a:spLocks/>
            </p:cNvSpPr>
            <p:nvPr/>
          </p:nvSpPr>
          <p:spPr>
            <a:xfrm>
              <a:off x="8047900" y="1254168"/>
              <a:ext cx="1878273" cy="58384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1800" b="1" dirty="0">
                  <a:latin typeface="Branding BoldItalic" pitchFamily="2" charset="77"/>
                  <a:ea typeface="+mn-lt"/>
                  <a:cs typeface="+mn-lt"/>
                </a:rPr>
                <a:t>Conserver les sols </a:t>
              </a:r>
            </a:p>
          </p:txBody>
        </p:sp>
        <p:sp>
          <p:nvSpPr>
            <p:cNvPr id="32" name="Content Placeholder 2">
              <a:extLst>
                <a:ext uri="{FF2B5EF4-FFF2-40B4-BE49-F238E27FC236}">
                  <a16:creationId xmlns:a16="http://schemas.microsoft.com/office/drawing/2014/main" id="{A96E993D-477F-EB40-8A03-8798F8B3DD5F}"/>
                </a:ext>
              </a:extLst>
            </p:cNvPr>
            <p:cNvSpPr txBox="1">
              <a:spLocks/>
            </p:cNvSpPr>
            <p:nvPr/>
          </p:nvSpPr>
          <p:spPr>
            <a:xfrm>
              <a:off x="9825384" y="2687875"/>
              <a:ext cx="1878273" cy="7569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fr-FR" sz="1800" b="1" dirty="0">
                  <a:latin typeface="Branding BoldItalic" pitchFamily="2" charset="77"/>
                  <a:ea typeface="+mn-lt"/>
                  <a:cs typeface="+mn-lt"/>
                </a:rPr>
                <a:t>Fournir de l'eau potable </a:t>
              </a:r>
              <a:endParaRPr lang="en-US" sz="1800" b="1" dirty="0">
                <a:latin typeface="Branding BoldItalic" pitchFamily="2" charset="77"/>
                <a:ea typeface="+mn-lt"/>
                <a:cs typeface="+mn-lt"/>
              </a:endParaRPr>
            </a:p>
          </p:txBody>
        </p:sp>
        <p:sp>
          <p:nvSpPr>
            <p:cNvPr id="33" name="Oval 32">
              <a:extLst>
                <a:ext uri="{FF2B5EF4-FFF2-40B4-BE49-F238E27FC236}">
                  <a16:creationId xmlns:a16="http://schemas.microsoft.com/office/drawing/2014/main" id="{8E225248-FC49-394F-80E4-A0359D0A3120}"/>
                </a:ext>
              </a:extLst>
            </p:cNvPr>
            <p:cNvSpPr/>
            <p:nvPr/>
          </p:nvSpPr>
          <p:spPr>
            <a:xfrm>
              <a:off x="6937182" y="4221558"/>
              <a:ext cx="1878273" cy="187827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B2F7BAD7-CE02-D74B-98F3-543E7E8908DC}"/>
                </a:ext>
              </a:extLst>
            </p:cNvPr>
            <p:cNvSpPr/>
            <p:nvPr/>
          </p:nvSpPr>
          <p:spPr>
            <a:xfrm>
              <a:off x="9245894" y="4221558"/>
              <a:ext cx="1878273" cy="187827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ontent Placeholder 2">
              <a:extLst>
                <a:ext uri="{FF2B5EF4-FFF2-40B4-BE49-F238E27FC236}">
                  <a16:creationId xmlns:a16="http://schemas.microsoft.com/office/drawing/2014/main" id="{D0E322DC-EC6C-4746-A9F2-21889A753BF8}"/>
                </a:ext>
              </a:extLst>
            </p:cNvPr>
            <p:cNvSpPr txBox="1">
              <a:spLocks/>
            </p:cNvSpPr>
            <p:nvPr/>
          </p:nvSpPr>
          <p:spPr>
            <a:xfrm>
              <a:off x="6937684" y="4771148"/>
              <a:ext cx="1878273" cy="99952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fr-FR" sz="1800" b="1" dirty="0">
                  <a:latin typeface="Branding BoldItalic" pitchFamily="2" charset="77"/>
                  <a:ea typeface="+mn-lt"/>
                  <a:cs typeface="+mn-lt"/>
                </a:rPr>
                <a:t>Protéger des inondations et de la sécheresse </a:t>
              </a:r>
              <a:endParaRPr lang="en-US" sz="1800" b="1" dirty="0">
                <a:latin typeface="Branding BoldItalic" pitchFamily="2" charset="77"/>
                <a:ea typeface="+mn-lt"/>
                <a:cs typeface="+mn-lt"/>
              </a:endParaRPr>
            </a:p>
          </p:txBody>
        </p:sp>
        <p:sp>
          <p:nvSpPr>
            <p:cNvPr id="36" name="Content Placeholder 2">
              <a:extLst>
                <a:ext uri="{FF2B5EF4-FFF2-40B4-BE49-F238E27FC236}">
                  <a16:creationId xmlns:a16="http://schemas.microsoft.com/office/drawing/2014/main" id="{E9A345ED-CC94-7541-B0E7-160A30EE241E}"/>
                </a:ext>
              </a:extLst>
            </p:cNvPr>
            <p:cNvSpPr txBox="1">
              <a:spLocks/>
            </p:cNvSpPr>
            <p:nvPr/>
          </p:nvSpPr>
          <p:spPr>
            <a:xfrm>
              <a:off x="9246446" y="4843618"/>
              <a:ext cx="1878273" cy="77843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1800" b="1" dirty="0" err="1">
                  <a:latin typeface="Branding BoldItalic" pitchFamily="2" charset="77"/>
                  <a:ea typeface="+mn-lt"/>
                  <a:cs typeface="+mn-lt"/>
                </a:rPr>
                <a:t>Améliorer</a:t>
              </a:r>
              <a:r>
                <a:rPr lang="en-US" sz="1800" b="1" dirty="0">
                  <a:latin typeface="Branding BoldItalic" pitchFamily="2" charset="77"/>
                  <a:ea typeface="+mn-lt"/>
                  <a:cs typeface="+mn-lt"/>
                </a:rPr>
                <a:t> la </a:t>
              </a:r>
              <a:r>
                <a:rPr lang="en-US" sz="1800" b="1" dirty="0" err="1">
                  <a:latin typeface="Branding BoldItalic" pitchFamily="2" charset="77"/>
                  <a:ea typeface="+mn-lt"/>
                  <a:cs typeface="+mn-lt"/>
                </a:rPr>
                <a:t>biodiversité</a:t>
              </a:r>
              <a:r>
                <a:rPr lang="en-US" sz="1800" b="1" dirty="0">
                  <a:latin typeface="Branding BoldItalic" pitchFamily="2" charset="77"/>
                  <a:ea typeface="+mn-lt"/>
                  <a:cs typeface="+mn-lt"/>
                </a:rPr>
                <a:t> </a:t>
              </a:r>
            </a:p>
          </p:txBody>
        </p:sp>
        <p:sp>
          <p:nvSpPr>
            <p:cNvPr id="24" name="Oval 23">
              <a:extLst>
                <a:ext uri="{FF2B5EF4-FFF2-40B4-BE49-F238E27FC236}">
                  <a16:creationId xmlns:a16="http://schemas.microsoft.com/office/drawing/2014/main" id="{025DE1B0-6FCA-8545-B224-EAD34E53CCC9}"/>
                </a:ext>
              </a:extLst>
            </p:cNvPr>
            <p:cNvSpPr/>
            <p:nvPr/>
          </p:nvSpPr>
          <p:spPr>
            <a:xfrm>
              <a:off x="6234772" y="2060102"/>
              <a:ext cx="1878273" cy="187827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ontent Placeholder 2">
              <a:extLst>
                <a:ext uri="{FF2B5EF4-FFF2-40B4-BE49-F238E27FC236}">
                  <a16:creationId xmlns:a16="http://schemas.microsoft.com/office/drawing/2014/main" id="{7E42B2A6-E1FC-C142-87E8-D65FC6481DB5}"/>
                </a:ext>
              </a:extLst>
            </p:cNvPr>
            <p:cNvSpPr txBox="1">
              <a:spLocks/>
            </p:cNvSpPr>
            <p:nvPr/>
          </p:nvSpPr>
          <p:spPr>
            <a:xfrm>
              <a:off x="6235274" y="2687873"/>
              <a:ext cx="1878273" cy="79897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1800" b="1" dirty="0">
                  <a:latin typeface="Branding BoldItalic" pitchFamily="2" charset="77"/>
                  <a:ea typeface="+mn-lt"/>
                  <a:cs typeface="+mn-lt"/>
                </a:rPr>
                <a:t>Stocker le </a:t>
              </a:r>
              <a:r>
                <a:rPr lang="en-US" sz="1800" b="1" dirty="0" err="1">
                  <a:latin typeface="Branding BoldItalic" pitchFamily="2" charset="77"/>
                  <a:ea typeface="+mn-lt"/>
                  <a:cs typeface="+mn-lt"/>
                </a:rPr>
                <a:t>carbone</a:t>
              </a:r>
              <a:r>
                <a:rPr lang="en-US" sz="1800" b="1" dirty="0">
                  <a:latin typeface="Branding BoldItalic" pitchFamily="2" charset="77"/>
                  <a:ea typeface="+mn-lt"/>
                  <a:cs typeface="+mn-lt"/>
                </a:rPr>
                <a:t> </a:t>
              </a:r>
            </a:p>
          </p:txBody>
        </p:sp>
        <p:sp>
          <p:nvSpPr>
            <p:cNvPr id="37" name="Content Placeholder 2">
              <a:extLst>
                <a:ext uri="{FF2B5EF4-FFF2-40B4-BE49-F238E27FC236}">
                  <a16:creationId xmlns:a16="http://schemas.microsoft.com/office/drawing/2014/main" id="{51B034F1-8B54-254B-A7E5-B04C5391089B}"/>
                </a:ext>
              </a:extLst>
            </p:cNvPr>
            <p:cNvSpPr txBox="1">
              <a:spLocks/>
            </p:cNvSpPr>
            <p:nvPr/>
          </p:nvSpPr>
          <p:spPr>
            <a:xfrm>
              <a:off x="7925762" y="3325323"/>
              <a:ext cx="2121444" cy="798975"/>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400"/>
                </a:lnSpc>
                <a:buFont typeface="Arial" panose="020B0604020202020204" pitchFamily="34" charset="0"/>
                <a:buNone/>
              </a:pPr>
              <a:r>
                <a:rPr lang="en-CA" sz="3200" b="1" dirty="0">
                  <a:solidFill>
                    <a:schemeClr val="bg1"/>
                  </a:solidFill>
                  <a:latin typeface="Branding Black" pitchFamily="2" charset="77"/>
                </a:rPr>
                <a:t>LES AVANTAGES </a:t>
              </a:r>
              <a:endParaRPr lang="en-CA" sz="3200" b="1" dirty="0">
                <a:solidFill>
                  <a:srgbClr val="E9E642"/>
                </a:solidFill>
                <a:latin typeface="Branding Black" pitchFamily="2" charset="77"/>
              </a:endParaRPr>
            </a:p>
          </p:txBody>
        </p:sp>
      </p:grpSp>
      <p:pic>
        <p:nvPicPr>
          <p:cNvPr id="2" name="Picture 2">
            <a:extLst>
              <a:ext uri="{FF2B5EF4-FFF2-40B4-BE49-F238E27FC236}">
                <a16:creationId xmlns:a16="http://schemas.microsoft.com/office/drawing/2014/main" id="{14621D11-C79A-DC7F-CF12-5E18953E10BD}"/>
              </a:ext>
            </a:extLst>
          </p:cNvPr>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8745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837534D-A722-854B-A97C-8334BAE30276}"/>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64974997-797E-A940-AAD8-9D8777C2B5B4}"/>
              </a:ext>
            </a:extLst>
          </p:cNvPr>
          <p:cNvPicPr>
            <a:picLocks noChangeAspect="1"/>
          </p:cNvPicPr>
          <p:nvPr>
            <p:custDataLst>
              <p:tags r:id="rId2"/>
            </p:custDataLst>
          </p:nvPr>
        </p:nvPicPr>
        <p:blipFill>
          <a:blip r:embed="rId7"/>
          <a:stretch>
            <a:fillRect/>
          </a:stretch>
        </p:blipFill>
        <p:spPr>
          <a:xfrm>
            <a:off x="863600" y="0"/>
            <a:ext cx="1754205" cy="1819176"/>
          </a:xfrm>
          <a:prstGeom prst="rect">
            <a:avLst/>
          </a:prstGeom>
        </p:spPr>
      </p:pic>
      <p:sp>
        <p:nvSpPr>
          <p:cNvPr id="2" name="TextBox 1">
            <a:extLst>
              <a:ext uri="{FF2B5EF4-FFF2-40B4-BE49-F238E27FC236}">
                <a16:creationId xmlns:a16="http://schemas.microsoft.com/office/drawing/2014/main" id="{EB86230E-4C2E-406B-6E5E-6897EB9DABB0}"/>
              </a:ext>
            </a:extLst>
          </p:cNvPr>
          <p:cNvSpPr txBox="1"/>
          <p:nvPr>
            <p:custDataLst>
              <p:tags r:id="rId3"/>
            </p:custDataLst>
          </p:nvPr>
        </p:nvSpPr>
        <p:spPr>
          <a:xfrm>
            <a:off x="612475" y="4451230"/>
            <a:ext cx="11340859"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1" i="0" u="none" strike="noStrike" kern="1200" cap="none" spc="0" normalizeH="0" baseline="0" noProof="0" dirty="0" err="1">
                <a:ln>
                  <a:noFill/>
                </a:ln>
                <a:solidFill>
                  <a:srgbClr val="FFFFFF"/>
                </a:solidFill>
                <a:effectLst/>
                <a:uLnTx/>
                <a:uFillTx/>
                <a:latin typeface="Branding SemiBold"/>
                <a:ea typeface="+mn-ea"/>
                <a:cs typeface="+mn-cs"/>
              </a:rPr>
              <a:t>Créé</a:t>
            </a:r>
            <a:r>
              <a:rPr kumimoji="0" lang="en-CA" sz="2400" b="1" i="0" u="none" strike="noStrike" kern="1200" cap="none" spc="0" normalizeH="0" baseline="0" noProof="0" dirty="0">
                <a:ln>
                  <a:noFill/>
                </a:ln>
                <a:solidFill>
                  <a:srgbClr val="FFFFFF"/>
                </a:solidFill>
                <a:effectLst/>
                <a:uLnTx/>
                <a:uFillTx/>
                <a:latin typeface="Branding SemiBold"/>
                <a:ea typeface="+mn-ea"/>
                <a:cs typeface="+mn-cs"/>
              </a:rPr>
              <a:t> </a:t>
            </a:r>
            <a:r>
              <a:rPr kumimoji="0" lang="en-CA" sz="2400" b="1" i="0" u="none" strike="noStrike" kern="1200" cap="none" spc="0" normalizeH="0" baseline="0" noProof="0" dirty="0" err="1">
                <a:ln>
                  <a:noFill/>
                </a:ln>
                <a:solidFill>
                  <a:srgbClr val="FFFFFF"/>
                </a:solidFill>
                <a:effectLst/>
                <a:uLnTx/>
                <a:uFillTx/>
                <a:latin typeface="Branding SemiBold"/>
                <a:ea typeface="+mn-ea"/>
                <a:cs typeface="+mn-cs"/>
              </a:rPr>
              <a:t>en</a:t>
            </a:r>
            <a:r>
              <a:rPr kumimoji="0" lang="en-CA" sz="2400" b="1" i="0" u="none" strike="noStrike" kern="1200" cap="none" spc="0" normalizeH="0" baseline="0" noProof="0" dirty="0">
                <a:ln>
                  <a:noFill/>
                </a:ln>
                <a:solidFill>
                  <a:srgbClr val="FFFFFF"/>
                </a:solidFill>
                <a:effectLst/>
                <a:uLnTx/>
                <a:uFillTx/>
                <a:latin typeface="Branding SemiBold"/>
                <a:ea typeface="+mn-ea"/>
                <a:cs typeface="+mn-cs"/>
              </a:rPr>
              <a:t> </a:t>
            </a:r>
            <a:r>
              <a:rPr kumimoji="0" lang="en-CA" sz="2400" b="1" i="0" u="none" strike="noStrike" kern="1200" cap="none" spc="0" normalizeH="0" baseline="0" noProof="0" dirty="0" err="1">
                <a:ln>
                  <a:noFill/>
                </a:ln>
                <a:solidFill>
                  <a:srgbClr val="FFFFFF"/>
                </a:solidFill>
                <a:effectLst/>
                <a:uLnTx/>
                <a:uFillTx/>
                <a:latin typeface="Branding SemiBold"/>
                <a:ea typeface="+mn-ea"/>
                <a:cs typeface="+mn-cs"/>
              </a:rPr>
              <a:t>partenariat</a:t>
            </a:r>
            <a:r>
              <a:rPr kumimoji="0" lang="en-CA" sz="2400" b="1" i="0" u="none" strike="noStrike" kern="1200" cap="none" spc="0" normalizeH="0" baseline="0" noProof="0" dirty="0">
                <a:ln>
                  <a:noFill/>
                </a:ln>
                <a:solidFill>
                  <a:srgbClr val="FFFFFF"/>
                </a:solidFill>
                <a:effectLst/>
                <a:uLnTx/>
                <a:uFillTx/>
                <a:latin typeface="Branding SemiBold"/>
                <a:ea typeface="+mn-ea"/>
                <a:cs typeface="+mn-cs"/>
              </a:rPr>
              <a:t> avec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FFFF66"/>
                </a:solidFill>
                <a:effectLst/>
                <a:uLnTx/>
                <a:uFillTx/>
                <a:latin typeface="Branding SemiBold"/>
                <a:ea typeface="+mn-ea"/>
                <a:cs typeface="+mn-cs"/>
              </a:rPr>
              <a:t>Dr. Kyle </a:t>
            </a:r>
            <a:r>
              <a:rPr kumimoji="0" lang="en-CA" sz="1800" b="1" i="0" u="none" strike="noStrike" kern="1200" cap="none" spc="0" normalizeH="0" baseline="0" noProof="0" dirty="0" err="1">
                <a:ln>
                  <a:noFill/>
                </a:ln>
                <a:solidFill>
                  <a:srgbClr val="FFFF66"/>
                </a:solidFill>
                <a:effectLst/>
                <a:uLnTx/>
                <a:uFillTx/>
                <a:latin typeface="Branding SemiBold"/>
                <a:ea typeface="+mn-ea"/>
                <a:cs typeface="+mn-cs"/>
              </a:rPr>
              <a:t>Bobiwash</a:t>
            </a:r>
            <a:r>
              <a:rPr kumimoji="0" lang="en-CA" sz="1800" b="1" i="0" u="none" strike="noStrike" kern="1200" cap="none" spc="0" normalizeH="0" baseline="0" noProof="0" dirty="0">
                <a:ln>
                  <a:noFill/>
                </a:ln>
                <a:solidFill>
                  <a:srgbClr val="FFFFFF"/>
                </a:solidFill>
                <a:effectLst/>
                <a:uLnTx/>
                <a:uFillTx/>
                <a:latin typeface="Branding SemiBold"/>
                <a:ea typeface="+mn-ea"/>
                <a:cs typeface="+mn-cs"/>
              </a:rPr>
              <a:t>; </a:t>
            </a:r>
            <a:r>
              <a:rPr kumimoji="0" lang="fr-FR" sz="1800" b="1" i="0" u="none" strike="noStrike" kern="1200" cap="none" spc="0" normalizeH="0" baseline="0" noProof="0" dirty="0">
                <a:ln>
                  <a:noFill/>
                </a:ln>
                <a:solidFill>
                  <a:srgbClr val="FFFFFF"/>
                </a:solidFill>
                <a:effectLst/>
                <a:uLnTx/>
                <a:uFillTx/>
                <a:latin typeface="Branding SemiBold"/>
                <a:ea typeface="+mn-ea"/>
                <a:cs typeface="+mn-cs"/>
              </a:rPr>
              <a:t>Faculté des sciences agricoles et alimentaires, Université de Manitoba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FFFF66"/>
                </a:solidFill>
                <a:effectLst/>
                <a:uLnTx/>
                <a:uFillTx/>
                <a:latin typeface="Branding SemiBold"/>
                <a:ea typeface="+mn-ea"/>
                <a:cs typeface="+mn-cs"/>
              </a:rPr>
              <a:t>Karli Reimer;</a:t>
            </a:r>
            <a:r>
              <a:rPr kumimoji="0" lang="en-CA" sz="1800" b="1" i="0" u="none" strike="noStrike" kern="1200" cap="none" spc="0" normalizeH="0" baseline="0" noProof="0" dirty="0">
                <a:ln>
                  <a:noFill/>
                </a:ln>
                <a:solidFill>
                  <a:srgbClr val="FFFFFF"/>
                </a:solidFill>
                <a:effectLst/>
                <a:uLnTx/>
                <a:uFillTx/>
                <a:latin typeface="Branding SemiBold"/>
                <a:ea typeface="+mn-ea"/>
                <a:cs typeface="+mn-cs"/>
              </a:rPr>
              <a:t> </a:t>
            </a:r>
            <a:r>
              <a:rPr kumimoji="0" lang="fr-FR" sz="1800" b="1" i="0" u="none" strike="noStrike" kern="1200" cap="none" spc="0" normalizeH="0" baseline="0" noProof="0" dirty="0">
                <a:ln>
                  <a:noFill/>
                </a:ln>
                <a:solidFill>
                  <a:srgbClr val="FFFFFF"/>
                </a:solidFill>
                <a:effectLst/>
                <a:uLnTx/>
                <a:uFillTx/>
                <a:latin typeface="Branding SemiBold"/>
                <a:ea typeface="+mn-ea"/>
                <a:cs typeface="+mn-cs"/>
              </a:rPr>
              <a:t>Spécialiste des communications, Canards Illimités Canada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FFFF66"/>
                </a:solidFill>
                <a:effectLst/>
                <a:uLnTx/>
                <a:uFillTx/>
                <a:latin typeface="Branding SemiBold"/>
                <a:ea typeface="+mn-ea"/>
                <a:cs typeface="+mn-cs"/>
              </a:rPr>
              <a:t>Kristine Tapley</a:t>
            </a:r>
            <a:r>
              <a:rPr kumimoji="0" lang="en-CA" sz="1800" b="1" i="0" u="none" strike="noStrike" kern="1200" cap="none" spc="0" normalizeH="0" baseline="0" noProof="0" dirty="0">
                <a:ln>
                  <a:noFill/>
                </a:ln>
                <a:solidFill>
                  <a:srgbClr val="FFFFFF"/>
                </a:solidFill>
                <a:effectLst/>
                <a:uLnTx/>
                <a:uFillTx/>
                <a:latin typeface="Branding SemiBold"/>
                <a:ea typeface="+mn-ea"/>
                <a:cs typeface="+mn-cs"/>
              </a:rPr>
              <a:t>; </a:t>
            </a:r>
            <a:r>
              <a:rPr kumimoji="0" lang="fr-FR" sz="1800" b="1" i="0" u="none" strike="noStrike" kern="1200" cap="none" spc="0" normalizeH="0" baseline="0" noProof="0" dirty="0">
                <a:ln>
                  <a:noFill/>
                </a:ln>
                <a:solidFill>
                  <a:srgbClr val="FFFFFF"/>
                </a:solidFill>
                <a:effectLst/>
                <a:uLnTx/>
                <a:uFillTx/>
                <a:latin typeface="Branding SemiBold"/>
                <a:ea typeface="+mn-ea"/>
                <a:cs typeface="+mn-cs"/>
              </a:rPr>
              <a:t>Cheffe national de la durabilité, Canards Illimités Canada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FFFF66"/>
                </a:solidFill>
                <a:effectLst/>
                <a:uLnTx/>
                <a:uFillTx/>
                <a:latin typeface="Branding SemiBold"/>
                <a:ea typeface="+mn-ea"/>
                <a:cs typeface="+mn-cs"/>
              </a:rPr>
              <a:t>Jim Devries</a:t>
            </a:r>
            <a:r>
              <a:rPr kumimoji="0" lang="en-CA" sz="1800" b="1" i="0" u="none" strike="noStrike" kern="1200" cap="none" spc="0" normalizeH="0" baseline="0" noProof="0" dirty="0">
                <a:ln>
                  <a:noFill/>
                </a:ln>
                <a:solidFill>
                  <a:srgbClr val="FFFFFF"/>
                </a:solidFill>
                <a:effectLst/>
                <a:uLnTx/>
                <a:uFillTx/>
                <a:latin typeface="Branding SemiBold"/>
                <a:ea typeface="+mn-ea"/>
                <a:cs typeface="+mn-cs"/>
              </a:rPr>
              <a:t>; </a:t>
            </a:r>
            <a:r>
              <a:rPr kumimoji="0" lang="fr-FR" sz="1800" b="1" i="0" u="none" strike="noStrike" kern="1200" cap="none" spc="0" normalizeH="0" baseline="0" noProof="0" dirty="0">
                <a:ln>
                  <a:noFill/>
                </a:ln>
                <a:solidFill>
                  <a:srgbClr val="FFFFFF"/>
                </a:solidFill>
                <a:effectLst/>
                <a:uLnTx/>
                <a:uFillTx/>
                <a:latin typeface="Branding SemiBold"/>
                <a:ea typeface="+mn-ea"/>
                <a:cs typeface="+mn-cs"/>
              </a:rPr>
              <a:t>Chercheur, Institut de recherche sur les milieux humides et la sauvagine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FFFF66"/>
                </a:solidFill>
                <a:effectLst/>
                <a:uLnTx/>
                <a:uFillTx/>
                <a:latin typeface="Branding SemiBold"/>
                <a:ea typeface="+mn-ea"/>
                <a:cs typeface="+mn-cs"/>
              </a:rPr>
              <a:t>Mary-Jane Orr</a:t>
            </a:r>
            <a:r>
              <a:rPr kumimoji="0" lang="en-CA" sz="1800" b="1" i="0" u="none" strike="noStrike" kern="1200" cap="none" spc="0" normalizeH="0" baseline="0" noProof="0" dirty="0">
                <a:ln>
                  <a:noFill/>
                </a:ln>
                <a:solidFill>
                  <a:srgbClr val="FFFFFF"/>
                </a:solidFill>
                <a:effectLst/>
                <a:uLnTx/>
                <a:uFillTx/>
                <a:latin typeface="Branding SemiBold"/>
                <a:ea typeface="+mn-ea"/>
                <a:cs typeface="+mn-cs"/>
              </a:rPr>
              <a:t>; </a:t>
            </a:r>
            <a:r>
              <a:rPr kumimoji="0" lang="fr-FR" sz="1800" b="1" i="0" u="none" strike="noStrike" kern="1200" cap="none" spc="0" normalizeH="0" baseline="0" noProof="0" dirty="0">
                <a:ln>
                  <a:noFill/>
                </a:ln>
                <a:solidFill>
                  <a:srgbClr val="FFFFFF"/>
                </a:solidFill>
                <a:effectLst/>
                <a:uLnTx/>
                <a:uFillTx/>
                <a:latin typeface="Branding SemiBold"/>
                <a:ea typeface="+mn-ea"/>
                <a:cs typeface="+mn-cs"/>
              </a:rPr>
              <a:t>Directrice générale, MBFI</a:t>
            </a:r>
            <a:br>
              <a:rPr kumimoji="0" lang="en-CA" sz="1800" b="1" i="0" u="none" strike="noStrike" kern="1200" cap="none" spc="0" normalizeH="0" baseline="0" noProof="0" dirty="0">
                <a:ln>
                  <a:noFill/>
                </a:ln>
                <a:solidFill>
                  <a:srgbClr val="FFFFFF"/>
                </a:solidFill>
                <a:effectLst/>
                <a:uLnTx/>
                <a:uFillTx/>
                <a:latin typeface="Branding SemiBold"/>
                <a:ea typeface="+mn-ea"/>
                <a:cs typeface="+mn-cs"/>
              </a:rPr>
            </a:br>
            <a:endParaRPr kumimoji="0" lang="en-CA" sz="1800" b="1" i="0" u="none" strike="noStrike" kern="1200" cap="none" spc="0" normalizeH="0" baseline="0" noProof="0" dirty="0">
              <a:ln>
                <a:noFill/>
              </a:ln>
              <a:solidFill>
                <a:srgbClr val="FFFFFF"/>
              </a:solidFill>
              <a:effectLst/>
              <a:uLnTx/>
              <a:uFillTx/>
              <a:latin typeface="Branding SemiBold"/>
              <a:ea typeface="+mn-ea"/>
              <a:cs typeface="+mn-cs"/>
            </a:endParaRPr>
          </a:p>
        </p:txBody>
      </p:sp>
      <p:pic>
        <p:nvPicPr>
          <p:cNvPr id="4" name="Picture 3" descr="A green duck with a red leaf and black text&#10;&#10;Description automatically generated">
            <a:extLst>
              <a:ext uri="{FF2B5EF4-FFF2-40B4-BE49-F238E27FC236}">
                <a16:creationId xmlns:a16="http://schemas.microsoft.com/office/drawing/2014/main" id="{88CFFD2D-1636-1A59-2E9F-B91C5A428407}"/>
              </a:ext>
            </a:extLst>
          </p:cNvPr>
          <p:cNvPicPr>
            <a:picLocks noChangeAspect="1"/>
          </p:cNvPicPr>
          <p:nvPr/>
        </p:nvPicPr>
        <p:blipFill>
          <a:blip r:embed="rId8"/>
          <a:stretch>
            <a:fillRect/>
          </a:stretch>
        </p:blipFill>
        <p:spPr>
          <a:xfrm>
            <a:off x="937399" y="184112"/>
            <a:ext cx="1619250" cy="1285875"/>
          </a:xfrm>
          <a:prstGeom prst="rect">
            <a:avLst/>
          </a:prstGeom>
        </p:spPr>
      </p:pic>
    </p:spTree>
    <p:extLst>
      <p:ext uri="{BB962C8B-B14F-4D97-AF65-F5344CB8AC3E}">
        <p14:creationId xmlns:p14="http://schemas.microsoft.com/office/powerpoint/2010/main" val="21966528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10DAD183-7E8D-8106-4B24-498A8A5FB201}"/>
              </a:ext>
            </a:extLst>
          </p:cNvPr>
          <p:cNvPicPr>
            <a:picLocks noChangeAspect="1" noChangeArrowheads="1"/>
          </p:cNvPicPr>
          <p:nvPr>
            <p:custDataLst>
              <p:tags r:id="rId1"/>
            </p:custDataLst>
          </p:nvPr>
        </p:nvPicPr>
        <p:blipFill rotWithShape="1">
          <a:blip r:embed="rId16">
            <a:extLst>
              <a:ext uri="{28A0092B-C50C-407E-A947-70E740481C1C}">
                <a14:useLocalDpi xmlns:a14="http://schemas.microsoft.com/office/drawing/2010/main" val="0"/>
              </a:ext>
            </a:extLst>
          </a:blip>
          <a:srcRect l="33457" t="302" r="19047" b="-302"/>
          <a:stretch/>
        </p:blipFill>
        <p:spPr bwMode="auto">
          <a:xfrm>
            <a:off x="7207975" y="-82961"/>
            <a:ext cx="4984025" cy="694096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06406F1A-5046-E543-A048-3C0B006157A0}"/>
              </a:ext>
            </a:extLst>
          </p:cNvPr>
          <p:cNvSpPr txBox="1">
            <a:spLocks/>
          </p:cNvSpPr>
          <p:nvPr>
            <p:custDataLst>
              <p:tags r:id="rId2"/>
            </p:custDataLst>
          </p:nvPr>
        </p:nvSpPr>
        <p:spPr>
          <a:xfrm>
            <a:off x="707328" y="3387519"/>
            <a:ext cx="5979734" cy="12089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sz="2400" b="1" dirty="0">
                <a:solidFill>
                  <a:prstClr val="white"/>
                </a:solidFill>
                <a:latin typeface="Branding SemiBold" pitchFamily="2" charset="77"/>
                <a:ea typeface="+mn-lt"/>
                <a:cs typeface="Calibri" panose="020F0502020204030204"/>
              </a:rPr>
              <a:t>Les éleveurs de bovins et de bétail peuvent contribuer à la sauvegarde de nos prairies de diverses manières !</a:t>
            </a:r>
            <a:endParaRPr kumimoji="0" lang="en-US" sz="2400" b="1" i="0" u="none" strike="noStrike" kern="1200" cap="none" spc="0" normalizeH="0" baseline="0" noProof="0" dirty="0">
              <a:ln>
                <a:noFill/>
              </a:ln>
              <a:solidFill>
                <a:prstClr val="white"/>
              </a:solidFill>
              <a:effectLst/>
              <a:uLnTx/>
              <a:uFillTx/>
              <a:latin typeface="Branding SemiBold" pitchFamily="2" charset="77"/>
              <a:ea typeface="+mn-lt"/>
              <a:cs typeface="Calibri" panose="020F0502020204030204"/>
            </a:endParaRPr>
          </a:p>
        </p:txBody>
      </p:sp>
      <p:sp>
        <p:nvSpPr>
          <p:cNvPr id="17" name="TextBox 16">
            <a:extLst>
              <a:ext uri="{FF2B5EF4-FFF2-40B4-BE49-F238E27FC236}">
                <a16:creationId xmlns:a16="http://schemas.microsoft.com/office/drawing/2014/main" id="{D5641577-98A9-CA73-21FE-CE6351490EEE}"/>
              </a:ext>
            </a:extLst>
          </p:cNvPr>
          <p:cNvSpPr txBox="1"/>
          <p:nvPr>
            <p:custDataLst>
              <p:tags r:id="rId3"/>
            </p:custDataLst>
          </p:nvPr>
        </p:nvSpPr>
        <p:spPr>
          <a:xfrm>
            <a:off x="1138102" y="6172239"/>
            <a:ext cx="1828800" cy="504049"/>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lang="en-US" sz="1600" dirty="0">
                <a:solidFill>
                  <a:prstClr val="white"/>
                </a:solidFill>
                <a:latin typeface="Branding Medium" pitchFamily="2" charset="77"/>
                <a:ea typeface="+mn-lt"/>
                <a:cs typeface="Calibri" panose="020F0502020204030204"/>
              </a:rPr>
              <a:t>CONSERVE L'HABITAT</a:t>
            </a:r>
            <a:endParaRPr kumimoji="0" lang="en-CA"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CF71244-DE5F-BC0B-669F-22FB5BCBD668}"/>
              </a:ext>
            </a:extLst>
          </p:cNvPr>
          <p:cNvSpPr txBox="1"/>
          <p:nvPr>
            <p:custDataLst>
              <p:tags r:id="rId4"/>
            </p:custDataLst>
          </p:nvPr>
        </p:nvSpPr>
        <p:spPr>
          <a:xfrm>
            <a:off x="3954488" y="6172365"/>
            <a:ext cx="1828800" cy="504049"/>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Branding Medium" pitchFamily="2" charset="77"/>
                <a:ea typeface="+mn-lt"/>
                <a:cs typeface="Calibri" panose="020F0502020204030204"/>
              </a:rPr>
              <a:t>AMÉLIORE LA BIODIVERSITÉ</a:t>
            </a:r>
            <a:endParaRPr kumimoji="0" lang="en-CA"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Flowchart: Connector 9">
            <a:extLst>
              <a:ext uri="{FF2B5EF4-FFF2-40B4-BE49-F238E27FC236}">
                <a16:creationId xmlns:a16="http://schemas.microsoft.com/office/drawing/2014/main" id="{E067696E-039C-DA31-A830-5B280B5CDD6B}"/>
              </a:ext>
            </a:extLst>
          </p:cNvPr>
          <p:cNvSpPr/>
          <p:nvPr>
            <p:custDataLst>
              <p:tags r:id="rId5"/>
            </p:custDataLst>
          </p:nvPr>
        </p:nvSpPr>
        <p:spPr>
          <a:xfrm>
            <a:off x="1359099" y="4596488"/>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lowchart: Connector 11">
            <a:extLst>
              <a:ext uri="{FF2B5EF4-FFF2-40B4-BE49-F238E27FC236}">
                <a16:creationId xmlns:a16="http://schemas.microsoft.com/office/drawing/2014/main" id="{72FAC560-D9DA-38C3-0E2E-BA5AC5024E71}"/>
              </a:ext>
            </a:extLst>
          </p:cNvPr>
          <p:cNvSpPr/>
          <p:nvPr>
            <p:custDataLst>
              <p:tags r:id="rId6"/>
            </p:custDataLst>
          </p:nvPr>
        </p:nvSpPr>
        <p:spPr>
          <a:xfrm>
            <a:off x="4179426" y="4596614"/>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Content Placeholder 2">
            <a:extLst>
              <a:ext uri="{FF2B5EF4-FFF2-40B4-BE49-F238E27FC236}">
                <a16:creationId xmlns:a16="http://schemas.microsoft.com/office/drawing/2014/main" id="{09658352-0B92-2C47-BF45-F4AED3052FA2}"/>
              </a:ext>
            </a:extLst>
          </p:cNvPr>
          <p:cNvSpPr txBox="1">
            <a:spLocks/>
          </p:cNvSpPr>
          <p:nvPr>
            <p:custDataLst>
              <p:tags r:id="rId7"/>
            </p:custDataLst>
          </p:nvPr>
        </p:nvSpPr>
        <p:spPr>
          <a:xfrm>
            <a:off x="707328" y="627626"/>
            <a:ext cx="4774033" cy="6546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4000"/>
              </a:lnSpc>
              <a:spcBef>
                <a:spcPts val="1000"/>
              </a:spcBef>
              <a:spcAft>
                <a:spcPts val="0"/>
              </a:spcAft>
              <a:buClrTx/>
              <a:buSzTx/>
              <a:buFont typeface="Arial" panose="020B0604020202020204" pitchFamily="34" charset="0"/>
              <a:buNone/>
              <a:tabLst/>
              <a:defRPr/>
            </a:pPr>
            <a:r>
              <a:rPr lang="en-CA" sz="2400" b="1" dirty="0">
                <a:solidFill>
                  <a:prstClr val="white"/>
                </a:solidFill>
                <a:latin typeface="Branding Bold" pitchFamily="2" charset="77"/>
              </a:rPr>
              <a:t>1</a:t>
            </a:r>
            <a:r>
              <a:rPr kumimoji="0" lang="en-CA" sz="2400" b="1" i="0" u="none" strike="noStrike" kern="1200" cap="none" spc="0" normalizeH="0" baseline="0" noProof="0" dirty="0">
                <a:ln>
                  <a:noFill/>
                </a:ln>
                <a:solidFill>
                  <a:prstClr val="white"/>
                </a:solidFill>
                <a:effectLst/>
                <a:uLnTx/>
                <a:uFillTx/>
                <a:latin typeface="Branding Bold" pitchFamily="2" charset="77"/>
                <a:ea typeface="+mn-ea"/>
                <a:cs typeface="+mn-cs"/>
              </a:rPr>
              <a:t>. PROTÉGER L'HABITAT EXISTANT</a:t>
            </a:r>
            <a:endParaRPr kumimoji="0" lang="en-CA" sz="2400" b="1" i="0" u="none" strike="noStrike" kern="1200" cap="none" spc="0" normalizeH="0" baseline="0" noProof="0" dirty="0">
              <a:ln>
                <a:noFill/>
              </a:ln>
              <a:solidFill>
                <a:srgbClr val="E9E642"/>
              </a:solidFill>
              <a:effectLst/>
              <a:uLnTx/>
              <a:uFillTx/>
              <a:latin typeface="Branding Bold" pitchFamily="2" charset="77"/>
              <a:ea typeface="+mn-ea"/>
              <a:cs typeface="+mn-cs"/>
            </a:endParaRPr>
          </a:p>
        </p:txBody>
      </p:sp>
      <p:sp>
        <p:nvSpPr>
          <p:cNvPr id="6" name="Rectangle 5">
            <a:extLst>
              <a:ext uri="{FF2B5EF4-FFF2-40B4-BE49-F238E27FC236}">
                <a16:creationId xmlns:a16="http://schemas.microsoft.com/office/drawing/2014/main" id="{5B3B9214-677E-58C2-0BB7-E40726ABBDF9}"/>
              </a:ext>
            </a:extLst>
          </p:cNvPr>
          <p:cNvSpPr/>
          <p:nvPr>
            <p:custDataLst>
              <p:tags r:id="rId8"/>
            </p:custDataLst>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Content Placeholder 2">
            <a:extLst>
              <a:ext uri="{FF2B5EF4-FFF2-40B4-BE49-F238E27FC236}">
                <a16:creationId xmlns:a16="http://schemas.microsoft.com/office/drawing/2014/main" id="{EC3D9119-7B24-2A08-AB52-1031086A5B4D}"/>
              </a:ext>
            </a:extLst>
          </p:cNvPr>
          <p:cNvSpPr txBox="1">
            <a:spLocks/>
          </p:cNvSpPr>
          <p:nvPr>
            <p:custDataLst>
              <p:tags r:id="rId9"/>
            </p:custDataLst>
          </p:nvPr>
        </p:nvSpPr>
        <p:spPr>
          <a:xfrm>
            <a:off x="707328" y="1157742"/>
            <a:ext cx="6394813" cy="10332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4800" b="1" dirty="0">
                <a:solidFill>
                  <a:srgbClr val="E9E642"/>
                </a:solidFill>
                <a:latin typeface="Branding Black" pitchFamily="2" charset="77"/>
              </a:rPr>
              <a:t>SOUTIEN À L'AGRICULTURE BASÉE SUR L'HERBE</a:t>
            </a:r>
            <a:endParaRPr kumimoji="0" lang="en-CA" sz="4800" b="1" i="0" u="none" strike="noStrike" kern="1200" cap="none" spc="0" normalizeH="0" baseline="0" noProof="0" dirty="0">
              <a:ln>
                <a:noFill/>
              </a:ln>
              <a:solidFill>
                <a:srgbClr val="E9E642"/>
              </a:solidFill>
              <a:effectLst/>
              <a:uLnTx/>
              <a:uFillTx/>
              <a:latin typeface="Branding Black" pitchFamily="2" charset="77"/>
              <a:ea typeface="+mn-ea"/>
              <a:cs typeface="+mn-cs"/>
            </a:endParaRPr>
          </a:p>
        </p:txBody>
      </p:sp>
      <p:pic>
        <p:nvPicPr>
          <p:cNvPr id="3" name="Graphic 2" descr="Earth globe: Americas with solid fill">
            <a:extLst>
              <a:ext uri="{FF2B5EF4-FFF2-40B4-BE49-F238E27FC236}">
                <a16:creationId xmlns:a16="http://schemas.microsoft.com/office/drawing/2014/main" id="{2E6DAC7B-A61B-3CC8-A362-6333338305A7}"/>
              </a:ext>
            </a:extLst>
          </p:cNvPr>
          <p:cNvPicPr>
            <a:picLocks noChangeAspect="1"/>
          </p:cNvPicPr>
          <p:nvPr>
            <p:custDataLst>
              <p:tags r:id="rId10"/>
            </p:custDataLst>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4291107" y="4693655"/>
            <a:ext cx="1198429" cy="1198428"/>
          </a:xfrm>
          <a:prstGeom prst="rect">
            <a:avLst/>
          </a:prstGeom>
        </p:spPr>
      </p:pic>
      <p:pic>
        <p:nvPicPr>
          <p:cNvPr id="4" name="Picture 3">
            <a:extLst>
              <a:ext uri="{FF2B5EF4-FFF2-40B4-BE49-F238E27FC236}">
                <a16:creationId xmlns:a16="http://schemas.microsoft.com/office/drawing/2014/main" id="{24B6A829-5ED5-A91F-5874-5327C139D856}"/>
              </a:ext>
            </a:extLst>
          </p:cNvPr>
          <p:cNvPicPr>
            <a:picLocks noChangeAspect="1"/>
          </p:cNvPicPr>
          <p:nvPr>
            <p:custDataLst>
              <p:tags r:id="rId11"/>
            </p:custDataLst>
          </p:nvPr>
        </p:nvPicPr>
        <p:blipFill>
          <a:blip r:embed="rId19">
            <a:extLst>
              <a:ext uri="{28A0092B-C50C-407E-A947-70E740481C1C}">
                <a14:useLocalDpi xmlns:a14="http://schemas.microsoft.com/office/drawing/2010/main" val="0"/>
              </a:ext>
            </a:extLst>
          </a:blip>
          <a:stretch>
            <a:fillRect/>
          </a:stretch>
        </p:blipFill>
        <p:spPr>
          <a:xfrm>
            <a:off x="1584541" y="4795565"/>
            <a:ext cx="964949" cy="964949"/>
          </a:xfrm>
          <a:prstGeom prst="rect">
            <a:avLst/>
          </a:prstGeom>
        </p:spPr>
      </p:pic>
      <p:pic>
        <p:nvPicPr>
          <p:cNvPr id="2" name="Picture 2">
            <a:extLst>
              <a:ext uri="{FF2B5EF4-FFF2-40B4-BE49-F238E27FC236}">
                <a16:creationId xmlns:a16="http://schemas.microsoft.com/office/drawing/2014/main" id="{B6573EFF-B7CF-8BD1-598B-9C46DE54EE55}"/>
              </a:ext>
            </a:extLst>
          </p:cNvPr>
          <p:cNvPicPr>
            <a:picLocks noChangeAspect="1" noChangeArrowheads="1"/>
          </p:cNvPicPr>
          <p:nvPr>
            <p:custDataLst>
              <p:tags r:id="rId12"/>
            </p:custDataLst>
          </p:nvPr>
        </p:nvPicPr>
        <p:blipFill>
          <a:blip r:embed="rId20">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9137AA15-A0E2-8B63-43A1-9071E7B28DD2}"/>
              </a:ext>
            </a:extLst>
          </p:cNvPr>
          <p:cNvSpPr txBox="1">
            <a:spLocks/>
          </p:cNvSpPr>
          <p:nvPr>
            <p:custDataLst>
              <p:tags r:id="rId13"/>
            </p:custDataLst>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LES ÉLEVEURS DE BÉTAIL</a:t>
            </a:r>
          </a:p>
        </p:txBody>
      </p:sp>
    </p:spTree>
    <p:extLst>
      <p:ext uri="{BB962C8B-B14F-4D97-AF65-F5344CB8AC3E}">
        <p14:creationId xmlns:p14="http://schemas.microsoft.com/office/powerpoint/2010/main" val="40743179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9535599-6E69-0A4B-804F-8BC121C44918}"/>
              </a:ext>
            </a:extLst>
          </p:cNvPr>
          <p:cNvPicPr>
            <a:picLocks noChangeAspect="1"/>
          </p:cNvPicPr>
          <p:nvPr>
            <p:custDataLst>
              <p:tags r:id="rId1"/>
            </p:custDataLst>
          </p:nvPr>
        </p:nvPicPr>
        <p:blipFill rotWithShape="1">
          <a:blip r:embed="rId21">
            <a:extLst>
              <a:ext uri="{28A0092B-C50C-407E-A947-70E740481C1C}">
                <a14:useLocalDpi xmlns:a14="http://schemas.microsoft.com/office/drawing/2010/main" val="0"/>
              </a:ext>
            </a:extLst>
          </a:blip>
          <a:srcRect l="5165" t="36016" r="45518" b="483"/>
          <a:stretch/>
        </p:blipFill>
        <p:spPr>
          <a:xfrm>
            <a:off x="6322622" y="1384401"/>
            <a:ext cx="5869378" cy="4376056"/>
          </a:xfrm>
          <a:prstGeom prst="rect">
            <a:avLst/>
          </a:prstGeom>
        </p:spPr>
      </p:pic>
      <p:sp>
        <p:nvSpPr>
          <p:cNvPr id="8" name="Content Placeholder 2">
            <a:extLst>
              <a:ext uri="{FF2B5EF4-FFF2-40B4-BE49-F238E27FC236}">
                <a16:creationId xmlns:a16="http://schemas.microsoft.com/office/drawing/2014/main" id="{06406F1A-5046-E543-A048-3C0B006157A0}"/>
              </a:ext>
            </a:extLst>
          </p:cNvPr>
          <p:cNvSpPr txBox="1">
            <a:spLocks/>
          </p:cNvSpPr>
          <p:nvPr>
            <p:custDataLst>
              <p:tags r:id="rId2"/>
            </p:custDataLst>
          </p:nvPr>
        </p:nvSpPr>
        <p:spPr>
          <a:xfrm>
            <a:off x="673644" y="2596474"/>
            <a:ext cx="5422356" cy="12089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sz="2400" b="1" dirty="0">
                <a:solidFill>
                  <a:prstClr val="white"/>
                </a:solidFill>
                <a:latin typeface="Branding SemiBold" pitchFamily="2" charset="77"/>
                <a:ea typeface="+mn-lt"/>
                <a:cs typeface="Calibri" panose="020F0502020204030204"/>
              </a:rPr>
              <a:t>Les zones riveraines sont des zones situées à proximité des lacs, des rivières, des ruisseaux et des milieux humides.</a:t>
            </a:r>
            <a:endParaRPr kumimoji="0" lang="en-US" sz="2400" b="1" i="0" u="none" strike="noStrike" kern="1200" cap="none" spc="0" normalizeH="0" baseline="0" noProof="0" dirty="0">
              <a:ln>
                <a:noFill/>
              </a:ln>
              <a:solidFill>
                <a:prstClr val="white"/>
              </a:solidFill>
              <a:effectLst/>
              <a:uLnTx/>
              <a:uFillTx/>
              <a:latin typeface="Branding SemiBold" pitchFamily="2" charset="77"/>
              <a:ea typeface="+mn-lt"/>
              <a:cs typeface="Calibri" panose="020F0502020204030204"/>
            </a:endParaRPr>
          </a:p>
        </p:txBody>
      </p:sp>
      <p:sp>
        <p:nvSpPr>
          <p:cNvPr id="9" name="TextBox 8">
            <a:extLst>
              <a:ext uri="{FF2B5EF4-FFF2-40B4-BE49-F238E27FC236}">
                <a16:creationId xmlns:a16="http://schemas.microsoft.com/office/drawing/2014/main" id="{48E393B7-B038-2E02-ED14-1BA404E77FE8}"/>
              </a:ext>
            </a:extLst>
          </p:cNvPr>
          <p:cNvSpPr txBox="1"/>
          <p:nvPr>
            <p:custDataLst>
              <p:tags r:id="rId3"/>
            </p:custDataLst>
          </p:nvPr>
        </p:nvSpPr>
        <p:spPr>
          <a:xfrm>
            <a:off x="6653378" y="5820549"/>
            <a:ext cx="5597728"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Branding SemiBold" pitchFamily="2" charset="77"/>
                <a:ea typeface="+mn-ea"/>
                <a:cs typeface="+mn-cs"/>
              </a:rPr>
              <a:t>State Government of Victoria, Energy, Environment  &amp; Climate Action, 2023</a:t>
            </a:r>
            <a:endParaRPr kumimoji="0" lang="en-CA" sz="1200" b="1" i="0" u="none" strike="noStrike" kern="1200" cap="none" spc="0" normalizeH="0" baseline="0" noProof="0" dirty="0">
              <a:ln>
                <a:noFill/>
              </a:ln>
              <a:solidFill>
                <a:prstClr val="white"/>
              </a:solidFill>
              <a:effectLst/>
              <a:uLnTx/>
              <a:uFillTx/>
              <a:latin typeface="Branding SemiBold" pitchFamily="2" charset="77"/>
              <a:ea typeface="+mn-ea"/>
              <a:cs typeface="+mn-cs"/>
            </a:endParaRPr>
          </a:p>
        </p:txBody>
      </p:sp>
      <p:sp>
        <p:nvSpPr>
          <p:cNvPr id="17" name="TextBox 16">
            <a:extLst>
              <a:ext uri="{FF2B5EF4-FFF2-40B4-BE49-F238E27FC236}">
                <a16:creationId xmlns:a16="http://schemas.microsoft.com/office/drawing/2014/main" id="{D5641577-98A9-CA73-21FE-CE6351490EEE}"/>
              </a:ext>
            </a:extLst>
          </p:cNvPr>
          <p:cNvSpPr txBox="1"/>
          <p:nvPr>
            <p:custDataLst>
              <p:tags r:id="rId4"/>
            </p:custDataLst>
          </p:nvPr>
        </p:nvSpPr>
        <p:spPr>
          <a:xfrm>
            <a:off x="836175" y="5763275"/>
            <a:ext cx="1828800" cy="504049"/>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lang="en-US" sz="1600" dirty="0">
                <a:solidFill>
                  <a:prstClr val="white"/>
                </a:solidFill>
                <a:latin typeface="Branding Medium" pitchFamily="2" charset="77"/>
                <a:ea typeface="+mn-lt"/>
                <a:cs typeface="Calibri" panose="020F0502020204030204"/>
              </a:rPr>
              <a:t>RÉDUIRE LA CONTAMINATION</a:t>
            </a:r>
            <a:endParaRPr kumimoji="0" lang="en-CA"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CF71244-DE5F-BC0B-669F-22FB5BCBD668}"/>
              </a:ext>
            </a:extLst>
          </p:cNvPr>
          <p:cNvSpPr txBox="1"/>
          <p:nvPr>
            <p:custDataLst>
              <p:tags r:id="rId5"/>
            </p:custDataLst>
          </p:nvPr>
        </p:nvSpPr>
        <p:spPr>
          <a:xfrm>
            <a:off x="3652561" y="5763401"/>
            <a:ext cx="1828800" cy="504049"/>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fr-FR" sz="1600" b="0" i="0" u="none" strike="noStrike" kern="1200" cap="none" spc="0" normalizeH="0" baseline="0" noProof="0" dirty="0">
                <a:ln>
                  <a:noFill/>
                </a:ln>
                <a:solidFill>
                  <a:prstClr val="white"/>
                </a:solidFill>
                <a:effectLst/>
                <a:uLnTx/>
                <a:uFillTx/>
                <a:latin typeface="Branding Medium" pitchFamily="2" charset="77"/>
                <a:ea typeface="+mn-lt"/>
                <a:cs typeface="Calibri" panose="020F0502020204030204"/>
              </a:rPr>
              <a:t>PROTÉGER LA QUALITÉ DE L'EAU </a:t>
            </a:r>
            <a:endParaRPr kumimoji="0" lang="en-CA"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2" name="Group 1">
            <a:extLst>
              <a:ext uri="{FF2B5EF4-FFF2-40B4-BE49-F238E27FC236}">
                <a16:creationId xmlns:a16="http://schemas.microsoft.com/office/drawing/2014/main" id="{FB9A1C75-0120-F148-86C8-96C8EA9D7BBF}"/>
              </a:ext>
            </a:extLst>
          </p:cNvPr>
          <p:cNvGrpSpPr/>
          <p:nvPr>
            <p:custDataLst>
              <p:tags r:id="rId6"/>
            </p:custDataLst>
          </p:nvPr>
        </p:nvGrpSpPr>
        <p:grpSpPr>
          <a:xfrm>
            <a:off x="1057172" y="4187524"/>
            <a:ext cx="1392764" cy="1392763"/>
            <a:chOff x="921071" y="4006462"/>
            <a:chExt cx="1828800" cy="1828800"/>
          </a:xfrm>
        </p:grpSpPr>
        <p:sp>
          <p:nvSpPr>
            <p:cNvPr id="10" name="Flowchart: Connector 9">
              <a:extLst>
                <a:ext uri="{FF2B5EF4-FFF2-40B4-BE49-F238E27FC236}">
                  <a16:creationId xmlns:a16="http://schemas.microsoft.com/office/drawing/2014/main" id="{E067696E-039C-DA31-A830-5B280B5CDD6B}"/>
                </a:ext>
              </a:extLst>
            </p:cNvPr>
            <p:cNvSpPr/>
            <p:nvPr/>
          </p:nvSpPr>
          <p:spPr>
            <a:xfrm>
              <a:off x="921071" y="4006462"/>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6" name="Graphic 15" descr="Arrow Down with solid fill">
              <a:extLst>
                <a:ext uri="{FF2B5EF4-FFF2-40B4-BE49-F238E27FC236}">
                  <a16:creationId xmlns:a16="http://schemas.microsoft.com/office/drawing/2014/main" id="{5DBD6582-B8C0-8D14-35C4-27DA9E15F27E}"/>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rcRect/>
            <a:stretch/>
          </p:blipFill>
          <p:spPr>
            <a:xfrm>
              <a:off x="1118444" y="4213074"/>
              <a:ext cx="1426230" cy="1426231"/>
            </a:xfrm>
            <a:prstGeom prst="rect">
              <a:avLst/>
            </a:prstGeom>
          </p:spPr>
        </p:pic>
      </p:grpSp>
      <p:sp>
        <p:nvSpPr>
          <p:cNvPr id="12" name="Flowchart: Connector 11">
            <a:extLst>
              <a:ext uri="{FF2B5EF4-FFF2-40B4-BE49-F238E27FC236}">
                <a16:creationId xmlns:a16="http://schemas.microsoft.com/office/drawing/2014/main" id="{72FAC560-D9DA-38C3-0E2E-BA5AC5024E71}"/>
              </a:ext>
            </a:extLst>
          </p:cNvPr>
          <p:cNvSpPr/>
          <p:nvPr>
            <p:custDataLst>
              <p:tags r:id="rId7"/>
            </p:custDataLst>
          </p:nvPr>
        </p:nvSpPr>
        <p:spPr>
          <a:xfrm>
            <a:off x="3877499" y="4187650"/>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Content Placeholder 2">
            <a:extLst>
              <a:ext uri="{FF2B5EF4-FFF2-40B4-BE49-F238E27FC236}">
                <a16:creationId xmlns:a16="http://schemas.microsoft.com/office/drawing/2014/main" id="{09658352-0B92-2C47-BF45-F4AED3052FA2}"/>
              </a:ext>
            </a:extLst>
          </p:cNvPr>
          <p:cNvSpPr txBox="1">
            <a:spLocks/>
          </p:cNvSpPr>
          <p:nvPr>
            <p:custDataLst>
              <p:tags r:id="rId8"/>
            </p:custDataLst>
          </p:nvPr>
        </p:nvSpPr>
        <p:spPr>
          <a:xfrm>
            <a:off x="707328" y="627626"/>
            <a:ext cx="4774033" cy="6546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4000"/>
              </a:lnSpc>
              <a:spcBef>
                <a:spcPts val="1000"/>
              </a:spcBef>
              <a:spcAft>
                <a:spcPts val="0"/>
              </a:spcAft>
              <a:buClrTx/>
              <a:buSzTx/>
              <a:buFont typeface="Arial" panose="020B0604020202020204" pitchFamily="34" charset="0"/>
              <a:buNone/>
              <a:tabLst/>
              <a:defRPr/>
            </a:pPr>
            <a:r>
              <a:rPr lang="en-CA" sz="2400" b="1" dirty="0">
                <a:solidFill>
                  <a:prstClr val="white"/>
                </a:solidFill>
                <a:latin typeface="Branding Bold" pitchFamily="2" charset="77"/>
              </a:rPr>
              <a:t>1</a:t>
            </a:r>
            <a:r>
              <a:rPr kumimoji="0" lang="en-CA" sz="2400" b="1" i="0" u="none" strike="noStrike" kern="1200" cap="none" spc="0" normalizeH="0" baseline="0" noProof="0" dirty="0">
                <a:ln>
                  <a:noFill/>
                </a:ln>
                <a:solidFill>
                  <a:prstClr val="white"/>
                </a:solidFill>
                <a:effectLst/>
                <a:uLnTx/>
                <a:uFillTx/>
                <a:latin typeface="Branding Bold" pitchFamily="2" charset="77"/>
                <a:ea typeface="+mn-ea"/>
                <a:cs typeface="+mn-cs"/>
              </a:rPr>
              <a:t>. PROTÉGER L'HABITAT EXISTANT</a:t>
            </a:r>
            <a:endParaRPr kumimoji="0" lang="en-CA" sz="2400" b="1" i="0" u="none" strike="noStrike" kern="1200" cap="none" spc="0" normalizeH="0" baseline="0" noProof="0" dirty="0">
              <a:ln>
                <a:noFill/>
              </a:ln>
              <a:solidFill>
                <a:srgbClr val="E9E642"/>
              </a:solidFill>
              <a:effectLst/>
              <a:uLnTx/>
              <a:uFillTx/>
              <a:latin typeface="Branding Bold" pitchFamily="2" charset="77"/>
              <a:ea typeface="+mn-ea"/>
              <a:cs typeface="+mn-cs"/>
            </a:endParaRPr>
          </a:p>
        </p:txBody>
      </p:sp>
      <p:sp>
        <p:nvSpPr>
          <p:cNvPr id="6" name="Rectangle 5">
            <a:extLst>
              <a:ext uri="{FF2B5EF4-FFF2-40B4-BE49-F238E27FC236}">
                <a16:creationId xmlns:a16="http://schemas.microsoft.com/office/drawing/2014/main" id="{5B3B9214-677E-58C2-0BB7-E40726ABBDF9}"/>
              </a:ext>
            </a:extLst>
          </p:cNvPr>
          <p:cNvSpPr/>
          <p:nvPr>
            <p:custDataLst>
              <p:tags r:id="rId9"/>
            </p:custDataLst>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Content Placeholder 2">
            <a:extLst>
              <a:ext uri="{FF2B5EF4-FFF2-40B4-BE49-F238E27FC236}">
                <a16:creationId xmlns:a16="http://schemas.microsoft.com/office/drawing/2014/main" id="{EC3D9119-7B24-2A08-AB52-1031086A5B4D}"/>
              </a:ext>
            </a:extLst>
          </p:cNvPr>
          <p:cNvSpPr txBox="1">
            <a:spLocks/>
          </p:cNvSpPr>
          <p:nvPr>
            <p:custDataLst>
              <p:tags r:id="rId10"/>
            </p:custDataLst>
          </p:nvPr>
        </p:nvSpPr>
        <p:spPr>
          <a:xfrm>
            <a:off x="673644" y="1030283"/>
            <a:ext cx="5607886" cy="10332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CA" sz="4800" b="1" i="0" u="none" strike="noStrike" kern="1200" cap="none" spc="0" normalizeH="0" baseline="0" noProof="0" dirty="0">
                <a:ln>
                  <a:noFill/>
                </a:ln>
                <a:solidFill>
                  <a:srgbClr val="E9E642"/>
                </a:solidFill>
                <a:effectLst/>
                <a:uLnTx/>
                <a:uFillTx/>
                <a:latin typeface="Branding Black" pitchFamily="2" charset="77"/>
                <a:ea typeface="+mn-ea"/>
                <a:cs typeface="+mn-cs"/>
              </a:rPr>
              <a:t>GESTION DES ZONES RIVERAINES</a:t>
            </a:r>
          </a:p>
        </p:txBody>
      </p:sp>
      <p:pic>
        <p:nvPicPr>
          <p:cNvPr id="15" name="Graphic 14" descr="Water outline">
            <a:extLst>
              <a:ext uri="{FF2B5EF4-FFF2-40B4-BE49-F238E27FC236}">
                <a16:creationId xmlns:a16="http://schemas.microsoft.com/office/drawing/2014/main" id="{06903BEA-D24F-0F58-4D33-D123B852358F}"/>
              </a:ext>
            </a:extLst>
          </p:cNvPr>
          <p:cNvPicPr>
            <a:picLocks noChangeAspect="1"/>
          </p:cNvPicPr>
          <p:nvPr>
            <p:custDataLst>
              <p:tags r:id="rId11"/>
            </p:custDataLst>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rcRect/>
          <a:stretch/>
        </p:blipFill>
        <p:spPr>
          <a:xfrm>
            <a:off x="4023872" y="4345000"/>
            <a:ext cx="1086178" cy="1086178"/>
          </a:xfrm>
          <a:prstGeom prst="rect">
            <a:avLst/>
          </a:prstGeom>
        </p:spPr>
      </p:pic>
      <p:pic>
        <p:nvPicPr>
          <p:cNvPr id="3" name="Picture 2">
            <a:extLst>
              <a:ext uri="{FF2B5EF4-FFF2-40B4-BE49-F238E27FC236}">
                <a16:creationId xmlns:a16="http://schemas.microsoft.com/office/drawing/2014/main" id="{4CB780A9-AA2A-41B6-5F6A-3A7FCF0A9B17}"/>
              </a:ext>
            </a:extLst>
          </p:cNvPr>
          <p:cNvPicPr>
            <a:picLocks noChangeAspect="1" noChangeArrowheads="1"/>
          </p:cNvPicPr>
          <p:nvPr>
            <p:custDataLst>
              <p:tags r:id="rId12"/>
            </p:custDataLst>
          </p:nvPr>
        </p:nvPicPr>
        <p:blipFill>
          <a:blip r:embed="rId26">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a:extLst>
              <a:ext uri="{FF2B5EF4-FFF2-40B4-BE49-F238E27FC236}">
                <a16:creationId xmlns:a16="http://schemas.microsoft.com/office/drawing/2014/main" id="{9BB3D974-77BD-AE71-AA60-3AB633F8355C}"/>
              </a:ext>
            </a:extLst>
          </p:cNvPr>
          <p:cNvSpPr txBox="1">
            <a:spLocks/>
          </p:cNvSpPr>
          <p:nvPr>
            <p:custDataLst>
              <p:tags r:id="rId13"/>
            </p:custDataLst>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LES ÉLEVEURS DE BÉTAIL</a:t>
            </a:r>
          </a:p>
        </p:txBody>
      </p:sp>
      <p:sp>
        <p:nvSpPr>
          <p:cNvPr id="7" name="TextBox 6">
            <a:extLst>
              <a:ext uri="{FF2B5EF4-FFF2-40B4-BE49-F238E27FC236}">
                <a16:creationId xmlns:a16="http://schemas.microsoft.com/office/drawing/2014/main" id="{76B1961B-3E86-8733-8C4B-016B1337097B}"/>
              </a:ext>
            </a:extLst>
          </p:cNvPr>
          <p:cNvSpPr txBox="1"/>
          <p:nvPr>
            <p:custDataLst>
              <p:tags r:id="rId14"/>
            </p:custDataLst>
          </p:nvPr>
        </p:nvSpPr>
        <p:spPr>
          <a:xfrm>
            <a:off x="6322622" y="2482614"/>
            <a:ext cx="1877949" cy="502702"/>
          </a:xfrm>
          <a:prstGeom prst="rect">
            <a:avLst/>
          </a:prstGeom>
          <a:solidFill>
            <a:srgbClr val="354750"/>
          </a:solid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lang="fr-FR" sz="1200" dirty="0">
                <a:solidFill>
                  <a:prstClr val="white"/>
                </a:solidFill>
                <a:latin typeface="Branding Medium" pitchFamily="2" charset="77"/>
                <a:ea typeface="+mn-lt"/>
                <a:cs typeface="Calibri" panose="020F0502020204030204"/>
              </a:rPr>
              <a:t>Sites d'abreuvement en dehors des cours</a:t>
            </a:r>
            <a:endParaRPr kumimoji="0" lang="en-CA"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49CEA2D6-E307-0BA4-52F9-A48D9CEF0EAE}"/>
              </a:ext>
            </a:extLst>
          </p:cNvPr>
          <p:cNvSpPr txBox="1"/>
          <p:nvPr>
            <p:custDataLst>
              <p:tags r:id="rId15"/>
            </p:custDataLst>
          </p:nvPr>
        </p:nvSpPr>
        <p:spPr>
          <a:xfrm>
            <a:off x="6445993" y="4121535"/>
            <a:ext cx="1877949" cy="502702"/>
          </a:xfrm>
          <a:prstGeom prst="rect">
            <a:avLst/>
          </a:prstGeom>
          <a:solidFill>
            <a:srgbClr val="354750"/>
          </a:solid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lang="fr-FR" sz="1200" dirty="0">
                <a:solidFill>
                  <a:prstClr val="white"/>
                </a:solidFill>
                <a:latin typeface="Branding Medium" pitchFamily="2" charset="77"/>
                <a:ea typeface="+mn-lt"/>
                <a:cs typeface="Calibri" panose="020F0502020204030204"/>
              </a:rPr>
              <a:t>L'accès aux zones riveraines</a:t>
            </a:r>
            <a:endParaRPr kumimoji="0" lang="en-CA"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48D833C-8B5D-68E9-DC94-2C1EE5018F28}"/>
              </a:ext>
            </a:extLst>
          </p:cNvPr>
          <p:cNvSpPr txBox="1"/>
          <p:nvPr>
            <p:custDataLst>
              <p:tags r:id="rId16"/>
            </p:custDataLst>
          </p:nvPr>
        </p:nvSpPr>
        <p:spPr>
          <a:xfrm>
            <a:off x="9041833" y="2911727"/>
            <a:ext cx="926854" cy="697242"/>
          </a:xfrm>
          <a:prstGeom prst="rect">
            <a:avLst/>
          </a:prstGeom>
          <a:solidFill>
            <a:srgbClr val="354750"/>
          </a:solid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54750"/>
                </a:solidFill>
                <a:effectLst/>
                <a:uLnTx/>
                <a:uFillTx/>
                <a:latin typeface="Calibri" panose="020F0502020204030204"/>
                <a:ea typeface="+mn-ea"/>
                <a:cs typeface="+mn-cs"/>
              </a:rPr>
              <a:t>Gg</a:t>
            </a:r>
          </a:p>
          <a:p>
            <a:pPr marL="0" marR="0" lvl="0" indent="0" algn="ctr" defTabSz="914400" rtl="0" eaLnBrk="1" fontAlgn="auto" latinLnBrk="0" hangingPunct="1">
              <a:lnSpc>
                <a:spcPts val="1600"/>
              </a:lnSpc>
              <a:spcBef>
                <a:spcPts val="0"/>
              </a:spcBef>
              <a:spcAft>
                <a:spcPts val="0"/>
              </a:spcAft>
              <a:buClrTx/>
              <a:buSzTx/>
              <a:buFontTx/>
              <a:buNone/>
              <a:tabLst/>
              <a:defRPr/>
            </a:pPr>
            <a:r>
              <a:rPr lang="en-US" sz="1200" dirty="0">
                <a:solidFill>
                  <a:srgbClr val="354750"/>
                </a:solidFill>
                <a:latin typeface="Calibri" panose="020F0502020204030204"/>
              </a:rPr>
              <a:t>G</a:t>
            </a:r>
          </a:p>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54750"/>
                </a:solidFill>
                <a:effectLst/>
                <a:uLnTx/>
                <a:uFillTx/>
                <a:latin typeface="Calibri" panose="020F0502020204030204"/>
                <a:ea typeface="+mn-ea"/>
                <a:cs typeface="+mn-cs"/>
              </a:rPr>
              <a:t>g</a:t>
            </a:r>
            <a:endParaRPr kumimoji="0" lang="en-CA" sz="1200" b="0" i="0" u="none" strike="noStrike" kern="1200" cap="none" spc="0" normalizeH="0" baseline="0" noProof="0" dirty="0">
              <a:ln>
                <a:noFill/>
              </a:ln>
              <a:solidFill>
                <a:srgbClr val="354750"/>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E77C7D93-C48A-B864-A707-A25D1F563385}"/>
              </a:ext>
            </a:extLst>
          </p:cNvPr>
          <p:cNvSpPr txBox="1"/>
          <p:nvPr>
            <p:custDataLst>
              <p:tags r:id="rId17"/>
            </p:custDataLst>
          </p:nvPr>
        </p:nvSpPr>
        <p:spPr>
          <a:xfrm>
            <a:off x="8997251" y="4649544"/>
            <a:ext cx="1365950" cy="285719"/>
          </a:xfrm>
          <a:prstGeom prst="rect">
            <a:avLst/>
          </a:prstGeom>
          <a:solidFill>
            <a:srgbClr val="354750"/>
          </a:solid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lang="fr-FR" sz="1200" dirty="0" err="1">
                <a:solidFill>
                  <a:prstClr val="white"/>
                </a:solidFill>
                <a:latin typeface="Branding Medium" pitchFamily="2" charset="77"/>
                <a:ea typeface="+mn-lt"/>
                <a:cs typeface="Calibri" panose="020F0502020204030204"/>
              </a:rPr>
              <a:t>Revégétalisation</a:t>
            </a:r>
            <a:endParaRPr kumimoji="0" lang="en-CA"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37C9942A-F275-31A3-6069-12523D121FCF}"/>
              </a:ext>
            </a:extLst>
          </p:cNvPr>
          <p:cNvSpPr txBox="1"/>
          <p:nvPr>
            <p:custDataLst>
              <p:tags r:id="rId18"/>
            </p:custDataLst>
          </p:nvPr>
        </p:nvSpPr>
        <p:spPr>
          <a:xfrm>
            <a:off x="10826050" y="4971954"/>
            <a:ext cx="1365950" cy="490904"/>
          </a:xfrm>
          <a:prstGeom prst="rect">
            <a:avLst/>
          </a:prstGeom>
          <a:solidFill>
            <a:srgbClr val="0A8490"/>
          </a:solid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lang="fr-FR" sz="1200" dirty="0">
                <a:solidFill>
                  <a:prstClr val="white"/>
                </a:solidFill>
                <a:latin typeface="Branding Medium" pitchFamily="2" charset="77"/>
                <a:ea typeface="+mn-lt"/>
                <a:cs typeface="Calibri" panose="020F0502020204030204"/>
              </a:rPr>
              <a:t>Poissons indigènes</a:t>
            </a:r>
            <a:endParaRPr kumimoji="0" lang="en-CA"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52838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4D9F8756-BED9-954A-A155-985EC6C3329C}"/>
              </a:ext>
            </a:extLst>
          </p:cNvPr>
          <p:cNvSpPr txBox="1">
            <a:spLocks/>
          </p:cNvSpPr>
          <p:nvPr>
            <p:custDataLst>
              <p:tags r:id="rId1"/>
            </p:custDataLst>
          </p:nvPr>
        </p:nvSpPr>
        <p:spPr>
          <a:xfrm>
            <a:off x="673644" y="1030283"/>
            <a:ext cx="4215745" cy="10332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en-CA" sz="4800" b="1" i="0" u="none" strike="noStrike" kern="1200" cap="none" spc="0" normalizeH="0" baseline="0" noProof="0" dirty="0">
                <a:ln>
                  <a:noFill/>
                </a:ln>
                <a:solidFill>
                  <a:srgbClr val="E9E642"/>
                </a:solidFill>
                <a:effectLst/>
                <a:uLnTx/>
                <a:uFillTx/>
                <a:latin typeface="Branding Black" pitchFamily="2" charset="77"/>
                <a:ea typeface="+mn-ea"/>
                <a:cs typeface="+mn-cs"/>
              </a:rPr>
              <a:t>LE PÂTURAGE</a:t>
            </a:r>
          </a:p>
        </p:txBody>
      </p:sp>
      <p:sp>
        <p:nvSpPr>
          <p:cNvPr id="8" name="Content Placeholder 2">
            <a:extLst>
              <a:ext uri="{FF2B5EF4-FFF2-40B4-BE49-F238E27FC236}">
                <a16:creationId xmlns:a16="http://schemas.microsoft.com/office/drawing/2014/main" id="{06406F1A-5046-E543-A048-3C0B006157A0}"/>
              </a:ext>
            </a:extLst>
          </p:cNvPr>
          <p:cNvSpPr txBox="1">
            <a:spLocks/>
          </p:cNvSpPr>
          <p:nvPr>
            <p:custDataLst>
              <p:tags r:id="rId2"/>
            </p:custDataLst>
          </p:nvPr>
        </p:nvSpPr>
        <p:spPr>
          <a:xfrm>
            <a:off x="681690" y="2133725"/>
            <a:ext cx="5659792" cy="12089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400" b="1" i="0" u="none" strike="noStrike" kern="1200" cap="none" spc="0" normalizeH="0" baseline="0" noProof="0" dirty="0">
                <a:ln>
                  <a:noFill/>
                </a:ln>
                <a:solidFill>
                  <a:prstClr val="white"/>
                </a:solidFill>
                <a:effectLst/>
                <a:uLnTx/>
                <a:uFillTx/>
                <a:latin typeface="Branding SemiBold" pitchFamily="2" charset="77"/>
                <a:ea typeface="+mn-lt"/>
                <a:cs typeface="Calibri" panose="020F0502020204030204"/>
              </a:rPr>
              <a:t>Pourquoi ? Les prairies, les pâturages cultivés et les écosystèmes indigènes ont évolué avec des herbivores– vous souvenez-vous du bison ? </a:t>
            </a:r>
            <a:endParaRPr kumimoji="0" lang="en-US" sz="2400" b="1" i="0" u="none" strike="noStrike" kern="1200" cap="none" spc="0" normalizeH="0" baseline="0" noProof="0" dirty="0">
              <a:ln>
                <a:noFill/>
              </a:ln>
              <a:solidFill>
                <a:prstClr val="white"/>
              </a:solidFill>
              <a:effectLst/>
              <a:uLnTx/>
              <a:uFillTx/>
              <a:latin typeface="Branding SemiBold" pitchFamily="2" charset="77"/>
              <a:ea typeface="+mn-lt"/>
              <a:cs typeface="Calibri" panose="020F0502020204030204"/>
            </a:endParaRPr>
          </a:p>
        </p:txBody>
      </p:sp>
      <p:sp>
        <p:nvSpPr>
          <p:cNvPr id="9" name="TextBox 8">
            <a:extLst>
              <a:ext uri="{FF2B5EF4-FFF2-40B4-BE49-F238E27FC236}">
                <a16:creationId xmlns:a16="http://schemas.microsoft.com/office/drawing/2014/main" id="{48E393B7-B038-2E02-ED14-1BA404E77FE8}"/>
              </a:ext>
            </a:extLst>
          </p:cNvPr>
          <p:cNvSpPr txBox="1"/>
          <p:nvPr>
            <p:custDataLst>
              <p:tags r:id="rId3"/>
            </p:custDataLst>
          </p:nvPr>
        </p:nvSpPr>
        <p:spPr>
          <a:xfrm rot="16200000">
            <a:off x="5829150" y="5273246"/>
            <a:ext cx="2637684"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Branding SemiBold" pitchFamily="2" charset="77"/>
                <a:ea typeface="+mn-ea"/>
                <a:cs typeface="+mn-cs"/>
              </a:rPr>
              <a:t>Photo: Sara </a:t>
            </a:r>
            <a:r>
              <a:rPr kumimoji="0" lang="en-US" sz="1200" b="1" i="0" u="none" strike="noStrike" kern="1200" cap="none" spc="0" normalizeH="0" baseline="0" noProof="0" err="1">
                <a:ln>
                  <a:noFill/>
                </a:ln>
                <a:solidFill>
                  <a:prstClr val="white"/>
                </a:solidFill>
                <a:effectLst/>
                <a:uLnTx/>
                <a:uFillTx/>
                <a:latin typeface="Branding SemiBold" pitchFamily="2" charset="77"/>
                <a:ea typeface="+mn-ea"/>
                <a:cs typeface="+mn-cs"/>
              </a:rPr>
              <a:t>Hylton</a:t>
            </a:r>
            <a:r>
              <a:rPr kumimoji="0" lang="en-US" sz="1200" b="1" i="0" u="none" strike="noStrike" kern="1200" cap="none" spc="0" normalizeH="0" baseline="0" noProof="0">
                <a:ln>
                  <a:noFill/>
                </a:ln>
                <a:solidFill>
                  <a:prstClr val="white"/>
                </a:solidFill>
                <a:effectLst/>
                <a:uLnTx/>
                <a:uFillTx/>
                <a:latin typeface="Branding SemiBold" pitchFamily="2" charset="77"/>
                <a:ea typeface="+mn-ea"/>
                <a:cs typeface="+mn-cs"/>
              </a:rPr>
              <a:t>/The Narwhal</a:t>
            </a:r>
            <a:endParaRPr kumimoji="0" lang="en-CA" sz="1200" b="1" i="0" u="none" strike="noStrike" kern="1200" cap="none" spc="0" normalizeH="0" baseline="0" noProof="0">
              <a:ln>
                <a:noFill/>
              </a:ln>
              <a:solidFill>
                <a:prstClr val="white"/>
              </a:solidFill>
              <a:effectLst/>
              <a:uLnTx/>
              <a:uFillTx/>
              <a:latin typeface="Branding SemiBold" pitchFamily="2" charset="77"/>
              <a:ea typeface="+mn-ea"/>
              <a:cs typeface="+mn-cs"/>
            </a:endParaRPr>
          </a:p>
        </p:txBody>
      </p:sp>
      <p:sp>
        <p:nvSpPr>
          <p:cNvPr id="17" name="TextBox 16">
            <a:extLst>
              <a:ext uri="{FF2B5EF4-FFF2-40B4-BE49-F238E27FC236}">
                <a16:creationId xmlns:a16="http://schemas.microsoft.com/office/drawing/2014/main" id="{D5641577-98A9-CA73-21FE-CE6351490EEE}"/>
              </a:ext>
            </a:extLst>
          </p:cNvPr>
          <p:cNvSpPr txBox="1"/>
          <p:nvPr>
            <p:custDataLst>
              <p:tags r:id="rId4"/>
            </p:custDataLst>
          </p:nvPr>
        </p:nvSpPr>
        <p:spPr>
          <a:xfrm>
            <a:off x="613822" y="5239122"/>
            <a:ext cx="1828800" cy="709233"/>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fr-FR" sz="1600" b="0" i="0" u="none" strike="noStrike" kern="1200" cap="none" spc="0" normalizeH="0" baseline="0" noProof="0" dirty="0">
                <a:ln>
                  <a:noFill/>
                </a:ln>
                <a:solidFill>
                  <a:prstClr val="white"/>
                </a:solidFill>
                <a:effectLst/>
                <a:uLnTx/>
                <a:uFillTx/>
                <a:latin typeface="Branding Medium" pitchFamily="2" charset="77"/>
                <a:ea typeface="+mn-lt"/>
                <a:cs typeface="Calibri" panose="020F0502020204030204"/>
              </a:rPr>
              <a:t>AMÉLIORER LA FERTILITÉ DES SOLS</a:t>
            </a:r>
            <a:endParaRPr kumimoji="0" lang="en-CA"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CF71244-DE5F-BC0B-669F-22FB5BCBD668}"/>
              </a:ext>
            </a:extLst>
          </p:cNvPr>
          <p:cNvSpPr txBox="1"/>
          <p:nvPr>
            <p:custDataLst>
              <p:tags r:id="rId5"/>
            </p:custDataLst>
          </p:nvPr>
        </p:nvSpPr>
        <p:spPr>
          <a:xfrm>
            <a:off x="2464911" y="5239122"/>
            <a:ext cx="1828800" cy="504049"/>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Branding Medium" pitchFamily="2" charset="77"/>
                <a:ea typeface="+mn-lt"/>
                <a:cs typeface="Calibri" panose="020F0502020204030204"/>
              </a:rPr>
              <a:t>STOCKER </a:t>
            </a:r>
            <a:r>
              <a:rPr lang="en-US" sz="1600" dirty="0">
                <a:solidFill>
                  <a:prstClr val="white"/>
                </a:solidFill>
                <a:latin typeface="Branding Medium" pitchFamily="2" charset="77"/>
                <a:ea typeface="+mn-lt"/>
                <a:cs typeface="Calibri" panose="020F0502020204030204"/>
              </a:rPr>
              <a:t>LE</a:t>
            </a:r>
            <a:r>
              <a:rPr kumimoji="0" lang="en-US" sz="1600" b="0" i="0" u="none" strike="noStrike" kern="1200" cap="none" spc="0" normalizeH="0" baseline="0" noProof="0" dirty="0">
                <a:ln>
                  <a:noFill/>
                </a:ln>
                <a:solidFill>
                  <a:prstClr val="white"/>
                </a:solidFill>
                <a:effectLst/>
                <a:uLnTx/>
                <a:uFillTx/>
                <a:latin typeface="Branding Medium" pitchFamily="2" charset="77"/>
                <a:ea typeface="+mn-lt"/>
                <a:cs typeface="Calibri" panose="020F0502020204030204"/>
              </a:rPr>
              <a:t> CARBONE </a:t>
            </a:r>
          </a:p>
        </p:txBody>
      </p:sp>
      <p:grpSp>
        <p:nvGrpSpPr>
          <p:cNvPr id="2" name="Group 1">
            <a:extLst>
              <a:ext uri="{FF2B5EF4-FFF2-40B4-BE49-F238E27FC236}">
                <a16:creationId xmlns:a16="http://schemas.microsoft.com/office/drawing/2014/main" id="{FB9A1C75-0120-F148-86C8-96C8EA9D7BBF}"/>
              </a:ext>
            </a:extLst>
          </p:cNvPr>
          <p:cNvGrpSpPr/>
          <p:nvPr>
            <p:custDataLst>
              <p:tags r:id="rId6"/>
            </p:custDataLst>
          </p:nvPr>
        </p:nvGrpSpPr>
        <p:grpSpPr>
          <a:xfrm>
            <a:off x="834819" y="3663371"/>
            <a:ext cx="1392764" cy="1392763"/>
            <a:chOff x="921071" y="4006462"/>
            <a:chExt cx="1828800" cy="1828800"/>
          </a:xfrm>
        </p:grpSpPr>
        <p:sp>
          <p:nvSpPr>
            <p:cNvPr id="10" name="Flowchart: Connector 9">
              <a:extLst>
                <a:ext uri="{FF2B5EF4-FFF2-40B4-BE49-F238E27FC236}">
                  <a16:creationId xmlns:a16="http://schemas.microsoft.com/office/drawing/2014/main" id="{E067696E-039C-DA31-A830-5B280B5CDD6B}"/>
                </a:ext>
              </a:extLst>
            </p:cNvPr>
            <p:cNvSpPr/>
            <p:nvPr/>
          </p:nvSpPr>
          <p:spPr>
            <a:xfrm>
              <a:off x="921071" y="4006462"/>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6" name="Graphic 15" descr="Plant outline">
              <a:extLst>
                <a:ext uri="{FF2B5EF4-FFF2-40B4-BE49-F238E27FC236}">
                  <a16:creationId xmlns:a16="http://schemas.microsoft.com/office/drawing/2014/main" id="{5DBD6582-B8C0-8D14-35C4-27DA9E15F27E}"/>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118444" y="4213074"/>
              <a:ext cx="1426231" cy="1426231"/>
            </a:xfrm>
            <a:prstGeom prst="rect">
              <a:avLst/>
            </a:prstGeom>
          </p:spPr>
        </p:pic>
      </p:grpSp>
      <p:grpSp>
        <p:nvGrpSpPr>
          <p:cNvPr id="3" name="Group 2">
            <a:extLst>
              <a:ext uri="{FF2B5EF4-FFF2-40B4-BE49-F238E27FC236}">
                <a16:creationId xmlns:a16="http://schemas.microsoft.com/office/drawing/2014/main" id="{DAA23C6A-15EB-B244-8EB1-DB5E3E78A6EF}"/>
              </a:ext>
            </a:extLst>
          </p:cNvPr>
          <p:cNvGrpSpPr/>
          <p:nvPr>
            <p:custDataLst>
              <p:tags r:id="rId7"/>
            </p:custDataLst>
          </p:nvPr>
        </p:nvGrpSpPr>
        <p:grpSpPr>
          <a:xfrm>
            <a:off x="2689849" y="3663371"/>
            <a:ext cx="1392764" cy="1392763"/>
            <a:chOff x="3356861" y="4006462"/>
            <a:chExt cx="1828800" cy="1828800"/>
          </a:xfrm>
        </p:grpSpPr>
        <p:sp>
          <p:nvSpPr>
            <p:cNvPr id="12" name="Flowchart: Connector 11">
              <a:extLst>
                <a:ext uri="{FF2B5EF4-FFF2-40B4-BE49-F238E27FC236}">
                  <a16:creationId xmlns:a16="http://schemas.microsoft.com/office/drawing/2014/main" id="{72FAC560-D9DA-38C3-0E2E-BA5AC5024E71}"/>
                </a:ext>
              </a:extLst>
            </p:cNvPr>
            <p:cNvSpPr/>
            <p:nvPr/>
          </p:nvSpPr>
          <p:spPr>
            <a:xfrm>
              <a:off x="3356861" y="4006462"/>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E1A5CC32-DED8-E489-CA6C-E613643270E0}"/>
                </a:ext>
              </a:extLst>
            </p:cNvPr>
            <p:cNvSpPr txBox="1"/>
            <p:nvPr/>
          </p:nvSpPr>
          <p:spPr>
            <a:xfrm>
              <a:off x="3499423" y="4349525"/>
              <a:ext cx="1525504" cy="9699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200" b="1" i="0" u="none" strike="noStrike" kern="1200" cap="none" spc="0" normalizeH="0" baseline="0" noProof="0">
                  <a:ln>
                    <a:noFill/>
                  </a:ln>
                  <a:solidFill>
                    <a:prstClr val="white"/>
                  </a:solidFill>
                  <a:effectLst/>
                  <a:uLnTx/>
                  <a:uFillTx/>
                  <a:latin typeface="Branding Bold" pitchFamily="2" charset="77"/>
                  <a:ea typeface="+mn-lt"/>
                  <a:cs typeface="Calibri" panose="020F0502020204030204"/>
                </a:rPr>
                <a:t>CO</a:t>
              </a:r>
              <a:r>
                <a:rPr kumimoji="0" lang="en-US" sz="4200" b="1" i="0" u="none" strike="noStrike" kern="1200" cap="none" spc="0" normalizeH="0" baseline="-25000" noProof="0">
                  <a:ln>
                    <a:noFill/>
                  </a:ln>
                  <a:solidFill>
                    <a:prstClr val="white"/>
                  </a:solidFill>
                  <a:effectLst/>
                  <a:uLnTx/>
                  <a:uFillTx/>
                  <a:latin typeface="Branding Bold" pitchFamily="2" charset="77"/>
                  <a:ea typeface="+mn-lt"/>
                  <a:cs typeface="Calibri" panose="020F0502020204030204"/>
                </a:rPr>
                <a:t>2</a:t>
              </a:r>
              <a:endParaRPr kumimoji="0" lang="en-CA" sz="4200" b="0" i="0" u="none" strike="noStrike" kern="1200" cap="none" spc="0" normalizeH="0" baseline="-25000" noProof="0">
                <a:ln>
                  <a:noFill/>
                </a:ln>
                <a:solidFill>
                  <a:prstClr val="black"/>
                </a:solidFill>
                <a:effectLst/>
                <a:uLnTx/>
                <a:uFillTx/>
                <a:latin typeface="Calibri" panose="020F0502020204030204"/>
                <a:ea typeface="+mn-ea"/>
                <a:cs typeface="+mn-cs"/>
              </a:endParaRPr>
            </a:p>
          </p:txBody>
        </p:sp>
      </p:grpSp>
      <p:grpSp>
        <p:nvGrpSpPr>
          <p:cNvPr id="4" name="Group 3">
            <a:extLst>
              <a:ext uri="{FF2B5EF4-FFF2-40B4-BE49-F238E27FC236}">
                <a16:creationId xmlns:a16="http://schemas.microsoft.com/office/drawing/2014/main" id="{E64C8CD2-5C8D-524D-984F-BE7199F3C612}"/>
              </a:ext>
            </a:extLst>
          </p:cNvPr>
          <p:cNvGrpSpPr/>
          <p:nvPr>
            <p:custDataLst>
              <p:tags r:id="rId8"/>
            </p:custDataLst>
          </p:nvPr>
        </p:nvGrpSpPr>
        <p:grpSpPr>
          <a:xfrm>
            <a:off x="4556942" y="3667570"/>
            <a:ext cx="1392764" cy="1392763"/>
            <a:chOff x="5842155" y="4011975"/>
            <a:chExt cx="1828800" cy="1828800"/>
          </a:xfrm>
        </p:grpSpPr>
        <p:sp>
          <p:nvSpPr>
            <p:cNvPr id="22" name="Flowchart: Connector 21">
              <a:extLst>
                <a:ext uri="{FF2B5EF4-FFF2-40B4-BE49-F238E27FC236}">
                  <a16:creationId xmlns:a16="http://schemas.microsoft.com/office/drawing/2014/main" id="{700AC74F-AC0C-30AF-C2B6-855F4AA308CC}"/>
                </a:ext>
              </a:extLst>
            </p:cNvPr>
            <p:cNvSpPr/>
            <p:nvPr/>
          </p:nvSpPr>
          <p:spPr>
            <a:xfrm>
              <a:off x="5842155" y="4011975"/>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3" name="Graphic 22" descr="Earth globe: Americas with solid fill">
              <a:extLst>
                <a:ext uri="{FF2B5EF4-FFF2-40B4-BE49-F238E27FC236}">
                  <a16:creationId xmlns:a16="http://schemas.microsoft.com/office/drawing/2014/main" id="{37379AB1-E0F9-B778-06EF-920514977958}"/>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5966811" y="4147140"/>
              <a:ext cx="1573624" cy="1573624"/>
            </a:xfrm>
            <a:prstGeom prst="rect">
              <a:avLst/>
            </a:prstGeom>
          </p:spPr>
        </p:pic>
      </p:grpSp>
      <p:sp>
        <p:nvSpPr>
          <p:cNvPr id="24" name="TextBox 23">
            <a:extLst>
              <a:ext uri="{FF2B5EF4-FFF2-40B4-BE49-F238E27FC236}">
                <a16:creationId xmlns:a16="http://schemas.microsoft.com/office/drawing/2014/main" id="{9039845E-A023-E87C-6890-B99D07DEFDA6}"/>
              </a:ext>
            </a:extLst>
          </p:cNvPr>
          <p:cNvSpPr txBox="1"/>
          <p:nvPr>
            <p:custDataLst>
              <p:tags r:id="rId9"/>
            </p:custDataLst>
          </p:nvPr>
        </p:nvSpPr>
        <p:spPr>
          <a:xfrm>
            <a:off x="4266591" y="5239122"/>
            <a:ext cx="1968999" cy="504049"/>
          </a:xfrm>
          <a:prstGeom prst="rect">
            <a:avLst/>
          </a:prstGeom>
          <a:noFill/>
        </p:spPr>
        <p:txBody>
          <a:bodyPr wrap="square">
            <a:spAutoFit/>
          </a:bodyPr>
          <a:lstStyle/>
          <a:p>
            <a:pPr marL="0" marR="0" lvl="0" indent="0" algn="ctr" defTabSz="914400" rtl="0" eaLnBrk="1" fontAlgn="auto" latinLnBrk="0" hangingPunct="1">
              <a:lnSpc>
                <a:spcPts val="16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Branding Medium" pitchFamily="2" charset="77"/>
                <a:ea typeface="+mn-lt"/>
                <a:cs typeface="Calibri" panose="020F0502020204030204"/>
              </a:rPr>
              <a:t>AMÉLIORE LA BIODIVERSITÉ</a:t>
            </a:r>
          </a:p>
        </p:txBody>
      </p:sp>
      <p:sp>
        <p:nvSpPr>
          <p:cNvPr id="20" name="Content Placeholder 2">
            <a:extLst>
              <a:ext uri="{FF2B5EF4-FFF2-40B4-BE49-F238E27FC236}">
                <a16:creationId xmlns:a16="http://schemas.microsoft.com/office/drawing/2014/main" id="{09658352-0B92-2C47-BF45-F4AED3052FA2}"/>
              </a:ext>
            </a:extLst>
          </p:cNvPr>
          <p:cNvSpPr txBox="1">
            <a:spLocks/>
          </p:cNvSpPr>
          <p:nvPr>
            <p:custDataLst>
              <p:tags r:id="rId10"/>
            </p:custDataLst>
          </p:nvPr>
        </p:nvSpPr>
        <p:spPr>
          <a:xfrm>
            <a:off x="707328" y="627626"/>
            <a:ext cx="4774033" cy="654685"/>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4000"/>
              </a:lnSpc>
              <a:spcBef>
                <a:spcPts val="1000"/>
              </a:spcBef>
              <a:spcAft>
                <a:spcPts val="0"/>
              </a:spcAft>
              <a:buClrTx/>
              <a:buSzTx/>
              <a:buFont typeface="Arial" panose="020B0604020202020204" pitchFamily="34" charset="0"/>
              <a:buNone/>
              <a:tabLst/>
              <a:defRPr/>
            </a:pPr>
            <a:r>
              <a:rPr kumimoji="0" lang="en-CA" sz="2400" b="1" i="0" u="none" strike="noStrike" kern="1200" cap="none" spc="0" normalizeH="0" baseline="0" noProof="0" dirty="0">
                <a:ln>
                  <a:noFill/>
                </a:ln>
                <a:solidFill>
                  <a:prstClr val="white"/>
                </a:solidFill>
                <a:effectLst/>
                <a:uLnTx/>
                <a:uFillTx/>
                <a:latin typeface="Branding Bold" pitchFamily="2" charset="77"/>
                <a:ea typeface="+mn-ea"/>
                <a:cs typeface="+mn-cs"/>
              </a:rPr>
              <a:t>2. </a:t>
            </a:r>
            <a:r>
              <a:rPr kumimoji="0" lang="fr-FR" sz="2400" b="1" i="0" u="none" strike="noStrike" kern="1200" cap="none" spc="0" normalizeH="0" baseline="0" noProof="0" dirty="0">
                <a:ln>
                  <a:noFill/>
                </a:ln>
                <a:solidFill>
                  <a:prstClr val="white"/>
                </a:solidFill>
                <a:effectLst/>
                <a:uLnTx/>
                <a:uFillTx/>
                <a:latin typeface="Branding Bold" pitchFamily="2" charset="77"/>
                <a:ea typeface="+mn-ea"/>
                <a:cs typeface="+mn-cs"/>
              </a:rPr>
              <a:t>LA GESTION DES PRAIRIES PAR LES BOVINS</a:t>
            </a:r>
            <a:endParaRPr kumimoji="0" lang="en-CA" sz="2400" b="1" i="0" u="none" strike="noStrike" kern="1200" cap="none" spc="0" normalizeH="0" baseline="0" noProof="0" dirty="0">
              <a:ln>
                <a:noFill/>
              </a:ln>
              <a:solidFill>
                <a:srgbClr val="E9E642"/>
              </a:solidFill>
              <a:effectLst/>
              <a:uLnTx/>
              <a:uFillTx/>
              <a:latin typeface="Branding Bold" pitchFamily="2" charset="77"/>
              <a:ea typeface="+mn-ea"/>
              <a:cs typeface="+mn-cs"/>
            </a:endParaRPr>
          </a:p>
        </p:txBody>
      </p:sp>
      <p:pic>
        <p:nvPicPr>
          <p:cNvPr id="13" name="Picture 12">
            <a:extLst>
              <a:ext uri="{FF2B5EF4-FFF2-40B4-BE49-F238E27FC236}">
                <a16:creationId xmlns:a16="http://schemas.microsoft.com/office/drawing/2014/main" id="{C9535599-6E69-0A4B-804F-8BC121C44918}"/>
              </a:ext>
            </a:extLst>
          </p:cNvPr>
          <p:cNvPicPr>
            <a:picLocks noChangeAspect="1"/>
          </p:cNvPicPr>
          <p:nvPr>
            <p:custDataLst>
              <p:tags r:id="rId11"/>
            </p:custDataLst>
          </p:nvPr>
        </p:nvPicPr>
        <p:blipFill rotWithShape="1">
          <a:blip r:embed="rId21">
            <a:extLst>
              <a:ext uri="{28A0092B-C50C-407E-A947-70E740481C1C}">
                <a14:useLocalDpi xmlns:a14="http://schemas.microsoft.com/office/drawing/2010/main" val="0"/>
              </a:ext>
            </a:extLst>
          </a:blip>
          <a:srcRect l="60196"/>
          <a:stretch/>
        </p:blipFill>
        <p:spPr>
          <a:xfrm>
            <a:off x="7302613" y="-51588"/>
            <a:ext cx="4889386" cy="6909588"/>
          </a:xfrm>
          <a:prstGeom prst="rect">
            <a:avLst/>
          </a:prstGeom>
        </p:spPr>
      </p:pic>
      <p:sp>
        <p:nvSpPr>
          <p:cNvPr id="6" name="Rectangle 5">
            <a:extLst>
              <a:ext uri="{FF2B5EF4-FFF2-40B4-BE49-F238E27FC236}">
                <a16:creationId xmlns:a16="http://schemas.microsoft.com/office/drawing/2014/main" id="{5B3B9214-677E-58C2-0BB7-E40726ABBDF9}"/>
              </a:ext>
            </a:extLst>
          </p:cNvPr>
          <p:cNvSpPr/>
          <p:nvPr>
            <p:custDataLst>
              <p:tags r:id="rId12"/>
            </p:custDataLst>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2">
            <a:extLst>
              <a:ext uri="{FF2B5EF4-FFF2-40B4-BE49-F238E27FC236}">
                <a16:creationId xmlns:a16="http://schemas.microsoft.com/office/drawing/2014/main" id="{223233D6-4082-6A9A-4811-1C4E332A3185}"/>
              </a:ext>
            </a:extLst>
          </p:cNvPr>
          <p:cNvPicPr>
            <a:picLocks noChangeAspect="1" noChangeArrowheads="1"/>
          </p:cNvPicPr>
          <p:nvPr>
            <p:custDataLst>
              <p:tags r:id="rId13"/>
            </p:custDataLst>
          </p:nvPr>
        </p:nvPicPr>
        <p:blipFill>
          <a:blip r:embed="rId22">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21" name="Content Placeholder 2">
            <a:extLst>
              <a:ext uri="{FF2B5EF4-FFF2-40B4-BE49-F238E27FC236}">
                <a16:creationId xmlns:a16="http://schemas.microsoft.com/office/drawing/2014/main" id="{4CE585A7-1BF5-13F0-B42B-F549FD900995}"/>
              </a:ext>
            </a:extLst>
          </p:cNvPr>
          <p:cNvSpPr txBox="1">
            <a:spLocks/>
          </p:cNvSpPr>
          <p:nvPr>
            <p:custDataLst>
              <p:tags r:id="rId14"/>
            </p:custDataLst>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LES ÉLEVEURS DE BÉTAIL</a:t>
            </a:r>
          </a:p>
        </p:txBody>
      </p:sp>
    </p:spTree>
    <p:extLst>
      <p:ext uri="{BB962C8B-B14F-4D97-AF65-F5344CB8AC3E}">
        <p14:creationId xmlns:p14="http://schemas.microsoft.com/office/powerpoint/2010/main" val="34567770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F9805BC-0732-3241-9F18-3012C9E66D41}"/>
              </a:ext>
            </a:extLst>
          </p:cNvPr>
          <p:cNvPicPr>
            <a:picLocks noChangeAspect="1"/>
          </p:cNvPicPr>
          <p:nvPr>
            <p:custDataLst>
              <p:tags r:id="rId1"/>
            </p:custDataLst>
          </p:nvPr>
        </p:nvPicPr>
        <p:blipFill>
          <a:blip r:embed="rId8">
            <a:extLst>
              <a:ext uri="{28A0092B-C50C-407E-A947-70E740481C1C}">
                <a14:useLocalDpi xmlns:a14="http://schemas.microsoft.com/office/drawing/2010/main" val="0"/>
              </a:ext>
            </a:extLst>
          </a:blip>
          <a:stretch>
            <a:fillRect/>
          </a:stretch>
        </p:blipFill>
        <p:spPr>
          <a:xfrm flipH="1">
            <a:off x="6350" y="0"/>
            <a:ext cx="12179300" cy="6858000"/>
          </a:xfrm>
          <a:prstGeom prst="rect">
            <a:avLst/>
          </a:prstGeom>
        </p:spPr>
      </p:pic>
      <p:sp>
        <p:nvSpPr>
          <p:cNvPr id="8" name="Content Placeholder 2">
            <a:extLst>
              <a:ext uri="{FF2B5EF4-FFF2-40B4-BE49-F238E27FC236}">
                <a16:creationId xmlns:a16="http://schemas.microsoft.com/office/drawing/2014/main" id="{7055BC24-B377-E248-9E1B-5DFCEF4B47EC}"/>
              </a:ext>
            </a:extLst>
          </p:cNvPr>
          <p:cNvSpPr txBox="1">
            <a:spLocks/>
          </p:cNvSpPr>
          <p:nvPr>
            <p:custDataLst>
              <p:tags r:id="rId2"/>
            </p:custDataLst>
          </p:nvPr>
        </p:nvSpPr>
        <p:spPr>
          <a:xfrm>
            <a:off x="1081668" y="4922717"/>
            <a:ext cx="11110332" cy="842463"/>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fr-FR" sz="5600" b="1" dirty="0">
                <a:solidFill>
                  <a:schemeClr val="bg1"/>
                </a:solidFill>
                <a:latin typeface="Branding Black" pitchFamily="2" charset="77"/>
              </a:rPr>
              <a:t>LE BÉTAIL PEUT-IL REMPLACER LE BISON ?</a:t>
            </a:r>
            <a:endParaRPr lang="en-CA" sz="5600" b="1" dirty="0">
              <a:solidFill>
                <a:schemeClr val="bg1"/>
              </a:solidFill>
              <a:latin typeface="Branding Black" pitchFamily="2" charset="77"/>
            </a:endParaRPr>
          </a:p>
        </p:txBody>
      </p:sp>
      <p:sp>
        <p:nvSpPr>
          <p:cNvPr id="3" name="Rectangle 2">
            <a:extLst>
              <a:ext uri="{FF2B5EF4-FFF2-40B4-BE49-F238E27FC236}">
                <a16:creationId xmlns:a16="http://schemas.microsoft.com/office/drawing/2014/main" id="{E811EF49-F3C2-1280-925B-85EA860FA213}"/>
              </a:ext>
            </a:extLst>
          </p:cNvPr>
          <p:cNvSpPr/>
          <p:nvPr>
            <p:custDataLst>
              <p:tags r:id="rId3"/>
            </p:custDataLst>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2">
            <a:extLst>
              <a:ext uri="{FF2B5EF4-FFF2-40B4-BE49-F238E27FC236}">
                <a16:creationId xmlns:a16="http://schemas.microsoft.com/office/drawing/2014/main" id="{5F374F23-BE31-AD7A-FAF6-DF037FC44E85}"/>
              </a:ext>
            </a:extLst>
          </p:cNvPr>
          <p:cNvPicPr>
            <a:picLocks noChangeAspect="1" noChangeArrowheads="1"/>
          </p:cNvPicPr>
          <p:nvPr>
            <p:custDataLst>
              <p:tags r:id="rId4"/>
            </p:custDataLst>
          </p:nvPr>
        </p:nvPicPr>
        <p:blipFill>
          <a:blip r:embed="rId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29C4E117-FB16-1A6B-6967-E66C94143664}"/>
              </a:ext>
            </a:extLst>
          </p:cNvPr>
          <p:cNvSpPr txBox="1">
            <a:spLocks/>
          </p:cNvSpPr>
          <p:nvPr>
            <p:custDataLst>
              <p:tags r:id="rId5"/>
            </p:custDataLst>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LES ÉLEVEURS DE BÉTAIL</a:t>
            </a:r>
          </a:p>
        </p:txBody>
      </p:sp>
    </p:spTree>
    <p:extLst>
      <p:ext uri="{BB962C8B-B14F-4D97-AF65-F5344CB8AC3E}">
        <p14:creationId xmlns:p14="http://schemas.microsoft.com/office/powerpoint/2010/main" val="28609531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715984D6-D503-0D47-979D-BDFFC34CF199}"/>
              </a:ext>
            </a:extLst>
          </p:cNvPr>
          <p:cNvSpPr txBox="1">
            <a:spLocks/>
          </p:cNvSpPr>
          <p:nvPr>
            <p:custDataLst>
              <p:tags r:id="rId1"/>
            </p:custDataLst>
          </p:nvPr>
        </p:nvSpPr>
        <p:spPr>
          <a:xfrm>
            <a:off x="1081667" y="979723"/>
            <a:ext cx="6730489" cy="127460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400"/>
              </a:lnSpc>
              <a:buFont typeface="Arial" panose="020B0604020202020204" pitchFamily="34" charset="0"/>
              <a:buNone/>
            </a:pPr>
            <a:r>
              <a:rPr lang="en-CA" sz="5600" b="1" dirty="0">
                <a:solidFill>
                  <a:schemeClr val="bg1"/>
                </a:solidFill>
                <a:latin typeface="Branding Black" pitchFamily="2" charset="77"/>
              </a:rPr>
              <a:t>BRISER LES MYTHES</a:t>
            </a:r>
            <a:endParaRPr lang="en-CA" sz="5600" b="1" dirty="0">
              <a:solidFill>
                <a:srgbClr val="E9E642"/>
              </a:solidFill>
              <a:latin typeface="Branding Black" pitchFamily="2" charset="77"/>
            </a:endParaRPr>
          </a:p>
        </p:txBody>
      </p:sp>
      <p:sp>
        <p:nvSpPr>
          <p:cNvPr id="3" name="Rectangle 2">
            <a:extLst>
              <a:ext uri="{FF2B5EF4-FFF2-40B4-BE49-F238E27FC236}">
                <a16:creationId xmlns:a16="http://schemas.microsoft.com/office/drawing/2014/main" id="{CEC034BD-09D5-4934-1D10-D40B31321E3D}"/>
              </a:ext>
            </a:extLst>
          </p:cNvPr>
          <p:cNvSpPr/>
          <p:nvPr>
            <p:custDataLst>
              <p:tags r:id="rId2"/>
            </p:custDataLst>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2">
            <a:extLst>
              <a:ext uri="{FF2B5EF4-FFF2-40B4-BE49-F238E27FC236}">
                <a16:creationId xmlns:a16="http://schemas.microsoft.com/office/drawing/2014/main" id="{62CCFCC4-3AFC-ACC8-A365-75D1FEAF2219}"/>
              </a:ext>
            </a:extLst>
          </p:cNvPr>
          <p:cNvPicPr>
            <a:picLocks noChangeAspect="1" noChangeArrowheads="1"/>
          </p:cNvPicPr>
          <p:nvPr>
            <p:custDataLst>
              <p:tags r:id="rId3"/>
            </p:custDataLst>
          </p:nvPr>
        </p:nvPicPr>
        <p:blipFill>
          <a:blip r:embed="rId11">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466B3942-28B5-9754-6851-9F75176AA9C2}"/>
              </a:ext>
            </a:extLst>
          </p:cNvPr>
          <p:cNvSpPr txBox="1">
            <a:spLocks/>
          </p:cNvSpPr>
          <p:nvPr>
            <p:custDataLst>
              <p:tags r:id="rId4"/>
            </p:custDataLst>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LES ÉLEVEURS DE BÉTAIL</a:t>
            </a:r>
          </a:p>
        </p:txBody>
      </p:sp>
      <p:pic>
        <p:nvPicPr>
          <p:cNvPr id="14" name="Online Media 13" title="Gardiens des prairies (avec sous-titres)">
            <a:hlinkClick r:id="" action="ppaction://media"/>
            <a:extLst>
              <a:ext uri="{FF2B5EF4-FFF2-40B4-BE49-F238E27FC236}">
                <a16:creationId xmlns:a16="http://schemas.microsoft.com/office/drawing/2014/main" id="{2A70EABA-85EF-B236-9D76-F8415B761404}"/>
              </a:ext>
            </a:extLst>
          </p:cNvPr>
          <p:cNvPicPr>
            <a:picLocks noGrp="1" noRot="1" noChangeAspect="1"/>
          </p:cNvPicPr>
          <p:nvPr>
            <p:ph sz="half" idx="2"/>
            <a:videoFile r:link="rId5"/>
            <p:custDataLst>
              <p:tags r:id="rId6"/>
            </p:custDataLst>
          </p:nvPr>
        </p:nvPicPr>
        <p:blipFill>
          <a:blip r:embed="rId12"/>
          <a:stretch>
            <a:fillRect/>
          </a:stretch>
        </p:blipFill>
        <p:spPr>
          <a:xfrm>
            <a:off x="769258" y="2389897"/>
            <a:ext cx="5181600" cy="2927350"/>
          </a:xfrm>
          <a:prstGeom prst="rect">
            <a:avLst/>
          </a:prstGeom>
        </p:spPr>
      </p:pic>
      <p:pic>
        <p:nvPicPr>
          <p:cNvPr id="19" name="Online Media 18" title="Gardiens des prairies (avec sous-titres)">
            <a:hlinkClick r:id="" action="ppaction://media"/>
            <a:extLst>
              <a:ext uri="{FF2B5EF4-FFF2-40B4-BE49-F238E27FC236}">
                <a16:creationId xmlns:a16="http://schemas.microsoft.com/office/drawing/2014/main" id="{90E07D2C-9F20-D127-9546-2CEACD31AEC4}"/>
              </a:ext>
            </a:extLst>
          </p:cNvPr>
          <p:cNvPicPr>
            <a:picLocks noGrp="1" noRot="1" noChangeAspect="1"/>
          </p:cNvPicPr>
          <p:nvPr>
            <p:ph sz="half" idx="1"/>
            <a:videoFile r:link="rId7"/>
            <p:custDataLst>
              <p:tags r:id="rId8"/>
            </p:custDataLst>
          </p:nvPr>
        </p:nvPicPr>
        <p:blipFill>
          <a:blip r:embed="rId12"/>
          <a:stretch>
            <a:fillRect/>
          </a:stretch>
        </p:blipFill>
        <p:spPr>
          <a:xfrm>
            <a:off x="6218335" y="2389897"/>
            <a:ext cx="5181600" cy="2927350"/>
          </a:xfrm>
          <a:prstGeom prst="rect">
            <a:avLst/>
          </a:prstGeom>
        </p:spPr>
      </p:pic>
    </p:spTree>
    <p:extLst>
      <p:ext uri="{BB962C8B-B14F-4D97-AF65-F5344CB8AC3E}">
        <p14:creationId xmlns:p14="http://schemas.microsoft.com/office/powerpoint/2010/main" val="2531532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14"/>
                </p:tgtEl>
              </p:cMediaNode>
            </p:video>
            <p:seq concurrent="1" nextAc="seek">
              <p:cTn id="12" restart="whenNotActive" fill="hold" evtFilter="cancelBubble" nodeType="interactiveSeq">
                <p:stCondLst>
                  <p:cond evt="onClick" delay="0">
                    <p:tgtEl>
                      <p:spTgt spid="1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4"/>
                                        </p:tgtEl>
                                      </p:cBhvr>
                                    </p:cmd>
                                  </p:childTnLst>
                                </p:cTn>
                              </p:par>
                            </p:childTnLst>
                          </p:cTn>
                        </p:par>
                      </p:childTnLst>
                    </p:cTn>
                  </p:par>
                </p:childTnLst>
              </p:cTn>
              <p:nextCondLst>
                <p:cond evt="onClick" delay="0">
                  <p:tgtEl>
                    <p:spTgt spid="14"/>
                  </p:tgtEl>
                </p:cond>
              </p:nextCondLst>
            </p:seq>
            <p:video>
              <p:cMediaNode vol="80000">
                <p:cTn id="17" fill="hold" display="0">
                  <p:stCondLst>
                    <p:cond delay="indefinite"/>
                  </p:stCondLst>
                </p:cTn>
                <p:tgtEl>
                  <p:spTgt spid="19"/>
                </p:tgtEl>
              </p:cMediaNode>
            </p:video>
            <p:seq concurrent="1" nextAc="seek">
              <p:cTn id="18" restart="whenNotActive" fill="hold" evtFilter="cancelBubble" nodeType="interactiveSeq">
                <p:stCondLst>
                  <p:cond evt="onClick" delay="0">
                    <p:tgtEl>
                      <p:spTgt spid="19"/>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19"/>
                                        </p:tgtEl>
                                      </p:cBhvr>
                                    </p:cmd>
                                  </p:childTnLst>
                                </p:cTn>
                              </p:par>
                            </p:childTnLst>
                          </p:cTn>
                        </p:par>
                      </p:childTnLst>
                    </p:cTn>
                  </p:par>
                </p:childTnLst>
              </p:cTn>
              <p:nextCondLst>
                <p:cond evt="onClick" delay="0">
                  <p:tgtEl>
                    <p:spTgt spid="19"/>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79320-1DA5-A9E7-D406-CD2228DDBB7D}"/>
              </a:ext>
            </a:extLst>
          </p:cNvPr>
          <p:cNvSpPr>
            <a:spLocks noGrp="1"/>
          </p:cNvSpPr>
          <p:nvPr>
            <p:ph type="title"/>
            <p:custDataLst>
              <p:tags r:id="rId1"/>
            </p:custDataLst>
          </p:nvPr>
        </p:nvSpPr>
        <p:spPr/>
        <p:txBody>
          <a:bodyPr/>
          <a:lstStyle/>
          <a:p>
            <a:endParaRPr lang="en-US"/>
          </a:p>
        </p:txBody>
      </p:sp>
      <p:pic>
        <p:nvPicPr>
          <p:cNvPr id="4" name="Picture 4">
            <a:extLst>
              <a:ext uri="{FF2B5EF4-FFF2-40B4-BE49-F238E27FC236}">
                <a16:creationId xmlns:a16="http://schemas.microsoft.com/office/drawing/2014/main" id="{9F77DFE7-A334-D872-E5FA-C9A33B7A53F1}"/>
              </a:ext>
            </a:extLst>
          </p:cNvPr>
          <p:cNvPicPr>
            <a:picLocks noGrp="1" noChangeAspect="1"/>
          </p:cNvPicPr>
          <p:nvPr>
            <p:ph idx="1"/>
            <p:custDataLst>
              <p:tags r:id="rId2"/>
            </p:custDataLst>
          </p:nvPr>
        </p:nvPicPr>
        <p:blipFill>
          <a:blip r:embed="rId7"/>
          <a:stretch>
            <a:fillRect/>
          </a:stretch>
        </p:blipFill>
        <p:spPr>
          <a:xfrm>
            <a:off x="432" y="-3175"/>
            <a:ext cx="12209064" cy="8107549"/>
          </a:xfrm>
        </p:spPr>
      </p:pic>
      <p:sp>
        <p:nvSpPr>
          <p:cNvPr id="6" name="Content Placeholder 2">
            <a:extLst>
              <a:ext uri="{FF2B5EF4-FFF2-40B4-BE49-F238E27FC236}">
                <a16:creationId xmlns:a16="http://schemas.microsoft.com/office/drawing/2014/main" id="{A9F127C5-D38C-FA4A-D821-7D210A885714}"/>
              </a:ext>
            </a:extLst>
          </p:cNvPr>
          <p:cNvSpPr txBox="1">
            <a:spLocks/>
          </p:cNvSpPr>
          <p:nvPr>
            <p:custDataLst>
              <p:tags r:id="rId3"/>
            </p:custDataLst>
          </p:nvPr>
        </p:nvSpPr>
        <p:spPr>
          <a:xfrm>
            <a:off x="-3787931" y="841032"/>
            <a:ext cx="14971058" cy="320956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None/>
            </a:pPr>
            <a:r>
              <a:rPr lang="en-CA" sz="7200" b="1" dirty="0">
                <a:solidFill>
                  <a:srgbClr val="783E63"/>
                </a:solidFill>
                <a:latin typeface="Branding Black"/>
              </a:rPr>
              <a:t>LES </a:t>
            </a:r>
          </a:p>
          <a:p>
            <a:pPr marL="0" indent="0" algn="ctr">
              <a:lnSpc>
                <a:spcPts val="4000"/>
              </a:lnSpc>
              <a:buNone/>
            </a:pPr>
            <a:r>
              <a:rPr lang="en-CA" sz="7200" b="1" dirty="0">
                <a:solidFill>
                  <a:srgbClr val="783E63"/>
                </a:solidFill>
                <a:latin typeface="Branding Black"/>
              </a:rPr>
              <a:t>AGRICULTEURS </a:t>
            </a:r>
          </a:p>
          <a:p>
            <a:pPr marL="0" indent="0" algn="ctr">
              <a:lnSpc>
                <a:spcPts val="4000"/>
              </a:lnSpc>
              <a:buNone/>
            </a:pPr>
            <a:r>
              <a:rPr lang="en-CA" sz="7200" b="1" dirty="0">
                <a:solidFill>
                  <a:srgbClr val="783E63"/>
                </a:solidFill>
                <a:latin typeface="Branding Black"/>
              </a:rPr>
              <a:t>DE CULTURE </a:t>
            </a:r>
          </a:p>
        </p:txBody>
      </p:sp>
      <p:pic>
        <p:nvPicPr>
          <p:cNvPr id="3" name="Picture 2">
            <a:extLst>
              <a:ext uri="{FF2B5EF4-FFF2-40B4-BE49-F238E27FC236}">
                <a16:creationId xmlns:a16="http://schemas.microsoft.com/office/drawing/2014/main" id="{617277DC-70BC-9742-8F46-8D954B852DC6}"/>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31043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B73A7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6A63C79-CC31-3448-B321-1AA601F5924E}"/>
              </a:ext>
            </a:extLst>
          </p:cNvPr>
          <p:cNvSpPr txBox="1">
            <a:spLocks/>
          </p:cNvSpPr>
          <p:nvPr>
            <p:custDataLst>
              <p:tags r:id="rId1"/>
            </p:custDataLst>
          </p:nvPr>
        </p:nvSpPr>
        <p:spPr>
          <a:xfrm>
            <a:off x="1081668" y="1173565"/>
            <a:ext cx="5921298" cy="127460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400"/>
              </a:lnSpc>
              <a:buFont typeface="Arial" panose="020B0604020202020204" pitchFamily="34" charset="0"/>
              <a:buNone/>
            </a:pPr>
            <a:r>
              <a:rPr lang="en-CA" sz="5600" b="1" dirty="0">
                <a:solidFill>
                  <a:srgbClr val="E9E642"/>
                </a:solidFill>
                <a:latin typeface="Branding Black"/>
              </a:rPr>
              <a:t>VRAI OU FAUX?</a:t>
            </a:r>
          </a:p>
        </p:txBody>
      </p:sp>
      <p:sp>
        <p:nvSpPr>
          <p:cNvPr id="8" name="Content Placeholder 2">
            <a:extLst>
              <a:ext uri="{FF2B5EF4-FFF2-40B4-BE49-F238E27FC236}">
                <a16:creationId xmlns:a16="http://schemas.microsoft.com/office/drawing/2014/main" id="{2AAA3AD6-E0E0-C44B-9D40-088BADB28DEC}"/>
              </a:ext>
            </a:extLst>
          </p:cNvPr>
          <p:cNvSpPr txBox="1">
            <a:spLocks/>
          </p:cNvSpPr>
          <p:nvPr>
            <p:custDataLst>
              <p:tags r:id="rId2"/>
            </p:custDataLst>
          </p:nvPr>
        </p:nvSpPr>
        <p:spPr>
          <a:xfrm>
            <a:off x="1081667" y="2442118"/>
            <a:ext cx="10028665" cy="19403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200" dirty="0">
                <a:solidFill>
                  <a:schemeClr val="bg1"/>
                </a:solidFill>
                <a:latin typeface="Branding Medium"/>
                <a:ea typeface="+mn-lt"/>
                <a:cs typeface="+mn-lt"/>
              </a:rPr>
              <a:t>Les agriculteurs ruinent les sols à la longue.</a:t>
            </a:r>
            <a:endParaRPr lang="en-US" dirty="0"/>
          </a:p>
        </p:txBody>
      </p:sp>
      <p:grpSp>
        <p:nvGrpSpPr>
          <p:cNvPr id="13" name="Group 12">
            <a:extLst>
              <a:ext uri="{FF2B5EF4-FFF2-40B4-BE49-F238E27FC236}">
                <a16:creationId xmlns:a16="http://schemas.microsoft.com/office/drawing/2014/main" id="{1392B8F8-0E9A-2545-A6BD-BA4DB6CFAC3D}"/>
              </a:ext>
            </a:extLst>
          </p:cNvPr>
          <p:cNvGrpSpPr/>
          <p:nvPr>
            <p:custDataLst>
              <p:tags r:id="rId3"/>
            </p:custDataLst>
          </p:nvPr>
        </p:nvGrpSpPr>
        <p:grpSpPr>
          <a:xfrm>
            <a:off x="1260087" y="4178339"/>
            <a:ext cx="3668752" cy="1441876"/>
            <a:chOff x="1260087" y="4178339"/>
            <a:chExt cx="3668752" cy="1441876"/>
          </a:xfrm>
        </p:grpSpPr>
        <p:sp>
          <p:nvSpPr>
            <p:cNvPr id="12" name="Rectangle 11">
              <a:extLst>
                <a:ext uri="{FF2B5EF4-FFF2-40B4-BE49-F238E27FC236}">
                  <a16:creationId xmlns:a16="http://schemas.microsoft.com/office/drawing/2014/main" id="{BBDA9BE5-61AA-ED45-B5F7-22331374C7E2}"/>
                </a:ext>
              </a:extLst>
            </p:cNvPr>
            <p:cNvSpPr/>
            <p:nvPr/>
          </p:nvSpPr>
          <p:spPr>
            <a:xfrm>
              <a:off x="1260087" y="4178339"/>
              <a:ext cx="3668752" cy="1441876"/>
            </a:xfrm>
            <a:prstGeom prst="rect">
              <a:avLst/>
            </a:prstGeom>
            <a:solidFill>
              <a:srgbClr val="783E63"/>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68744357-737D-CE4B-971A-9934B1DFA35F}"/>
                </a:ext>
              </a:extLst>
            </p:cNvPr>
            <p:cNvSpPr txBox="1">
              <a:spLocks/>
            </p:cNvSpPr>
            <p:nvPr/>
          </p:nvSpPr>
          <p:spPr>
            <a:xfrm>
              <a:off x="1260087" y="4683513"/>
              <a:ext cx="3668752" cy="82518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5600" b="1" dirty="0">
                  <a:solidFill>
                    <a:schemeClr val="bg1"/>
                  </a:solidFill>
                  <a:latin typeface="Branding Black"/>
                </a:rPr>
                <a:t>FAUX</a:t>
              </a:r>
              <a:endParaRPr lang="en-CA" sz="5600" b="1" dirty="0">
                <a:solidFill>
                  <a:srgbClr val="E9E642"/>
                </a:solidFill>
                <a:latin typeface="Branding Black" pitchFamily="2" charset="77"/>
              </a:endParaRPr>
            </a:p>
          </p:txBody>
        </p:sp>
      </p:grpSp>
      <p:grpSp>
        <p:nvGrpSpPr>
          <p:cNvPr id="6" name="Group 5">
            <a:extLst>
              <a:ext uri="{FF2B5EF4-FFF2-40B4-BE49-F238E27FC236}">
                <a16:creationId xmlns:a16="http://schemas.microsoft.com/office/drawing/2014/main" id="{DCB890AD-9C63-7754-45B2-66801F49979C}"/>
              </a:ext>
            </a:extLst>
          </p:cNvPr>
          <p:cNvGrpSpPr/>
          <p:nvPr>
            <p:custDataLst>
              <p:tags r:id="rId4"/>
            </p:custDataLst>
          </p:nvPr>
        </p:nvGrpSpPr>
        <p:grpSpPr>
          <a:xfrm>
            <a:off x="8583083" y="0"/>
            <a:ext cx="3608917" cy="696597"/>
            <a:chOff x="8583083" y="0"/>
            <a:chExt cx="3608917" cy="696597"/>
          </a:xfrm>
        </p:grpSpPr>
        <p:sp>
          <p:nvSpPr>
            <p:cNvPr id="3" name="Rectangle 2">
              <a:extLst>
                <a:ext uri="{FF2B5EF4-FFF2-40B4-BE49-F238E27FC236}">
                  <a16:creationId xmlns:a16="http://schemas.microsoft.com/office/drawing/2014/main" id="{325EED59-E547-0D59-40F4-259596060392}"/>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Content Placeholder 2">
              <a:extLst>
                <a:ext uri="{FF2B5EF4-FFF2-40B4-BE49-F238E27FC236}">
                  <a16:creationId xmlns:a16="http://schemas.microsoft.com/office/drawing/2014/main" id="{60628853-2867-D792-A423-42C6731A0682}"/>
                </a:ext>
              </a:extLst>
            </p:cNvPr>
            <p:cNvSpPr txBox="1">
              <a:spLocks/>
            </p:cNvSpPr>
            <p:nvPr/>
          </p:nvSpPr>
          <p:spPr>
            <a:xfrm>
              <a:off x="8635999" y="87084"/>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CA" sz="1700" b="1" dirty="0">
                  <a:solidFill>
                    <a:srgbClr val="007A61"/>
                  </a:solidFill>
                  <a:latin typeface="Branding Black"/>
                </a:rPr>
                <a:t>LES  AGRICULTEURS  DE CULTURE </a:t>
              </a:r>
            </a:p>
          </p:txBody>
        </p:sp>
      </p:grpSp>
      <p:pic>
        <p:nvPicPr>
          <p:cNvPr id="2" name="Picture 2">
            <a:extLst>
              <a:ext uri="{FF2B5EF4-FFF2-40B4-BE49-F238E27FC236}">
                <a16:creationId xmlns:a16="http://schemas.microsoft.com/office/drawing/2014/main" id="{84D8E0F7-857D-DCF9-59DB-5C5D9B945814}"/>
              </a:ext>
            </a:extLst>
          </p:cNvPr>
          <p:cNvPicPr>
            <a:picLocks noChangeAspect="1" noChangeArrowheads="1"/>
          </p:cNvPicPr>
          <p:nvPr>
            <p:custDataLst>
              <p:tags r:id="rId5"/>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650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24" name="Content Placeholder 2">
            <a:extLst>
              <a:ext uri="{FF2B5EF4-FFF2-40B4-BE49-F238E27FC236}">
                <a16:creationId xmlns:a16="http://schemas.microsoft.com/office/drawing/2014/main" id="{2E72CD3A-8AD1-9C45-951B-F0E2D28A1B9A}"/>
              </a:ext>
            </a:extLst>
          </p:cNvPr>
          <p:cNvSpPr txBox="1">
            <a:spLocks/>
          </p:cNvSpPr>
          <p:nvPr>
            <p:custDataLst>
              <p:tags r:id="rId1"/>
            </p:custDataLst>
          </p:nvPr>
        </p:nvSpPr>
        <p:spPr>
          <a:xfrm>
            <a:off x="779916" y="644155"/>
            <a:ext cx="4715030" cy="1980454"/>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600" b="1" dirty="0">
                <a:solidFill>
                  <a:schemeClr val="bg1"/>
                </a:solidFill>
                <a:latin typeface="Branding Black" pitchFamily="2" charset="77"/>
              </a:rPr>
              <a:t>LES AGRICULTEURS DE CULTURE </a:t>
            </a:r>
            <a:r>
              <a:rPr lang="en-CA" sz="5600" b="1" dirty="0">
                <a:solidFill>
                  <a:srgbClr val="FFFF00"/>
                </a:solidFill>
                <a:latin typeface="Branding Black" pitchFamily="2" charset="77"/>
              </a:rPr>
              <a:t>AIDENT</a:t>
            </a:r>
          </a:p>
        </p:txBody>
      </p:sp>
      <p:sp>
        <p:nvSpPr>
          <p:cNvPr id="25" name="Rectangle: Rounded Corners 4">
            <a:extLst>
              <a:ext uri="{FF2B5EF4-FFF2-40B4-BE49-F238E27FC236}">
                <a16:creationId xmlns:a16="http://schemas.microsoft.com/office/drawing/2014/main" id="{58BEC4A6-B6A2-6E4F-8008-A375F861E689}"/>
              </a:ext>
            </a:extLst>
          </p:cNvPr>
          <p:cNvSpPr txBox="1"/>
          <p:nvPr>
            <p:custDataLst>
              <p:tags r:id="rId2"/>
            </p:custDataLst>
          </p:nvPr>
        </p:nvSpPr>
        <p:spPr>
          <a:xfrm>
            <a:off x="779916" y="2717369"/>
            <a:ext cx="5940204" cy="714229"/>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200" b="1" kern="1200" dirty="0">
                <a:solidFill>
                  <a:schemeClr val="bg1"/>
                </a:solidFill>
                <a:latin typeface="Branding SemiBold" pitchFamily="2" charset="77"/>
                <a:ea typeface="+mn-lt"/>
                <a:cs typeface="+mn-lt"/>
              </a:rPr>
              <a:t>1. </a:t>
            </a:r>
            <a:r>
              <a:rPr lang="fr-FR" sz="3200" b="1" kern="1200" dirty="0">
                <a:solidFill>
                  <a:schemeClr val="bg1"/>
                </a:solidFill>
                <a:latin typeface="Branding SemiBold" pitchFamily="2" charset="77"/>
                <a:ea typeface="+mn-lt"/>
                <a:cs typeface="+mn-lt"/>
              </a:rPr>
              <a:t>La protection de l'habitat existant</a:t>
            </a:r>
          </a:p>
        </p:txBody>
      </p:sp>
      <p:sp>
        <p:nvSpPr>
          <p:cNvPr id="26" name="Rectangle: Rounded Corners 4">
            <a:extLst>
              <a:ext uri="{FF2B5EF4-FFF2-40B4-BE49-F238E27FC236}">
                <a16:creationId xmlns:a16="http://schemas.microsoft.com/office/drawing/2014/main" id="{B51A2144-BB4C-EA47-97AB-3FF80AD2D92C}"/>
              </a:ext>
            </a:extLst>
          </p:cNvPr>
          <p:cNvSpPr txBox="1"/>
          <p:nvPr>
            <p:custDataLst>
              <p:tags r:id="rId3"/>
            </p:custDataLst>
          </p:nvPr>
        </p:nvSpPr>
        <p:spPr>
          <a:xfrm>
            <a:off x="779916" y="4140631"/>
            <a:ext cx="7385491" cy="928863"/>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ctr" anchorCtr="0">
            <a:noAutofit/>
          </a:bodyPr>
          <a:lstStyle/>
          <a:p>
            <a:pPr marL="0" lvl="0" indent="0" algn="l" defTabSz="1466850">
              <a:lnSpc>
                <a:spcPts val="3400"/>
              </a:lnSpc>
              <a:spcBef>
                <a:spcPct val="0"/>
              </a:spcBef>
              <a:spcAft>
                <a:spcPct val="35000"/>
              </a:spcAft>
              <a:buNone/>
            </a:pPr>
            <a:r>
              <a:rPr lang="en-CA" sz="3200" b="1" kern="1200" dirty="0">
                <a:solidFill>
                  <a:schemeClr val="bg1"/>
                </a:solidFill>
                <a:latin typeface="Branding SemiBold" pitchFamily="2" charset="77"/>
                <a:ea typeface="Calibri" panose="020F0502020204030204"/>
                <a:cs typeface="Calibri" panose="020F0502020204030204"/>
              </a:rPr>
              <a:t>2. </a:t>
            </a:r>
            <a:r>
              <a:rPr lang="fr-FR" sz="3200" b="1" kern="1200" dirty="0">
                <a:solidFill>
                  <a:schemeClr val="bg1"/>
                </a:solidFill>
                <a:latin typeface="Branding SemiBold" pitchFamily="2" charset="77"/>
                <a:ea typeface="Calibri" panose="020F0502020204030204"/>
                <a:cs typeface="Calibri" panose="020F0502020204030204"/>
              </a:rPr>
              <a:t>La pratique des méthodes d'agriculture durable et régénératrice, </a:t>
            </a:r>
            <a:endParaRPr lang="en-US" sz="3200" b="1" kern="1200" dirty="0">
              <a:solidFill>
                <a:schemeClr val="bg1"/>
              </a:solidFill>
              <a:latin typeface="Branding SemiBold" pitchFamily="2" charset="77"/>
              <a:ea typeface="Calibri" panose="020F0502020204030204"/>
              <a:cs typeface="Calibri" panose="020F0502020204030204"/>
            </a:endParaRPr>
          </a:p>
        </p:txBody>
      </p:sp>
      <p:pic>
        <p:nvPicPr>
          <p:cNvPr id="3" name="Picture 2">
            <a:extLst>
              <a:ext uri="{FF2B5EF4-FFF2-40B4-BE49-F238E27FC236}">
                <a16:creationId xmlns:a16="http://schemas.microsoft.com/office/drawing/2014/main" id="{FECF5391-E355-1B40-B77E-5723EFB73053}"/>
              </a:ext>
            </a:extLst>
          </p:cNvPr>
          <p:cNvPicPr>
            <a:picLocks noChangeAspect="1"/>
          </p:cNvPicPr>
          <p:nvPr>
            <p:custDataLst>
              <p:tags r:id="rId4"/>
            </p:custDataLst>
          </p:nvPr>
        </p:nvPicPr>
        <p:blipFill>
          <a:blip r:embed="rId9">
            <a:extLst>
              <a:ext uri="{28A0092B-C50C-407E-A947-70E740481C1C}">
                <a14:useLocalDpi xmlns:a14="http://schemas.microsoft.com/office/drawing/2010/main" val="0"/>
              </a:ext>
            </a:extLst>
          </a:blip>
          <a:stretch>
            <a:fillRect/>
          </a:stretch>
        </p:blipFill>
        <p:spPr>
          <a:xfrm>
            <a:off x="7554482" y="0"/>
            <a:ext cx="4637518" cy="6858000"/>
          </a:xfrm>
          <a:prstGeom prst="rect">
            <a:avLst/>
          </a:prstGeom>
        </p:spPr>
      </p:pic>
      <p:pic>
        <p:nvPicPr>
          <p:cNvPr id="2" name="Picture 2">
            <a:extLst>
              <a:ext uri="{FF2B5EF4-FFF2-40B4-BE49-F238E27FC236}">
                <a16:creationId xmlns:a16="http://schemas.microsoft.com/office/drawing/2014/main" id="{1FCA9113-77EA-0064-AA56-A320722F24E0}"/>
              </a:ext>
            </a:extLst>
          </p:cNvPr>
          <p:cNvPicPr>
            <a:picLocks noChangeAspect="1" noChangeArrowheads="1"/>
          </p:cNvPicPr>
          <p:nvPr>
            <p:custDataLst>
              <p:tags r:id="rId5"/>
            </p:custDataLst>
          </p:nvPr>
        </p:nvPicPr>
        <p:blipFill>
          <a:blip r:embed="rId10">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4823027"/>
      </p:ext>
    </p:extLst>
  </p:cSld>
  <p:clrMapOvr>
    <a:masterClrMapping/>
  </p:clrMapOvr>
  <p:extLst>
    <p:ext uri="{6950BFC3-D8DA-4A85-94F7-54DA5524770B}">
      <p188:commentRel xmlns:p188="http://schemas.microsoft.com/office/powerpoint/2018/8/main" r:id="rId8"/>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4F26417-F502-5C41-80A1-D5C2A7566B76}"/>
              </a:ext>
            </a:extLst>
          </p:cNvPr>
          <p:cNvPicPr>
            <a:picLocks noChangeAspect="1"/>
          </p:cNvPicPr>
          <p:nvPr>
            <p:custDataLst>
              <p:tags r:id="rId1"/>
            </p:custDataLst>
          </p:nvPr>
        </p:nvPicPr>
        <p:blipFill>
          <a:blip r:embed="rId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DAF4FC2E-6FBE-874F-B74A-C82FE2A4E936}"/>
              </a:ext>
            </a:extLst>
          </p:cNvPr>
          <p:cNvSpPr txBox="1">
            <a:spLocks/>
          </p:cNvSpPr>
          <p:nvPr>
            <p:custDataLst>
              <p:tags r:id="rId2"/>
            </p:custDataLst>
          </p:nvPr>
        </p:nvSpPr>
        <p:spPr>
          <a:xfrm>
            <a:off x="838200" y="5283652"/>
            <a:ext cx="7744884" cy="127617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indent="-914400">
              <a:lnSpc>
                <a:spcPts val="4000"/>
              </a:lnSpc>
              <a:buAutoNum type="arabicPeriod"/>
            </a:pPr>
            <a:r>
              <a:rPr lang="en-CA" sz="4800" b="1" dirty="0">
                <a:solidFill>
                  <a:schemeClr val="bg1"/>
                </a:solidFill>
                <a:latin typeface="Branding Black" pitchFamily="2" charset="77"/>
              </a:rPr>
              <a:t>LA PROTECTION </a:t>
            </a:r>
            <a:r>
              <a:rPr lang="en-CA" sz="4800" b="1" dirty="0">
                <a:solidFill>
                  <a:srgbClr val="E9E642"/>
                </a:solidFill>
                <a:latin typeface="Branding Black" pitchFamily="2" charset="77"/>
              </a:rPr>
              <a:t>DE L'HABITAT EXISTANT</a:t>
            </a:r>
          </a:p>
        </p:txBody>
      </p:sp>
      <p:sp>
        <p:nvSpPr>
          <p:cNvPr id="4" name="Rectangle 3">
            <a:extLst>
              <a:ext uri="{FF2B5EF4-FFF2-40B4-BE49-F238E27FC236}">
                <a16:creationId xmlns:a16="http://schemas.microsoft.com/office/drawing/2014/main" id="{D3988244-827E-8532-F609-29CA220B5E15}"/>
              </a:ext>
            </a:extLst>
          </p:cNvPr>
          <p:cNvSpPr/>
          <p:nvPr>
            <p:custDataLst>
              <p:tags r:id="rId3"/>
            </p:custDataLst>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2">
            <a:extLst>
              <a:ext uri="{FF2B5EF4-FFF2-40B4-BE49-F238E27FC236}">
                <a16:creationId xmlns:a16="http://schemas.microsoft.com/office/drawing/2014/main" id="{788B6991-942C-0DF7-9C62-CD5615DA8761}"/>
              </a:ext>
            </a:extLst>
          </p:cNvPr>
          <p:cNvPicPr>
            <a:picLocks noChangeAspect="1" noChangeArrowheads="1"/>
          </p:cNvPicPr>
          <p:nvPr>
            <p:custDataLst>
              <p:tags r:id="rId4"/>
            </p:custDataLst>
          </p:nvPr>
        </p:nvPicPr>
        <p:blipFill>
          <a:blip r:embed="rId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DD25C735-4FCD-74DC-A0B6-D75BF5B09D22}"/>
              </a:ext>
            </a:extLst>
          </p:cNvPr>
          <p:cNvSpPr txBox="1">
            <a:spLocks/>
          </p:cNvSpPr>
          <p:nvPr>
            <p:custDataLst>
              <p:tags r:id="rId5"/>
            </p:custDataLst>
          </p:nvPr>
        </p:nvSpPr>
        <p:spPr>
          <a:xfrm>
            <a:off x="8635999" y="87084"/>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CA" sz="1700" b="1" dirty="0">
                <a:solidFill>
                  <a:srgbClr val="007A61"/>
                </a:solidFill>
                <a:latin typeface="Branding Black"/>
              </a:rPr>
              <a:t>LES  AGRICULTEURS  DE CULTURE </a:t>
            </a:r>
          </a:p>
        </p:txBody>
      </p:sp>
    </p:spTree>
    <p:extLst>
      <p:ext uri="{BB962C8B-B14F-4D97-AF65-F5344CB8AC3E}">
        <p14:creationId xmlns:p14="http://schemas.microsoft.com/office/powerpoint/2010/main" val="9434962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4D9F8756-BED9-954A-A155-985EC6C3329C}"/>
              </a:ext>
            </a:extLst>
          </p:cNvPr>
          <p:cNvSpPr txBox="1">
            <a:spLocks/>
          </p:cNvSpPr>
          <p:nvPr>
            <p:custDataLst>
              <p:tags r:id="rId1"/>
            </p:custDataLst>
          </p:nvPr>
        </p:nvSpPr>
        <p:spPr>
          <a:xfrm>
            <a:off x="673644" y="1030283"/>
            <a:ext cx="4807717" cy="10332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CA" sz="4800" b="1" dirty="0">
                <a:solidFill>
                  <a:srgbClr val="E9E642"/>
                </a:solidFill>
                <a:latin typeface="Branding Black" pitchFamily="2" charset="77"/>
              </a:rPr>
              <a:t>LA CULTURE SANS LABOUR</a:t>
            </a:r>
          </a:p>
        </p:txBody>
      </p:sp>
      <p:sp>
        <p:nvSpPr>
          <p:cNvPr id="8" name="Content Placeholder 2">
            <a:extLst>
              <a:ext uri="{FF2B5EF4-FFF2-40B4-BE49-F238E27FC236}">
                <a16:creationId xmlns:a16="http://schemas.microsoft.com/office/drawing/2014/main" id="{06406F1A-5046-E543-A048-3C0B006157A0}"/>
              </a:ext>
            </a:extLst>
          </p:cNvPr>
          <p:cNvSpPr txBox="1">
            <a:spLocks/>
          </p:cNvSpPr>
          <p:nvPr>
            <p:custDataLst>
              <p:tags r:id="rId2"/>
            </p:custDataLst>
          </p:nvPr>
        </p:nvSpPr>
        <p:spPr>
          <a:xfrm>
            <a:off x="673644" y="2541089"/>
            <a:ext cx="5659792" cy="120896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2400" b="1" dirty="0">
                <a:solidFill>
                  <a:schemeClr val="bg1"/>
                </a:solidFill>
                <a:latin typeface="Branding SemiBold" pitchFamily="2" charset="77"/>
                <a:ea typeface="+mn-lt"/>
                <a:cs typeface="+mn-lt"/>
              </a:rPr>
              <a:t>Le système de culture sans labour permet de maintenir en place les restes des cultures précédentes et de ne pas retourner le sol.</a:t>
            </a:r>
          </a:p>
        </p:txBody>
      </p:sp>
      <p:sp>
        <p:nvSpPr>
          <p:cNvPr id="9" name="TextBox 8">
            <a:extLst>
              <a:ext uri="{FF2B5EF4-FFF2-40B4-BE49-F238E27FC236}">
                <a16:creationId xmlns:a16="http://schemas.microsoft.com/office/drawing/2014/main" id="{48E393B7-B038-2E02-ED14-1BA404E77FE8}"/>
              </a:ext>
            </a:extLst>
          </p:cNvPr>
          <p:cNvSpPr txBox="1"/>
          <p:nvPr>
            <p:custDataLst>
              <p:tags r:id="rId3"/>
            </p:custDataLst>
          </p:nvPr>
        </p:nvSpPr>
        <p:spPr>
          <a:xfrm rot="16200000">
            <a:off x="5829150" y="5273246"/>
            <a:ext cx="2637684" cy="276999"/>
          </a:xfrm>
          <a:prstGeom prst="rect">
            <a:avLst/>
          </a:prstGeom>
          <a:noFill/>
        </p:spPr>
        <p:txBody>
          <a:bodyPr wrap="square">
            <a:spAutoFit/>
          </a:bodyPr>
          <a:lstStyle/>
          <a:p>
            <a:r>
              <a:rPr lang="en-US" sz="1200" b="1">
                <a:solidFill>
                  <a:schemeClr val="bg1"/>
                </a:solidFill>
                <a:effectLst/>
                <a:latin typeface="Branding SemiBold" pitchFamily="2" charset="77"/>
              </a:rPr>
              <a:t>Photo: Sara </a:t>
            </a:r>
            <a:r>
              <a:rPr lang="en-US" sz="1200" b="1" err="1">
                <a:solidFill>
                  <a:schemeClr val="bg1"/>
                </a:solidFill>
                <a:effectLst/>
                <a:latin typeface="Branding SemiBold" pitchFamily="2" charset="77"/>
              </a:rPr>
              <a:t>Hylton</a:t>
            </a:r>
            <a:r>
              <a:rPr lang="en-US" sz="1200" b="1">
                <a:solidFill>
                  <a:schemeClr val="bg1"/>
                </a:solidFill>
                <a:latin typeface="Branding SemiBold" pitchFamily="2" charset="77"/>
              </a:rPr>
              <a:t>/</a:t>
            </a:r>
            <a:r>
              <a:rPr lang="en-US" sz="1200" b="1">
                <a:solidFill>
                  <a:schemeClr val="bg1"/>
                </a:solidFill>
                <a:effectLst/>
                <a:latin typeface="Branding SemiBold" pitchFamily="2" charset="77"/>
              </a:rPr>
              <a:t>The Narwhal</a:t>
            </a:r>
            <a:endParaRPr lang="en-CA" sz="1200" b="1">
              <a:solidFill>
                <a:schemeClr val="bg1"/>
              </a:solidFill>
              <a:latin typeface="Branding SemiBold" pitchFamily="2" charset="77"/>
            </a:endParaRPr>
          </a:p>
        </p:txBody>
      </p:sp>
      <p:sp>
        <p:nvSpPr>
          <p:cNvPr id="17" name="TextBox 16">
            <a:extLst>
              <a:ext uri="{FF2B5EF4-FFF2-40B4-BE49-F238E27FC236}">
                <a16:creationId xmlns:a16="http://schemas.microsoft.com/office/drawing/2014/main" id="{D5641577-98A9-CA73-21FE-CE6351490EEE}"/>
              </a:ext>
            </a:extLst>
          </p:cNvPr>
          <p:cNvSpPr txBox="1"/>
          <p:nvPr>
            <p:custDataLst>
              <p:tags r:id="rId4"/>
            </p:custDataLst>
          </p:nvPr>
        </p:nvSpPr>
        <p:spPr>
          <a:xfrm>
            <a:off x="707328" y="5584162"/>
            <a:ext cx="1828800" cy="504049"/>
          </a:xfrm>
          <a:prstGeom prst="rect">
            <a:avLst/>
          </a:prstGeom>
          <a:noFill/>
        </p:spPr>
        <p:txBody>
          <a:bodyPr wrap="square">
            <a:spAutoFit/>
          </a:bodyPr>
          <a:lstStyle/>
          <a:p>
            <a:pPr algn="ctr">
              <a:lnSpc>
                <a:spcPts val="1600"/>
              </a:lnSpc>
            </a:pPr>
            <a:r>
              <a:rPr lang="en-US" sz="1600" dirty="0">
                <a:solidFill>
                  <a:schemeClr val="bg1"/>
                </a:solidFill>
                <a:latin typeface="Branding Medium" pitchFamily="2" charset="77"/>
                <a:ea typeface="+mn-lt"/>
                <a:cs typeface="+mn-lt"/>
              </a:rPr>
              <a:t>PRÉVENIR L'ÉROSION</a:t>
            </a:r>
            <a:endParaRPr lang="en-CA" sz="1600" dirty="0"/>
          </a:p>
        </p:txBody>
      </p:sp>
      <p:sp>
        <p:nvSpPr>
          <p:cNvPr id="18" name="TextBox 17">
            <a:extLst>
              <a:ext uri="{FF2B5EF4-FFF2-40B4-BE49-F238E27FC236}">
                <a16:creationId xmlns:a16="http://schemas.microsoft.com/office/drawing/2014/main" id="{0CF71244-DE5F-BC0B-669F-22FB5BCBD668}"/>
              </a:ext>
            </a:extLst>
          </p:cNvPr>
          <p:cNvSpPr txBox="1"/>
          <p:nvPr>
            <p:custDataLst>
              <p:tags r:id="rId5"/>
            </p:custDataLst>
          </p:nvPr>
        </p:nvSpPr>
        <p:spPr>
          <a:xfrm>
            <a:off x="2558417" y="5584162"/>
            <a:ext cx="1828800" cy="504049"/>
          </a:xfrm>
          <a:prstGeom prst="rect">
            <a:avLst/>
          </a:prstGeom>
          <a:noFill/>
        </p:spPr>
        <p:txBody>
          <a:bodyPr wrap="square">
            <a:spAutoFit/>
          </a:bodyPr>
          <a:lstStyle/>
          <a:p>
            <a:pPr algn="ctr">
              <a:lnSpc>
                <a:spcPts val="1600"/>
              </a:lnSpc>
            </a:pPr>
            <a:r>
              <a:rPr lang="en-US" sz="1600" dirty="0">
                <a:solidFill>
                  <a:schemeClr val="bg1"/>
                </a:solidFill>
                <a:latin typeface="Branding Medium" pitchFamily="2" charset="77"/>
                <a:ea typeface="+mn-lt"/>
                <a:cs typeface="+mn-lt"/>
              </a:rPr>
              <a:t>STOCKER LE CARBONE</a:t>
            </a:r>
            <a:endParaRPr lang="en-CA" sz="1600" dirty="0"/>
          </a:p>
        </p:txBody>
      </p:sp>
      <p:grpSp>
        <p:nvGrpSpPr>
          <p:cNvPr id="2" name="Group 1">
            <a:extLst>
              <a:ext uri="{FF2B5EF4-FFF2-40B4-BE49-F238E27FC236}">
                <a16:creationId xmlns:a16="http://schemas.microsoft.com/office/drawing/2014/main" id="{FB9A1C75-0120-F148-86C8-96C8EA9D7BBF}"/>
              </a:ext>
            </a:extLst>
          </p:cNvPr>
          <p:cNvGrpSpPr/>
          <p:nvPr>
            <p:custDataLst>
              <p:tags r:id="rId6"/>
            </p:custDataLst>
          </p:nvPr>
        </p:nvGrpSpPr>
        <p:grpSpPr>
          <a:xfrm>
            <a:off x="928325" y="4008411"/>
            <a:ext cx="1392764" cy="1392763"/>
            <a:chOff x="921071" y="4006462"/>
            <a:chExt cx="1828800" cy="1828800"/>
          </a:xfrm>
        </p:grpSpPr>
        <p:sp>
          <p:nvSpPr>
            <p:cNvPr id="10" name="Flowchart: Connector 9">
              <a:extLst>
                <a:ext uri="{FF2B5EF4-FFF2-40B4-BE49-F238E27FC236}">
                  <a16:creationId xmlns:a16="http://schemas.microsoft.com/office/drawing/2014/main" id="{E067696E-039C-DA31-A830-5B280B5CDD6B}"/>
                </a:ext>
              </a:extLst>
            </p:cNvPr>
            <p:cNvSpPr/>
            <p:nvPr/>
          </p:nvSpPr>
          <p:spPr>
            <a:xfrm>
              <a:off x="921071" y="4006462"/>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6" name="Graphic 15" descr="Plant outline">
              <a:extLst>
                <a:ext uri="{FF2B5EF4-FFF2-40B4-BE49-F238E27FC236}">
                  <a16:creationId xmlns:a16="http://schemas.microsoft.com/office/drawing/2014/main" id="{5DBD6582-B8C0-8D14-35C4-27DA9E15F27E}"/>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118444" y="4213074"/>
              <a:ext cx="1426231" cy="1426231"/>
            </a:xfrm>
            <a:prstGeom prst="rect">
              <a:avLst/>
            </a:prstGeom>
          </p:spPr>
        </p:pic>
      </p:grpSp>
      <p:grpSp>
        <p:nvGrpSpPr>
          <p:cNvPr id="3" name="Group 2">
            <a:extLst>
              <a:ext uri="{FF2B5EF4-FFF2-40B4-BE49-F238E27FC236}">
                <a16:creationId xmlns:a16="http://schemas.microsoft.com/office/drawing/2014/main" id="{DAA23C6A-15EB-B244-8EB1-DB5E3E78A6EF}"/>
              </a:ext>
            </a:extLst>
          </p:cNvPr>
          <p:cNvGrpSpPr/>
          <p:nvPr>
            <p:custDataLst>
              <p:tags r:id="rId7"/>
            </p:custDataLst>
          </p:nvPr>
        </p:nvGrpSpPr>
        <p:grpSpPr>
          <a:xfrm>
            <a:off x="2783355" y="4008411"/>
            <a:ext cx="1392764" cy="1392763"/>
            <a:chOff x="3356861" y="4006462"/>
            <a:chExt cx="1828800" cy="1828800"/>
          </a:xfrm>
        </p:grpSpPr>
        <p:sp>
          <p:nvSpPr>
            <p:cNvPr id="12" name="Flowchart: Connector 11">
              <a:extLst>
                <a:ext uri="{FF2B5EF4-FFF2-40B4-BE49-F238E27FC236}">
                  <a16:creationId xmlns:a16="http://schemas.microsoft.com/office/drawing/2014/main" id="{72FAC560-D9DA-38C3-0E2E-BA5AC5024E71}"/>
                </a:ext>
              </a:extLst>
            </p:cNvPr>
            <p:cNvSpPr/>
            <p:nvPr/>
          </p:nvSpPr>
          <p:spPr>
            <a:xfrm>
              <a:off x="3356861" y="4006462"/>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9" name="TextBox 18">
              <a:extLst>
                <a:ext uri="{FF2B5EF4-FFF2-40B4-BE49-F238E27FC236}">
                  <a16:creationId xmlns:a16="http://schemas.microsoft.com/office/drawing/2014/main" id="{E1A5CC32-DED8-E489-CA6C-E613643270E0}"/>
                </a:ext>
              </a:extLst>
            </p:cNvPr>
            <p:cNvSpPr txBox="1"/>
            <p:nvPr/>
          </p:nvSpPr>
          <p:spPr>
            <a:xfrm>
              <a:off x="3499423" y="4349525"/>
              <a:ext cx="1525504" cy="969920"/>
            </a:xfrm>
            <a:prstGeom prst="rect">
              <a:avLst/>
            </a:prstGeom>
            <a:noFill/>
          </p:spPr>
          <p:txBody>
            <a:bodyPr wrap="square">
              <a:spAutoFit/>
            </a:bodyPr>
            <a:lstStyle/>
            <a:p>
              <a:pPr algn="ctr"/>
              <a:r>
                <a:rPr lang="en-US" sz="4200" b="1">
                  <a:solidFill>
                    <a:schemeClr val="bg1"/>
                  </a:solidFill>
                  <a:latin typeface="Branding Bold" pitchFamily="2" charset="77"/>
                  <a:ea typeface="+mn-lt"/>
                  <a:cs typeface="+mn-lt"/>
                </a:rPr>
                <a:t>CO</a:t>
              </a:r>
              <a:r>
                <a:rPr lang="en-US" sz="4200" b="1" baseline="-25000">
                  <a:solidFill>
                    <a:schemeClr val="bg1"/>
                  </a:solidFill>
                  <a:latin typeface="Branding Bold" pitchFamily="2" charset="77"/>
                  <a:ea typeface="+mn-lt"/>
                  <a:cs typeface="+mn-lt"/>
                </a:rPr>
                <a:t>2</a:t>
              </a:r>
              <a:endParaRPr lang="en-CA" sz="4200" baseline="-25000"/>
            </a:p>
          </p:txBody>
        </p:sp>
      </p:grpSp>
      <p:grpSp>
        <p:nvGrpSpPr>
          <p:cNvPr id="4" name="Group 3">
            <a:extLst>
              <a:ext uri="{FF2B5EF4-FFF2-40B4-BE49-F238E27FC236}">
                <a16:creationId xmlns:a16="http://schemas.microsoft.com/office/drawing/2014/main" id="{E64C8CD2-5C8D-524D-984F-BE7199F3C612}"/>
              </a:ext>
            </a:extLst>
          </p:cNvPr>
          <p:cNvGrpSpPr/>
          <p:nvPr>
            <p:custDataLst>
              <p:tags r:id="rId8"/>
            </p:custDataLst>
          </p:nvPr>
        </p:nvGrpSpPr>
        <p:grpSpPr>
          <a:xfrm>
            <a:off x="4650448" y="4012610"/>
            <a:ext cx="1392764" cy="1392763"/>
            <a:chOff x="5842155" y="4011975"/>
            <a:chExt cx="1828800" cy="1828800"/>
          </a:xfrm>
        </p:grpSpPr>
        <p:sp>
          <p:nvSpPr>
            <p:cNvPr id="22" name="Flowchart: Connector 21">
              <a:extLst>
                <a:ext uri="{FF2B5EF4-FFF2-40B4-BE49-F238E27FC236}">
                  <a16:creationId xmlns:a16="http://schemas.microsoft.com/office/drawing/2014/main" id="{700AC74F-AC0C-30AF-C2B6-855F4AA308CC}"/>
                </a:ext>
              </a:extLst>
            </p:cNvPr>
            <p:cNvSpPr/>
            <p:nvPr/>
          </p:nvSpPr>
          <p:spPr>
            <a:xfrm>
              <a:off x="5842155" y="4011975"/>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23" name="Graphic 22" descr="Earth globe: Americas with solid fill">
              <a:extLst>
                <a:ext uri="{FF2B5EF4-FFF2-40B4-BE49-F238E27FC236}">
                  <a16:creationId xmlns:a16="http://schemas.microsoft.com/office/drawing/2014/main" id="{37379AB1-E0F9-B778-06EF-920514977958}"/>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5966811" y="4147140"/>
              <a:ext cx="1573624" cy="1573624"/>
            </a:xfrm>
            <a:prstGeom prst="rect">
              <a:avLst/>
            </a:prstGeom>
          </p:spPr>
        </p:pic>
      </p:grpSp>
      <p:sp>
        <p:nvSpPr>
          <p:cNvPr id="24" name="TextBox 23">
            <a:extLst>
              <a:ext uri="{FF2B5EF4-FFF2-40B4-BE49-F238E27FC236}">
                <a16:creationId xmlns:a16="http://schemas.microsoft.com/office/drawing/2014/main" id="{9039845E-A023-E87C-6890-B99D07DEFDA6}"/>
              </a:ext>
            </a:extLst>
          </p:cNvPr>
          <p:cNvSpPr txBox="1"/>
          <p:nvPr>
            <p:custDataLst>
              <p:tags r:id="rId9"/>
            </p:custDataLst>
          </p:nvPr>
        </p:nvSpPr>
        <p:spPr>
          <a:xfrm>
            <a:off x="4360097" y="5584162"/>
            <a:ext cx="1968999" cy="504049"/>
          </a:xfrm>
          <a:prstGeom prst="rect">
            <a:avLst/>
          </a:prstGeom>
          <a:noFill/>
        </p:spPr>
        <p:txBody>
          <a:bodyPr wrap="square">
            <a:spAutoFit/>
          </a:bodyPr>
          <a:lstStyle/>
          <a:p>
            <a:pPr algn="ctr">
              <a:lnSpc>
                <a:spcPts val="1600"/>
              </a:lnSpc>
            </a:pPr>
            <a:r>
              <a:rPr lang="en-US" sz="1600" dirty="0">
                <a:solidFill>
                  <a:schemeClr val="bg1"/>
                </a:solidFill>
                <a:latin typeface="Branding Medium" pitchFamily="2" charset="77"/>
                <a:ea typeface="+mn-lt"/>
                <a:cs typeface="+mn-lt"/>
              </a:rPr>
              <a:t>AMÉLIORE LA BIODIVERSITÉ</a:t>
            </a:r>
          </a:p>
        </p:txBody>
      </p:sp>
      <p:sp>
        <p:nvSpPr>
          <p:cNvPr id="20" name="Content Placeholder 2">
            <a:extLst>
              <a:ext uri="{FF2B5EF4-FFF2-40B4-BE49-F238E27FC236}">
                <a16:creationId xmlns:a16="http://schemas.microsoft.com/office/drawing/2014/main" id="{09658352-0B92-2C47-BF45-F4AED3052FA2}"/>
              </a:ext>
            </a:extLst>
          </p:cNvPr>
          <p:cNvSpPr txBox="1">
            <a:spLocks/>
          </p:cNvSpPr>
          <p:nvPr>
            <p:custDataLst>
              <p:tags r:id="rId10"/>
            </p:custDataLst>
          </p:nvPr>
        </p:nvSpPr>
        <p:spPr>
          <a:xfrm>
            <a:off x="707328" y="627626"/>
            <a:ext cx="4774033" cy="654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2400" b="1" dirty="0">
                <a:solidFill>
                  <a:schemeClr val="bg1"/>
                </a:solidFill>
                <a:latin typeface="Branding Bold" pitchFamily="2" charset="77"/>
              </a:rPr>
              <a:t>2. AGRICULTURE DURABLE</a:t>
            </a:r>
            <a:endParaRPr lang="en-CA" sz="2400" b="1" dirty="0">
              <a:solidFill>
                <a:srgbClr val="E9E642"/>
              </a:solidFill>
              <a:latin typeface="Branding Bold" pitchFamily="2" charset="77"/>
            </a:endParaRPr>
          </a:p>
        </p:txBody>
      </p:sp>
      <p:pic>
        <p:nvPicPr>
          <p:cNvPr id="13" name="Picture 12">
            <a:extLst>
              <a:ext uri="{FF2B5EF4-FFF2-40B4-BE49-F238E27FC236}">
                <a16:creationId xmlns:a16="http://schemas.microsoft.com/office/drawing/2014/main" id="{C9535599-6E69-0A4B-804F-8BC121C44918}"/>
              </a:ext>
            </a:extLst>
          </p:cNvPr>
          <p:cNvPicPr>
            <a:picLocks noChangeAspect="1"/>
          </p:cNvPicPr>
          <p:nvPr>
            <p:custDataLst>
              <p:tags r:id="rId11"/>
            </p:custDataLst>
          </p:nvPr>
        </p:nvPicPr>
        <p:blipFill>
          <a:blip r:embed="rId21">
            <a:extLst>
              <a:ext uri="{28A0092B-C50C-407E-A947-70E740481C1C}">
                <a14:useLocalDpi xmlns:a14="http://schemas.microsoft.com/office/drawing/2010/main" val="0"/>
              </a:ext>
            </a:extLst>
          </a:blip>
          <a:stretch>
            <a:fillRect/>
          </a:stretch>
        </p:blipFill>
        <p:spPr>
          <a:xfrm>
            <a:off x="7401268" y="0"/>
            <a:ext cx="4790732" cy="6858000"/>
          </a:xfrm>
          <a:prstGeom prst="rect">
            <a:avLst/>
          </a:prstGeom>
        </p:spPr>
      </p:pic>
      <p:sp>
        <p:nvSpPr>
          <p:cNvPr id="6" name="Rectangle 5">
            <a:extLst>
              <a:ext uri="{FF2B5EF4-FFF2-40B4-BE49-F238E27FC236}">
                <a16:creationId xmlns:a16="http://schemas.microsoft.com/office/drawing/2014/main" id="{5B3B9214-677E-58C2-0BB7-E40726ABBDF9}"/>
              </a:ext>
            </a:extLst>
          </p:cNvPr>
          <p:cNvSpPr/>
          <p:nvPr>
            <p:custDataLst>
              <p:tags r:id="rId12"/>
            </p:custDataLst>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2">
            <a:extLst>
              <a:ext uri="{FF2B5EF4-FFF2-40B4-BE49-F238E27FC236}">
                <a16:creationId xmlns:a16="http://schemas.microsoft.com/office/drawing/2014/main" id="{87D5AEF5-7B77-B2BD-0D50-952E4A3474B8}"/>
              </a:ext>
            </a:extLst>
          </p:cNvPr>
          <p:cNvPicPr>
            <a:picLocks noChangeAspect="1" noChangeArrowheads="1"/>
          </p:cNvPicPr>
          <p:nvPr>
            <p:custDataLst>
              <p:tags r:id="rId13"/>
            </p:custDataLst>
          </p:nvPr>
        </p:nvPicPr>
        <p:blipFill>
          <a:blip r:embed="rId22">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15" name="Content Placeholder 2">
            <a:extLst>
              <a:ext uri="{FF2B5EF4-FFF2-40B4-BE49-F238E27FC236}">
                <a16:creationId xmlns:a16="http://schemas.microsoft.com/office/drawing/2014/main" id="{F19FF397-C46D-239C-1459-A4BB1E485BC8}"/>
              </a:ext>
            </a:extLst>
          </p:cNvPr>
          <p:cNvSpPr txBox="1">
            <a:spLocks/>
          </p:cNvSpPr>
          <p:nvPr>
            <p:custDataLst>
              <p:tags r:id="rId14"/>
            </p:custDataLst>
          </p:nvPr>
        </p:nvSpPr>
        <p:spPr>
          <a:xfrm>
            <a:off x="8635999" y="87084"/>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CA" sz="1700" b="1" dirty="0">
                <a:solidFill>
                  <a:srgbClr val="007A61"/>
                </a:solidFill>
                <a:latin typeface="Branding Black"/>
              </a:rPr>
              <a:t>LES  AGRICULTEURS  DE CULTURE </a:t>
            </a:r>
          </a:p>
        </p:txBody>
      </p:sp>
    </p:spTree>
    <p:extLst>
      <p:ext uri="{BB962C8B-B14F-4D97-AF65-F5344CB8AC3E}">
        <p14:creationId xmlns:p14="http://schemas.microsoft.com/office/powerpoint/2010/main" val="2320005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3597C44-F898-9345-B010-C85AEAA9958C}"/>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Content Placeholder 2">
            <a:extLst>
              <a:ext uri="{FF2B5EF4-FFF2-40B4-BE49-F238E27FC236}">
                <a16:creationId xmlns:a16="http://schemas.microsoft.com/office/drawing/2014/main" id="{901B3D68-3F2E-2942-BEA1-510913D05F22}"/>
              </a:ext>
            </a:extLst>
          </p:cNvPr>
          <p:cNvSpPr txBox="1">
            <a:spLocks/>
          </p:cNvSpPr>
          <p:nvPr>
            <p:custDataLst>
              <p:tags r:id="rId2"/>
            </p:custDataLst>
          </p:nvPr>
        </p:nvSpPr>
        <p:spPr>
          <a:xfrm>
            <a:off x="863600" y="4455576"/>
            <a:ext cx="10515600" cy="1956514"/>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b="1" dirty="0">
                <a:solidFill>
                  <a:schemeClr val="bg1"/>
                </a:solidFill>
                <a:latin typeface="Branding SemiBold"/>
              </a:rPr>
              <a:t>PARTIE 3</a:t>
            </a:r>
          </a:p>
          <a:p>
            <a:pPr marL="0" indent="0">
              <a:buNone/>
            </a:pPr>
            <a:r>
              <a:rPr lang="fr-FR" sz="5400" b="1" dirty="0">
                <a:solidFill>
                  <a:srgbClr val="E9E642"/>
                </a:solidFill>
                <a:latin typeface="Branding Black"/>
              </a:rPr>
              <a:t>LES PRAIRIES ET L'AGRICULTURE DURABLE À LA RESCOUSSE</a:t>
            </a:r>
            <a:endParaRPr lang="en-CA" sz="5400" b="1" dirty="0">
              <a:solidFill>
                <a:srgbClr val="E9E642"/>
              </a:solidFill>
              <a:latin typeface="Branding Black" pitchFamily="2" charset="77"/>
            </a:endParaRPr>
          </a:p>
        </p:txBody>
      </p:sp>
      <p:pic>
        <p:nvPicPr>
          <p:cNvPr id="2" name="Picture 2">
            <a:extLst>
              <a:ext uri="{FF2B5EF4-FFF2-40B4-BE49-F238E27FC236}">
                <a16:creationId xmlns:a16="http://schemas.microsoft.com/office/drawing/2014/main" id="{EC9A517E-AC2E-431C-5E1F-A85211B70BD3}"/>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9757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06406F1A-5046-E543-A048-3C0B006157A0}"/>
              </a:ext>
            </a:extLst>
          </p:cNvPr>
          <p:cNvSpPr txBox="1">
            <a:spLocks/>
          </p:cNvSpPr>
          <p:nvPr>
            <p:custDataLst>
              <p:tags r:id="rId1"/>
            </p:custDataLst>
          </p:nvPr>
        </p:nvSpPr>
        <p:spPr>
          <a:xfrm>
            <a:off x="707328" y="2756810"/>
            <a:ext cx="6717627" cy="87372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chemeClr val="bg1"/>
                </a:solidFill>
                <a:latin typeface="Branding Black" pitchFamily="2" charset="77"/>
                <a:ea typeface="+mn-lt"/>
                <a:cs typeface="+mn-lt"/>
              </a:rPr>
              <a:t>Rotation des cultures : </a:t>
            </a:r>
            <a:r>
              <a:rPr lang="fr-FR" sz="2400" b="1" dirty="0">
                <a:solidFill>
                  <a:schemeClr val="bg1"/>
                </a:solidFill>
                <a:latin typeface="Branding SemiBold" pitchFamily="2" charset="77"/>
                <a:ea typeface="+mn-lt"/>
                <a:cs typeface="+mn-lt"/>
              </a:rPr>
              <a:t>planter différentes cultures sur la terre d'une année à l'autre.</a:t>
            </a:r>
            <a:endParaRPr lang="en-US" sz="2400" b="1" dirty="0">
              <a:solidFill>
                <a:schemeClr val="bg1"/>
              </a:solidFill>
              <a:latin typeface="Branding SemiBold" pitchFamily="2" charset="77"/>
              <a:ea typeface="+mn-lt"/>
              <a:cs typeface="+mn-lt"/>
            </a:endParaRPr>
          </a:p>
        </p:txBody>
      </p:sp>
      <p:sp>
        <p:nvSpPr>
          <p:cNvPr id="13" name="Content Placeholder 2">
            <a:extLst>
              <a:ext uri="{FF2B5EF4-FFF2-40B4-BE49-F238E27FC236}">
                <a16:creationId xmlns:a16="http://schemas.microsoft.com/office/drawing/2014/main" id="{967C63C3-6579-5B4F-9161-D6232F7F2690}"/>
              </a:ext>
            </a:extLst>
          </p:cNvPr>
          <p:cNvSpPr txBox="1">
            <a:spLocks/>
          </p:cNvSpPr>
          <p:nvPr>
            <p:custDataLst>
              <p:tags r:id="rId2"/>
            </p:custDataLst>
          </p:nvPr>
        </p:nvSpPr>
        <p:spPr>
          <a:xfrm>
            <a:off x="673644" y="1347732"/>
            <a:ext cx="7166172" cy="10332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600"/>
              </a:lnSpc>
              <a:spcBef>
                <a:spcPts val="0"/>
              </a:spcBef>
              <a:buNone/>
            </a:pPr>
            <a:r>
              <a:rPr lang="fr-FR" sz="4800" b="1" dirty="0">
                <a:solidFill>
                  <a:srgbClr val="E9E642"/>
                </a:solidFill>
                <a:latin typeface="Branding Black" pitchFamily="2" charset="77"/>
              </a:rPr>
              <a:t>ROTATION DES CULTURES ET CULTURES INTERCALAIRES</a:t>
            </a:r>
            <a:endParaRPr lang="en-CA" sz="4800" b="1" dirty="0">
              <a:solidFill>
                <a:srgbClr val="E9E642"/>
              </a:solidFill>
              <a:latin typeface="Branding Black" pitchFamily="2" charset="77"/>
            </a:endParaRPr>
          </a:p>
        </p:txBody>
      </p:sp>
      <p:sp>
        <p:nvSpPr>
          <p:cNvPr id="17" name="Content Placeholder 2">
            <a:extLst>
              <a:ext uri="{FF2B5EF4-FFF2-40B4-BE49-F238E27FC236}">
                <a16:creationId xmlns:a16="http://schemas.microsoft.com/office/drawing/2014/main" id="{B4769C05-E79F-BF4A-B6B2-6127DBDD6B44}"/>
              </a:ext>
            </a:extLst>
          </p:cNvPr>
          <p:cNvSpPr txBox="1">
            <a:spLocks/>
          </p:cNvSpPr>
          <p:nvPr>
            <p:custDataLst>
              <p:tags r:id="rId3"/>
            </p:custDataLst>
          </p:nvPr>
        </p:nvSpPr>
        <p:spPr>
          <a:xfrm>
            <a:off x="707328" y="627626"/>
            <a:ext cx="4774033" cy="654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2400" b="1" dirty="0">
                <a:solidFill>
                  <a:schemeClr val="bg1"/>
                </a:solidFill>
                <a:latin typeface="Branding Bold" pitchFamily="2" charset="77"/>
              </a:rPr>
              <a:t>2. AGRICULTURE DURABLE</a:t>
            </a:r>
            <a:endParaRPr lang="en-CA" sz="2400" b="1" dirty="0">
              <a:solidFill>
                <a:srgbClr val="E9E642"/>
              </a:solidFill>
              <a:latin typeface="Branding Bold" pitchFamily="2" charset="77"/>
            </a:endParaRPr>
          </a:p>
        </p:txBody>
      </p:sp>
      <p:sp>
        <p:nvSpPr>
          <p:cNvPr id="18" name="Content Placeholder 2">
            <a:extLst>
              <a:ext uri="{FF2B5EF4-FFF2-40B4-BE49-F238E27FC236}">
                <a16:creationId xmlns:a16="http://schemas.microsoft.com/office/drawing/2014/main" id="{7FE879D3-1DB9-0540-B2CC-F13621517FDE}"/>
              </a:ext>
            </a:extLst>
          </p:cNvPr>
          <p:cNvSpPr txBox="1">
            <a:spLocks/>
          </p:cNvSpPr>
          <p:nvPr>
            <p:custDataLst>
              <p:tags r:id="rId4"/>
            </p:custDataLst>
          </p:nvPr>
        </p:nvSpPr>
        <p:spPr>
          <a:xfrm>
            <a:off x="707328" y="3672488"/>
            <a:ext cx="6717627" cy="85419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chemeClr val="bg1"/>
                </a:solidFill>
                <a:latin typeface="Branding Black" pitchFamily="2" charset="77"/>
                <a:ea typeface="+mn-lt"/>
                <a:cs typeface="+mn-lt"/>
              </a:rPr>
              <a:t>Cultures </a:t>
            </a:r>
            <a:r>
              <a:rPr lang="en-US" sz="2400" b="1" dirty="0" err="1">
                <a:solidFill>
                  <a:schemeClr val="bg1"/>
                </a:solidFill>
                <a:latin typeface="Branding Black" pitchFamily="2" charset="77"/>
                <a:ea typeface="+mn-lt"/>
                <a:cs typeface="+mn-lt"/>
              </a:rPr>
              <a:t>intercalaires</a:t>
            </a:r>
            <a:r>
              <a:rPr lang="en-US" sz="2400" b="1" dirty="0">
                <a:solidFill>
                  <a:schemeClr val="bg1"/>
                </a:solidFill>
                <a:latin typeface="Branding Black" pitchFamily="2" charset="77"/>
                <a:ea typeface="+mn-lt"/>
                <a:cs typeface="+mn-lt"/>
              </a:rPr>
              <a:t> : </a:t>
            </a:r>
            <a:r>
              <a:rPr lang="fr-FR" sz="2400" b="1" dirty="0">
                <a:solidFill>
                  <a:schemeClr val="bg1"/>
                </a:solidFill>
                <a:latin typeface="Branding SemiBold" pitchFamily="2" charset="77"/>
                <a:ea typeface="+mn-lt"/>
                <a:cs typeface="+mn-lt"/>
              </a:rPr>
              <a:t>différentes cultures sont associées sur une même parcelle.</a:t>
            </a:r>
            <a:endParaRPr lang="en-US" sz="2400" b="1" dirty="0">
              <a:solidFill>
                <a:schemeClr val="bg1"/>
              </a:solidFill>
              <a:latin typeface="Branding SemiBold" pitchFamily="2" charset="77"/>
              <a:ea typeface="+mn-lt"/>
              <a:cs typeface="+mn-lt"/>
            </a:endParaRPr>
          </a:p>
        </p:txBody>
      </p:sp>
      <p:sp>
        <p:nvSpPr>
          <p:cNvPr id="19" name="Flowchart: Connector 21">
            <a:extLst>
              <a:ext uri="{FF2B5EF4-FFF2-40B4-BE49-F238E27FC236}">
                <a16:creationId xmlns:a16="http://schemas.microsoft.com/office/drawing/2014/main" id="{D68BFB2F-ADFF-224E-93E1-157FE10D73F8}"/>
              </a:ext>
            </a:extLst>
          </p:cNvPr>
          <p:cNvSpPr/>
          <p:nvPr>
            <p:custDataLst>
              <p:tags r:id="rId5"/>
            </p:custDataLst>
          </p:nvPr>
        </p:nvSpPr>
        <p:spPr>
          <a:xfrm>
            <a:off x="754038" y="4699257"/>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0" name="TextBox 19">
            <a:extLst>
              <a:ext uri="{FF2B5EF4-FFF2-40B4-BE49-F238E27FC236}">
                <a16:creationId xmlns:a16="http://schemas.microsoft.com/office/drawing/2014/main" id="{62F68F7A-8DE2-A44B-A682-0D399FC72CC0}"/>
              </a:ext>
            </a:extLst>
          </p:cNvPr>
          <p:cNvSpPr txBox="1"/>
          <p:nvPr>
            <p:custDataLst>
              <p:tags r:id="rId6"/>
            </p:custDataLst>
          </p:nvPr>
        </p:nvSpPr>
        <p:spPr>
          <a:xfrm>
            <a:off x="2219253" y="4720202"/>
            <a:ext cx="1392763" cy="1324786"/>
          </a:xfrm>
          <a:prstGeom prst="rect">
            <a:avLst/>
          </a:prstGeom>
          <a:noFill/>
        </p:spPr>
        <p:txBody>
          <a:bodyPr wrap="square">
            <a:spAutoFit/>
          </a:bodyPr>
          <a:lstStyle/>
          <a:p>
            <a:pPr>
              <a:lnSpc>
                <a:spcPts val="1600"/>
              </a:lnSpc>
            </a:pPr>
            <a:r>
              <a:rPr lang="fr-FR" sz="1600" dirty="0">
                <a:solidFill>
                  <a:schemeClr val="bg1"/>
                </a:solidFill>
                <a:latin typeface="Branding Medium" pitchFamily="2" charset="77"/>
                <a:ea typeface="+mn-lt"/>
                <a:cs typeface="+mn-lt"/>
              </a:rPr>
              <a:t>LUTTE CONTRE LES MAUVAISES HERBES ET LES PARASITES</a:t>
            </a:r>
            <a:endParaRPr lang="en-CA" sz="1600" dirty="0"/>
          </a:p>
        </p:txBody>
      </p:sp>
      <p:pic>
        <p:nvPicPr>
          <p:cNvPr id="21" name="Graphic 20" descr="Bug spray with solid fill">
            <a:extLst>
              <a:ext uri="{FF2B5EF4-FFF2-40B4-BE49-F238E27FC236}">
                <a16:creationId xmlns:a16="http://schemas.microsoft.com/office/drawing/2014/main" id="{501D9E98-BDC0-FC45-881D-9CB6F274FFA2}"/>
              </a:ext>
            </a:extLst>
          </p:cNvPr>
          <p:cNvPicPr>
            <a:picLocks noChangeAspect="1"/>
          </p:cNvPicPr>
          <p:nvPr>
            <p:custDataLst>
              <p:tags r:id="rId7"/>
            </p:custDataLst>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64920" y="4785697"/>
            <a:ext cx="1153691" cy="1153691"/>
          </a:xfrm>
          <a:prstGeom prst="rect">
            <a:avLst/>
          </a:prstGeom>
        </p:spPr>
      </p:pic>
      <p:sp>
        <p:nvSpPr>
          <p:cNvPr id="23" name="TextBox 22">
            <a:extLst>
              <a:ext uri="{FF2B5EF4-FFF2-40B4-BE49-F238E27FC236}">
                <a16:creationId xmlns:a16="http://schemas.microsoft.com/office/drawing/2014/main" id="{B6E23D4B-286B-BE46-A596-18C5328E62BC}"/>
              </a:ext>
            </a:extLst>
          </p:cNvPr>
          <p:cNvSpPr txBox="1"/>
          <p:nvPr>
            <p:custDataLst>
              <p:tags r:id="rId8"/>
            </p:custDataLst>
          </p:nvPr>
        </p:nvSpPr>
        <p:spPr>
          <a:xfrm>
            <a:off x="5233364" y="5109780"/>
            <a:ext cx="1968999" cy="505523"/>
          </a:xfrm>
          <a:prstGeom prst="rect">
            <a:avLst/>
          </a:prstGeom>
          <a:noFill/>
        </p:spPr>
        <p:txBody>
          <a:bodyPr wrap="square">
            <a:spAutoFit/>
          </a:bodyPr>
          <a:lstStyle/>
          <a:p>
            <a:pPr>
              <a:lnSpc>
                <a:spcPts val="1600"/>
              </a:lnSpc>
            </a:pPr>
            <a:r>
              <a:rPr lang="en-US" sz="1600" dirty="0">
                <a:solidFill>
                  <a:schemeClr val="bg1"/>
                </a:solidFill>
                <a:latin typeface="Branding Medium" pitchFamily="2" charset="77"/>
                <a:ea typeface="+mn-lt"/>
                <a:cs typeface="+mn-lt"/>
              </a:rPr>
              <a:t>RECONSTITUER LES NUTRIMENTS</a:t>
            </a:r>
            <a:endParaRPr lang="en-CA" sz="1600" dirty="0"/>
          </a:p>
        </p:txBody>
      </p:sp>
      <p:grpSp>
        <p:nvGrpSpPr>
          <p:cNvPr id="2" name="Group 1">
            <a:extLst>
              <a:ext uri="{FF2B5EF4-FFF2-40B4-BE49-F238E27FC236}">
                <a16:creationId xmlns:a16="http://schemas.microsoft.com/office/drawing/2014/main" id="{30DC9336-A7A9-814D-BD07-A3D44FD0C1C5}"/>
              </a:ext>
            </a:extLst>
          </p:cNvPr>
          <p:cNvGrpSpPr/>
          <p:nvPr>
            <p:custDataLst>
              <p:tags r:id="rId9"/>
            </p:custDataLst>
          </p:nvPr>
        </p:nvGrpSpPr>
        <p:grpSpPr>
          <a:xfrm>
            <a:off x="3740207" y="4699257"/>
            <a:ext cx="1392764" cy="1392763"/>
            <a:chOff x="2787068" y="4239632"/>
            <a:chExt cx="1392764" cy="1392763"/>
          </a:xfrm>
        </p:grpSpPr>
        <p:sp>
          <p:nvSpPr>
            <p:cNvPr id="22" name="Flowchart: Connector 21">
              <a:extLst>
                <a:ext uri="{FF2B5EF4-FFF2-40B4-BE49-F238E27FC236}">
                  <a16:creationId xmlns:a16="http://schemas.microsoft.com/office/drawing/2014/main" id="{A3753446-9353-B74D-95FE-F23B60BB76AA}"/>
                </a:ext>
              </a:extLst>
            </p:cNvPr>
            <p:cNvSpPr/>
            <p:nvPr/>
          </p:nvSpPr>
          <p:spPr>
            <a:xfrm>
              <a:off x="2787068" y="4239632"/>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4" name="Graphic 3" descr="Badge Follow with solid fill">
              <a:extLst>
                <a:ext uri="{FF2B5EF4-FFF2-40B4-BE49-F238E27FC236}">
                  <a16:creationId xmlns:a16="http://schemas.microsoft.com/office/drawing/2014/main" id="{D673F963-A29F-6BFF-C772-765C6BDFA90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955829" y="4398616"/>
              <a:ext cx="1068922" cy="1068922"/>
            </a:xfrm>
            <a:prstGeom prst="rect">
              <a:avLst/>
            </a:prstGeom>
          </p:spPr>
        </p:pic>
      </p:grpSp>
      <p:pic>
        <p:nvPicPr>
          <p:cNvPr id="6" name="Picture 5">
            <a:extLst>
              <a:ext uri="{FF2B5EF4-FFF2-40B4-BE49-F238E27FC236}">
                <a16:creationId xmlns:a16="http://schemas.microsoft.com/office/drawing/2014/main" id="{075B4BA1-C439-B24E-B228-8821DACC9448}"/>
              </a:ext>
            </a:extLst>
          </p:cNvPr>
          <p:cNvPicPr>
            <a:picLocks noChangeAspect="1"/>
          </p:cNvPicPr>
          <p:nvPr>
            <p:custDataLst>
              <p:tags r:id="rId10"/>
            </p:custDataLst>
          </p:nvPr>
        </p:nvPicPr>
        <p:blipFill>
          <a:blip r:embed="rId21">
            <a:extLst>
              <a:ext uri="{28A0092B-C50C-407E-A947-70E740481C1C}">
                <a14:useLocalDpi xmlns:a14="http://schemas.microsoft.com/office/drawing/2010/main" val="0"/>
              </a:ext>
            </a:extLst>
          </a:blip>
          <a:stretch>
            <a:fillRect/>
          </a:stretch>
        </p:blipFill>
        <p:spPr>
          <a:xfrm>
            <a:off x="7939043" y="0"/>
            <a:ext cx="4252957" cy="6858000"/>
          </a:xfrm>
          <a:prstGeom prst="rect">
            <a:avLst/>
          </a:prstGeom>
        </p:spPr>
      </p:pic>
      <p:sp>
        <p:nvSpPr>
          <p:cNvPr id="25" name="TextBox 24">
            <a:extLst>
              <a:ext uri="{FF2B5EF4-FFF2-40B4-BE49-F238E27FC236}">
                <a16:creationId xmlns:a16="http://schemas.microsoft.com/office/drawing/2014/main" id="{DA63FE75-970A-6F44-A0CD-FFBC9D7E5314}"/>
              </a:ext>
            </a:extLst>
          </p:cNvPr>
          <p:cNvSpPr txBox="1"/>
          <p:nvPr>
            <p:custDataLst>
              <p:tags r:id="rId11"/>
            </p:custDataLst>
          </p:nvPr>
        </p:nvSpPr>
        <p:spPr>
          <a:xfrm rot="16200000">
            <a:off x="6382474" y="5273246"/>
            <a:ext cx="2637684" cy="276999"/>
          </a:xfrm>
          <a:prstGeom prst="rect">
            <a:avLst/>
          </a:prstGeom>
          <a:noFill/>
        </p:spPr>
        <p:txBody>
          <a:bodyPr wrap="square">
            <a:spAutoFit/>
          </a:bodyPr>
          <a:lstStyle/>
          <a:p>
            <a:r>
              <a:rPr lang="en-US" sz="1200" b="1">
                <a:solidFill>
                  <a:schemeClr val="bg1"/>
                </a:solidFill>
                <a:latin typeface="Branding SemiBold" pitchFamily="2" charset="77"/>
              </a:rPr>
              <a:t>P</a:t>
            </a:r>
            <a:r>
              <a:rPr lang="en-US" sz="1200" b="1">
                <a:solidFill>
                  <a:schemeClr val="bg1"/>
                </a:solidFill>
                <a:effectLst/>
                <a:latin typeface="Branding SemiBold" pitchFamily="2" charset="77"/>
              </a:rPr>
              <a:t>hoto: Mary-Jane Orr</a:t>
            </a:r>
          </a:p>
        </p:txBody>
      </p:sp>
      <p:sp>
        <p:nvSpPr>
          <p:cNvPr id="5" name="Rectangle 4">
            <a:extLst>
              <a:ext uri="{FF2B5EF4-FFF2-40B4-BE49-F238E27FC236}">
                <a16:creationId xmlns:a16="http://schemas.microsoft.com/office/drawing/2014/main" id="{6A3906D2-AE5C-6EAC-8500-AAB2E0E41468}"/>
              </a:ext>
            </a:extLst>
          </p:cNvPr>
          <p:cNvSpPr/>
          <p:nvPr>
            <p:custDataLst>
              <p:tags r:id="rId12"/>
            </p:custDataLst>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DDAF71D2-2729-6398-9626-D23A62153986}"/>
              </a:ext>
            </a:extLst>
          </p:cNvPr>
          <p:cNvPicPr>
            <a:picLocks noChangeAspect="1" noChangeArrowheads="1"/>
          </p:cNvPicPr>
          <p:nvPr>
            <p:custDataLst>
              <p:tags r:id="rId13"/>
            </p:custDataLst>
          </p:nvPr>
        </p:nvPicPr>
        <p:blipFill>
          <a:blip r:embed="rId22">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a:extLst>
              <a:ext uri="{FF2B5EF4-FFF2-40B4-BE49-F238E27FC236}">
                <a16:creationId xmlns:a16="http://schemas.microsoft.com/office/drawing/2014/main" id="{581E62BC-76ED-4713-A761-DE07B20B9640}"/>
              </a:ext>
            </a:extLst>
          </p:cNvPr>
          <p:cNvSpPr txBox="1">
            <a:spLocks/>
          </p:cNvSpPr>
          <p:nvPr>
            <p:custDataLst>
              <p:tags r:id="rId14"/>
            </p:custDataLst>
          </p:nvPr>
        </p:nvSpPr>
        <p:spPr>
          <a:xfrm>
            <a:off x="8635999" y="87084"/>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CA" sz="1700" b="1" dirty="0">
                <a:solidFill>
                  <a:srgbClr val="007A61"/>
                </a:solidFill>
                <a:latin typeface="Branding Black"/>
              </a:rPr>
              <a:t>LES  AGRICULTEURS  DE CULTURE </a:t>
            </a:r>
          </a:p>
        </p:txBody>
      </p:sp>
    </p:spTree>
    <p:extLst>
      <p:ext uri="{BB962C8B-B14F-4D97-AF65-F5344CB8AC3E}">
        <p14:creationId xmlns:p14="http://schemas.microsoft.com/office/powerpoint/2010/main" val="4742635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450FFB69-C2BB-0D12-3B44-755743E6AE63}"/>
              </a:ext>
            </a:extLst>
          </p:cNvPr>
          <p:cNvPicPr>
            <a:picLocks noChangeAspect="1"/>
          </p:cNvPicPr>
          <p:nvPr>
            <p:custDataLst>
              <p:tags r:id="rId1"/>
            </p:custDataLst>
          </p:nvPr>
        </p:nvPicPr>
        <p:blipFill>
          <a:blip r:embed="rId17"/>
          <a:stretch>
            <a:fillRect/>
          </a:stretch>
        </p:blipFill>
        <p:spPr>
          <a:xfrm>
            <a:off x="7666278" y="0"/>
            <a:ext cx="4522577" cy="6858000"/>
          </a:xfrm>
          <a:prstGeom prst="rect">
            <a:avLst/>
          </a:prstGeom>
        </p:spPr>
      </p:pic>
      <p:sp>
        <p:nvSpPr>
          <p:cNvPr id="8" name="Content Placeholder 2">
            <a:extLst>
              <a:ext uri="{FF2B5EF4-FFF2-40B4-BE49-F238E27FC236}">
                <a16:creationId xmlns:a16="http://schemas.microsoft.com/office/drawing/2014/main" id="{06406F1A-5046-E543-A048-3C0B006157A0}"/>
              </a:ext>
            </a:extLst>
          </p:cNvPr>
          <p:cNvSpPr txBox="1">
            <a:spLocks/>
          </p:cNvSpPr>
          <p:nvPr>
            <p:custDataLst>
              <p:tags r:id="rId2"/>
            </p:custDataLst>
          </p:nvPr>
        </p:nvSpPr>
        <p:spPr>
          <a:xfrm>
            <a:off x="671676" y="2492651"/>
            <a:ext cx="6717627" cy="87372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2400" b="1" dirty="0">
                <a:solidFill>
                  <a:schemeClr val="bg1"/>
                </a:solidFill>
                <a:latin typeface="Branding Black"/>
                <a:ea typeface="+mn-lt"/>
                <a:cs typeface="+mn-lt"/>
              </a:rPr>
              <a:t>La lutte intégrée contre les parasites (LIP) utilise une stratégie basée sur l'écosystème pour prévenir les parasites par le biais du contrôle biologique et de la manipulation de l'habitat. </a:t>
            </a:r>
            <a:endParaRPr lang="en-US" sz="2400" b="1" dirty="0">
              <a:solidFill>
                <a:schemeClr val="bg1"/>
              </a:solidFill>
              <a:latin typeface="Branding SemiBold" pitchFamily="2" charset="77"/>
              <a:ea typeface="+mn-lt"/>
              <a:cs typeface="+mn-lt"/>
            </a:endParaRPr>
          </a:p>
        </p:txBody>
      </p:sp>
      <p:sp>
        <p:nvSpPr>
          <p:cNvPr id="13" name="Content Placeholder 2">
            <a:extLst>
              <a:ext uri="{FF2B5EF4-FFF2-40B4-BE49-F238E27FC236}">
                <a16:creationId xmlns:a16="http://schemas.microsoft.com/office/drawing/2014/main" id="{967C63C3-6579-5B4F-9161-D6232F7F2690}"/>
              </a:ext>
            </a:extLst>
          </p:cNvPr>
          <p:cNvSpPr txBox="1">
            <a:spLocks/>
          </p:cNvSpPr>
          <p:nvPr>
            <p:custDataLst>
              <p:tags r:id="rId3"/>
            </p:custDataLst>
          </p:nvPr>
        </p:nvSpPr>
        <p:spPr>
          <a:xfrm>
            <a:off x="673644" y="1347732"/>
            <a:ext cx="6778289" cy="103328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600"/>
              </a:lnSpc>
              <a:spcBef>
                <a:spcPts val="0"/>
              </a:spcBef>
              <a:buNone/>
            </a:pPr>
            <a:r>
              <a:rPr lang="fr-FR" sz="4800" b="1" dirty="0">
                <a:solidFill>
                  <a:srgbClr val="E9E642"/>
                </a:solidFill>
                <a:latin typeface="Branding Black"/>
              </a:rPr>
              <a:t>LUTTE INTÉGRÉE CONTRE LES PARASITES </a:t>
            </a:r>
            <a:endParaRPr lang="en-US" dirty="0"/>
          </a:p>
        </p:txBody>
      </p:sp>
      <p:sp>
        <p:nvSpPr>
          <p:cNvPr id="17" name="Content Placeholder 2">
            <a:extLst>
              <a:ext uri="{FF2B5EF4-FFF2-40B4-BE49-F238E27FC236}">
                <a16:creationId xmlns:a16="http://schemas.microsoft.com/office/drawing/2014/main" id="{B4769C05-E79F-BF4A-B6B2-6127DBDD6B44}"/>
              </a:ext>
            </a:extLst>
          </p:cNvPr>
          <p:cNvSpPr txBox="1">
            <a:spLocks/>
          </p:cNvSpPr>
          <p:nvPr>
            <p:custDataLst>
              <p:tags r:id="rId4"/>
            </p:custDataLst>
          </p:nvPr>
        </p:nvSpPr>
        <p:spPr>
          <a:xfrm>
            <a:off x="707328" y="627626"/>
            <a:ext cx="4774033" cy="654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2400" b="1" dirty="0">
                <a:solidFill>
                  <a:schemeClr val="bg1"/>
                </a:solidFill>
                <a:latin typeface="Branding Bold" pitchFamily="2" charset="77"/>
              </a:rPr>
              <a:t>2. AGRICULTURE DURABLE</a:t>
            </a:r>
            <a:endParaRPr lang="en-CA" sz="2400" b="1" dirty="0">
              <a:solidFill>
                <a:srgbClr val="E9E642"/>
              </a:solidFill>
              <a:latin typeface="Branding Bold" pitchFamily="2" charset="77"/>
            </a:endParaRPr>
          </a:p>
        </p:txBody>
      </p:sp>
      <p:sp>
        <p:nvSpPr>
          <p:cNvPr id="19" name="Flowchart: Connector 21">
            <a:extLst>
              <a:ext uri="{FF2B5EF4-FFF2-40B4-BE49-F238E27FC236}">
                <a16:creationId xmlns:a16="http://schemas.microsoft.com/office/drawing/2014/main" id="{D68BFB2F-ADFF-224E-93E1-157FE10D73F8}"/>
              </a:ext>
            </a:extLst>
          </p:cNvPr>
          <p:cNvSpPr/>
          <p:nvPr>
            <p:custDataLst>
              <p:tags r:id="rId5"/>
            </p:custDataLst>
          </p:nvPr>
        </p:nvSpPr>
        <p:spPr>
          <a:xfrm>
            <a:off x="754038" y="4699257"/>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0" name="TextBox 19">
            <a:extLst>
              <a:ext uri="{FF2B5EF4-FFF2-40B4-BE49-F238E27FC236}">
                <a16:creationId xmlns:a16="http://schemas.microsoft.com/office/drawing/2014/main" id="{62F68F7A-8DE2-A44B-A682-0D399FC72CC0}"/>
              </a:ext>
            </a:extLst>
          </p:cNvPr>
          <p:cNvSpPr txBox="1"/>
          <p:nvPr>
            <p:custDataLst>
              <p:tags r:id="rId6"/>
            </p:custDataLst>
          </p:nvPr>
        </p:nvSpPr>
        <p:spPr>
          <a:xfrm>
            <a:off x="2263613" y="5109780"/>
            <a:ext cx="1290741" cy="707886"/>
          </a:xfrm>
          <a:prstGeom prst="rect">
            <a:avLst/>
          </a:prstGeom>
          <a:noFill/>
        </p:spPr>
        <p:txBody>
          <a:bodyPr wrap="square" lIns="91440" tIns="45720" rIns="91440" bIns="45720" anchor="t">
            <a:spAutoFit/>
          </a:bodyPr>
          <a:lstStyle/>
          <a:p>
            <a:pPr>
              <a:lnSpc>
                <a:spcPts val="1600"/>
              </a:lnSpc>
            </a:pPr>
            <a:r>
              <a:rPr lang="en-US" sz="1600" dirty="0">
                <a:solidFill>
                  <a:schemeClr val="bg1"/>
                </a:solidFill>
                <a:latin typeface="Branding Medium"/>
                <a:ea typeface="+mn-lt"/>
                <a:cs typeface="+mn-lt"/>
              </a:rPr>
              <a:t>CONTRÔLE DES PARASITES</a:t>
            </a:r>
            <a:endParaRPr lang="en-CA" sz="1600" dirty="0">
              <a:solidFill>
                <a:schemeClr val="bg1"/>
              </a:solidFill>
              <a:latin typeface="Branding Medium"/>
            </a:endParaRPr>
          </a:p>
        </p:txBody>
      </p:sp>
      <p:pic>
        <p:nvPicPr>
          <p:cNvPr id="21" name="Graphic 20" descr="Bug spray with solid fill">
            <a:extLst>
              <a:ext uri="{FF2B5EF4-FFF2-40B4-BE49-F238E27FC236}">
                <a16:creationId xmlns:a16="http://schemas.microsoft.com/office/drawing/2014/main" id="{501D9E98-BDC0-FC45-881D-9CB6F274FFA2}"/>
              </a:ext>
            </a:extLst>
          </p:cNvPr>
          <p:cNvPicPr>
            <a:picLocks noChangeAspect="1"/>
          </p:cNvPicPr>
          <p:nvPr>
            <p:custDataLst>
              <p:tags r:id="rId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64920" y="4785697"/>
            <a:ext cx="1153691" cy="1153691"/>
          </a:xfrm>
          <a:prstGeom prst="rect">
            <a:avLst/>
          </a:prstGeom>
        </p:spPr>
      </p:pic>
      <p:sp>
        <p:nvSpPr>
          <p:cNvPr id="23" name="TextBox 22">
            <a:extLst>
              <a:ext uri="{FF2B5EF4-FFF2-40B4-BE49-F238E27FC236}">
                <a16:creationId xmlns:a16="http://schemas.microsoft.com/office/drawing/2014/main" id="{B6E23D4B-286B-BE46-A596-18C5328E62BC}"/>
              </a:ext>
            </a:extLst>
          </p:cNvPr>
          <p:cNvSpPr txBox="1"/>
          <p:nvPr>
            <p:custDataLst>
              <p:tags r:id="rId8"/>
            </p:custDataLst>
          </p:nvPr>
        </p:nvSpPr>
        <p:spPr>
          <a:xfrm>
            <a:off x="5263148" y="4832380"/>
            <a:ext cx="1710207" cy="1118255"/>
          </a:xfrm>
          <a:prstGeom prst="rect">
            <a:avLst/>
          </a:prstGeom>
          <a:noFill/>
        </p:spPr>
        <p:txBody>
          <a:bodyPr wrap="square" lIns="91440" tIns="45720" rIns="91440" bIns="45720" anchor="t">
            <a:spAutoFit/>
          </a:bodyPr>
          <a:lstStyle/>
          <a:p>
            <a:pPr>
              <a:lnSpc>
                <a:spcPts val="1600"/>
              </a:lnSpc>
            </a:pPr>
            <a:r>
              <a:rPr lang="fr-FR" sz="1600" dirty="0">
                <a:solidFill>
                  <a:schemeClr val="bg1"/>
                </a:solidFill>
                <a:latin typeface="Branding Medium"/>
                <a:ea typeface="+mn-lt"/>
                <a:cs typeface="+mn-lt"/>
              </a:rPr>
              <a:t>RÉDUIT LA FRÉQUENCE ET LA QUANTITÉ DE PESTICIDES NÉCESSAIRES</a:t>
            </a:r>
            <a:endParaRPr lang="en-US" sz="1600" dirty="0">
              <a:solidFill>
                <a:schemeClr val="bg1"/>
              </a:solidFill>
              <a:latin typeface="Branding Medium"/>
              <a:ea typeface="+mn-lt"/>
              <a:cs typeface="+mn-lt"/>
            </a:endParaRPr>
          </a:p>
        </p:txBody>
      </p:sp>
      <p:sp>
        <p:nvSpPr>
          <p:cNvPr id="22" name="Flowchart: Connector 21">
            <a:extLst>
              <a:ext uri="{FF2B5EF4-FFF2-40B4-BE49-F238E27FC236}">
                <a16:creationId xmlns:a16="http://schemas.microsoft.com/office/drawing/2014/main" id="{A3753446-9353-B74D-95FE-F23B60BB76AA}"/>
              </a:ext>
            </a:extLst>
          </p:cNvPr>
          <p:cNvSpPr/>
          <p:nvPr>
            <p:custDataLst>
              <p:tags r:id="rId9"/>
            </p:custDataLst>
          </p:nvPr>
        </p:nvSpPr>
        <p:spPr>
          <a:xfrm>
            <a:off x="3740207" y="4699257"/>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5" name="TextBox 24">
            <a:extLst>
              <a:ext uri="{FF2B5EF4-FFF2-40B4-BE49-F238E27FC236}">
                <a16:creationId xmlns:a16="http://schemas.microsoft.com/office/drawing/2014/main" id="{DA63FE75-970A-6F44-A0CD-FFBC9D7E5314}"/>
              </a:ext>
            </a:extLst>
          </p:cNvPr>
          <p:cNvSpPr txBox="1"/>
          <p:nvPr>
            <p:custDataLst>
              <p:tags r:id="rId10"/>
            </p:custDataLst>
          </p:nvPr>
        </p:nvSpPr>
        <p:spPr>
          <a:xfrm rot="16200000">
            <a:off x="6209946" y="5230114"/>
            <a:ext cx="2637684" cy="276999"/>
          </a:xfrm>
          <a:prstGeom prst="rect">
            <a:avLst/>
          </a:prstGeom>
          <a:noFill/>
        </p:spPr>
        <p:txBody>
          <a:bodyPr wrap="square">
            <a:spAutoFit/>
          </a:bodyPr>
          <a:lstStyle/>
          <a:p>
            <a:r>
              <a:rPr lang="en-US" sz="1200" b="1">
                <a:solidFill>
                  <a:schemeClr val="bg1"/>
                </a:solidFill>
                <a:latin typeface="Branding SemiBold" pitchFamily="2" charset="77"/>
              </a:rPr>
              <a:t>P</a:t>
            </a:r>
            <a:r>
              <a:rPr lang="en-US" sz="1200" b="1">
                <a:solidFill>
                  <a:schemeClr val="bg1"/>
                </a:solidFill>
                <a:effectLst/>
                <a:latin typeface="Branding SemiBold" pitchFamily="2" charset="77"/>
              </a:rPr>
              <a:t>hoto: Mary-Jane Orr</a:t>
            </a:r>
          </a:p>
        </p:txBody>
      </p:sp>
      <p:pic>
        <p:nvPicPr>
          <p:cNvPr id="5" name="Graphic 5" descr="Badge Unfollow with solid fill">
            <a:extLst>
              <a:ext uri="{FF2B5EF4-FFF2-40B4-BE49-F238E27FC236}">
                <a16:creationId xmlns:a16="http://schemas.microsoft.com/office/drawing/2014/main" id="{0F77C5E1-9F5F-ECDE-89EC-8FE4E6672846}"/>
              </a:ext>
            </a:extLst>
          </p:cNvPr>
          <p:cNvPicPr>
            <a:picLocks noChangeAspect="1"/>
          </p:cNvPicPr>
          <p:nvPr>
            <p:custDataLst>
              <p:tags r:id="rId11"/>
            </p:custDataLst>
          </p:nvPr>
        </p:nvPicPr>
        <p:blipFill>
          <a:blip r:embed="rId20">
            <a:extLst>
              <a:ext uri="{96DAC541-7B7A-43D3-8B79-37D633B846F1}">
                <asvg:svgBlip xmlns:asvg="http://schemas.microsoft.com/office/drawing/2016/SVG/main" r:embed="rId21"/>
              </a:ext>
            </a:extLst>
          </a:blip>
          <a:stretch>
            <a:fillRect/>
          </a:stretch>
        </p:blipFill>
        <p:spPr>
          <a:xfrm>
            <a:off x="3870384" y="4812101"/>
            <a:ext cx="1130060" cy="1158815"/>
          </a:xfrm>
          <a:prstGeom prst="rect">
            <a:avLst/>
          </a:prstGeom>
        </p:spPr>
      </p:pic>
      <p:sp>
        <p:nvSpPr>
          <p:cNvPr id="4" name="Rectangle 3">
            <a:extLst>
              <a:ext uri="{FF2B5EF4-FFF2-40B4-BE49-F238E27FC236}">
                <a16:creationId xmlns:a16="http://schemas.microsoft.com/office/drawing/2014/main" id="{070D590E-180F-6E97-6EF3-79FFFA4D035A}"/>
              </a:ext>
            </a:extLst>
          </p:cNvPr>
          <p:cNvSpPr/>
          <p:nvPr>
            <p:custDataLst>
              <p:tags r:id="rId12"/>
            </p:custDataLst>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2">
            <a:extLst>
              <a:ext uri="{FF2B5EF4-FFF2-40B4-BE49-F238E27FC236}">
                <a16:creationId xmlns:a16="http://schemas.microsoft.com/office/drawing/2014/main" id="{8AF404A4-E739-9BCE-0889-FBC95D074092}"/>
              </a:ext>
            </a:extLst>
          </p:cNvPr>
          <p:cNvPicPr>
            <a:picLocks noChangeAspect="1" noChangeArrowheads="1"/>
          </p:cNvPicPr>
          <p:nvPr>
            <p:custDataLst>
              <p:tags r:id="rId13"/>
            </p:custDataLst>
          </p:nvPr>
        </p:nvPicPr>
        <p:blipFill>
          <a:blip r:embed="rId22">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3D4CFF50-1B3B-A990-2331-66BBC12F4B65}"/>
              </a:ext>
            </a:extLst>
          </p:cNvPr>
          <p:cNvSpPr txBox="1">
            <a:spLocks/>
          </p:cNvSpPr>
          <p:nvPr>
            <p:custDataLst>
              <p:tags r:id="rId14"/>
            </p:custDataLst>
          </p:nvPr>
        </p:nvSpPr>
        <p:spPr>
          <a:xfrm>
            <a:off x="8635999" y="87084"/>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CA" sz="1700" b="1" dirty="0">
                <a:solidFill>
                  <a:srgbClr val="007A61"/>
                </a:solidFill>
                <a:latin typeface="Branding Black"/>
              </a:rPr>
              <a:t>LES  AGRICULTEURS  DE CULTURE </a:t>
            </a:r>
          </a:p>
        </p:txBody>
      </p:sp>
    </p:spTree>
    <p:extLst>
      <p:ext uri="{BB962C8B-B14F-4D97-AF65-F5344CB8AC3E}">
        <p14:creationId xmlns:p14="http://schemas.microsoft.com/office/powerpoint/2010/main" val="999127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B237DB5-3C21-7F42-911F-A08AFF2213F2}"/>
              </a:ext>
            </a:extLst>
          </p:cNvPr>
          <p:cNvPicPr>
            <a:picLocks noChangeAspect="1"/>
          </p:cNvPicPr>
          <p:nvPr>
            <p:custDataLst>
              <p:tags r:id="rId1"/>
            </p:custDataLst>
          </p:nvPr>
        </p:nvPicPr>
        <p:blipFill rotWithShape="1">
          <a:blip r:embed="rId19">
            <a:extLst>
              <a:ext uri="{28A0092B-C50C-407E-A947-70E740481C1C}">
                <a14:useLocalDpi xmlns:a14="http://schemas.microsoft.com/office/drawing/2010/main" val="0"/>
              </a:ext>
            </a:extLst>
          </a:blip>
          <a:srcRect l="38307" t="2026" r="24135" b="-2026"/>
          <a:stretch/>
        </p:blipFill>
        <p:spPr>
          <a:xfrm>
            <a:off x="7495953" y="-36214"/>
            <a:ext cx="4696047" cy="7033167"/>
          </a:xfrm>
          <a:prstGeom prst="rect">
            <a:avLst/>
          </a:prstGeom>
        </p:spPr>
      </p:pic>
      <p:sp>
        <p:nvSpPr>
          <p:cNvPr id="7" name="Content Placeholder 2">
            <a:extLst>
              <a:ext uri="{FF2B5EF4-FFF2-40B4-BE49-F238E27FC236}">
                <a16:creationId xmlns:a16="http://schemas.microsoft.com/office/drawing/2014/main" id="{7F1FCCFE-7C7A-154F-B43A-058B7CF8EDD3}"/>
              </a:ext>
            </a:extLst>
          </p:cNvPr>
          <p:cNvSpPr txBox="1">
            <a:spLocks/>
          </p:cNvSpPr>
          <p:nvPr>
            <p:custDataLst>
              <p:tags r:id="rId2"/>
            </p:custDataLst>
          </p:nvPr>
        </p:nvSpPr>
        <p:spPr>
          <a:xfrm>
            <a:off x="925552" y="3567953"/>
            <a:ext cx="4103649" cy="124937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endParaRPr lang="en-CA" sz="5600" b="1">
              <a:solidFill>
                <a:schemeClr val="bg1"/>
              </a:solidFill>
              <a:latin typeface="Branding Black" pitchFamily="2" charset="77"/>
            </a:endParaRPr>
          </a:p>
        </p:txBody>
      </p:sp>
      <p:sp>
        <p:nvSpPr>
          <p:cNvPr id="19" name="Content Placeholder 2">
            <a:extLst>
              <a:ext uri="{FF2B5EF4-FFF2-40B4-BE49-F238E27FC236}">
                <a16:creationId xmlns:a16="http://schemas.microsoft.com/office/drawing/2014/main" id="{F1C5CF44-DB6F-234F-9463-D169DDC38BB4}"/>
              </a:ext>
            </a:extLst>
          </p:cNvPr>
          <p:cNvSpPr txBox="1">
            <a:spLocks/>
          </p:cNvSpPr>
          <p:nvPr>
            <p:custDataLst>
              <p:tags r:id="rId3"/>
            </p:custDataLst>
          </p:nvPr>
        </p:nvSpPr>
        <p:spPr>
          <a:xfrm>
            <a:off x="673644" y="1030283"/>
            <a:ext cx="5687939" cy="10332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CA" sz="4800" b="1" dirty="0">
                <a:solidFill>
                  <a:srgbClr val="E9E642"/>
                </a:solidFill>
                <a:latin typeface="Branding Black" pitchFamily="2" charset="77"/>
              </a:rPr>
              <a:t>BLÉ D'HIVER</a:t>
            </a:r>
          </a:p>
        </p:txBody>
      </p:sp>
      <p:sp>
        <p:nvSpPr>
          <p:cNvPr id="20" name="Content Placeholder 2">
            <a:extLst>
              <a:ext uri="{FF2B5EF4-FFF2-40B4-BE49-F238E27FC236}">
                <a16:creationId xmlns:a16="http://schemas.microsoft.com/office/drawing/2014/main" id="{7750BC92-7F32-5049-90AF-5D42DAA3259B}"/>
              </a:ext>
            </a:extLst>
          </p:cNvPr>
          <p:cNvSpPr txBox="1">
            <a:spLocks/>
          </p:cNvSpPr>
          <p:nvPr>
            <p:custDataLst>
              <p:tags r:id="rId4"/>
            </p:custDataLst>
          </p:nvPr>
        </p:nvSpPr>
        <p:spPr>
          <a:xfrm>
            <a:off x="707328" y="627626"/>
            <a:ext cx="4774033" cy="654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2400" b="1" dirty="0">
                <a:solidFill>
                  <a:schemeClr val="bg1"/>
                </a:solidFill>
                <a:latin typeface="Branding Bold" pitchFamily="2" charset="77"/>
              </a:rPr>
              <a:t>2. AGRICULTURE DURABLE</a:t>
            </a:r>
            <a:endParaRPr lang="en-CA" sz="2400" b="1" dirty="0">
              <a:solidFill>
                <a:srgbClr val="E9E642"/>
              </a:solidFill>
              <a:latin typeface="Branding Bold" pitchFamily="2" charset="77"/>
            </a:endParaRPr>
          </a:p>
        </p:txBody>
      </p:sp>
      <p:sp>
        <p:nvSpPr>
          <p:cNvPr id="21" name="TextBox 20">
            <a:extLst>
              <a:ext uri="{FF2B5EF4-FFF2-40B4-BE49-F238E27FC236}">
                <a16:creationId xmlns:a16="http://schemas.microsoft.com/office/drawing/2014/main" id="{A29FD962-1CC2-1942-9DEC-A4007F137F58}"/>
              </a:ext>
            </a:extLst>
          </p:cNvPr>
          <p:cNvSpPr txBox="1"/>
          <p:nvPr>
            <p:custDataLst>
              <p:tags r:id="rId5"/>
            </p:custDataLst>
          </p:nvPr>
        </p:nvSpPr>
        <p:spPr>
          <a:xfrm>
            <a:off x="613822" y="5239122"/>
            <a:ext cx="1828800" cy="709233"/>
          </a:xfrm>
          <a:prstGeom prst="rect">
            <a:avLst/>
          </a:prstGeom>
          <a:noFill/>
        </p:spPr>
        <p:txBody>
          <a:bodyPr wrap="square">
            <a:spAutoFit/>
          </a:bodyPr>
          <a:lstStyle/>
          <a:p>
            <a:pPr algn="ctr">
              <a:lnSpc>
                <a:spcPts val="1600"/>
              </a:lnSpc>
            </a:pPr>
            <a:r>
              <a:rPr lang="fr-FR" sz="1600" dirty="0">
                <a:solidFill>
                  <a:schemeClr val="bg1"/>
                </a:solidFill>
                <a:latin typeface="Branding Medium" pitchFamily="2" charset="77"/>
                <a:ea typeface="+mn-lt"/>
                <a:cs typeface="+mn-lt"/>
              </a:rPr>
              <a:t>FOURNIR UNE COUVERTURE DU SOL</a:t>
            </a:r>
            <a:endParaRPr lang="en-CA" sz="1600" dirty="0"/>
          </a:p>
        </p:txBody>
      </p:sp>
      <p:grpSp>
        <p:nvGrpSpPr>
          <p:cNvPr id="23" name="Group 22">
            <a:extLst>
              <a:ext uri="{FF2B5EF4-FFF2-40B4-BE49-F238E27FC236}">
                <a16:creationId xmlns:a16="http://schemas.microsoft.com/office/drawing/2014/main" id="{12172872-A037-7D48-8E23-B31A5FAD3763}"/>
              </a:ext>
            </a:extLst>
          </p:cNvPr>
          <p:cNvGrpSpPr/>
          <p:nvPr>
            <p:custDataLst>
              <p:tags r:id="rId6"/>
            </p:custDataLst>
          </p:nvPr>
        </p:nvGrpSpPr>
        <p:grpSpPr>
          <a:xfrm>
            <a:off x="834819" y="3663371"/>
            <a:ext cx="1392764" cy="1392763"/>
            <a:chOff x="921071" y="4006462"/>
            <a:chExt cx="1828800" cy="1828800"/>
          </a:xfrm>
        </p:grpSpPr>
        <p:sp>
          <p:nvSpPr>
            <p:cNvPr id="24" name="Flowchart: Connector 9">
              <a:extLst>
                <a:ext uri="{FF2B5EF4-FFF2-40B4-BE49-F238E27FC236}">
                  <a16:creationId xmlns:a16="http://schemas.microsoft.com/office/drawing/2014/main" id="{7EA243A5-8FAE-A54A-8B6E-3149F822B18A}"/>
                </a:ext>
              </a:extLst>
            </p:cNvPr>
            <p:cNvSpPr/>
            <p:nvPr/>
          </p:nvSpPr>
          <p:spPr>
            <a:xfrm>
              <a:off x="921071" y="4006462"/>
              <a:ext cx="1828800" cy="1828800"/>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25" name="Graphic 24" descr="Plant outline">
              <a:extLst>
                <a:ext uri="{FF2B5EF4-FFF2-40B4-BE49-F238E27FC236}">
                  <a16:creationId xmlns:a16="http://schemas.microsoft.com/office/drawing/2014/main" id="{E37FA61E-A8BD-E247-98E7-D43CF770AEA3}"/>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118444" y="4213074"/>
              <a:ext cx="1426231" cy="1426231"/>
            </a:xfrm>
            <a:prstGeom prst="rect">
              <a:avLst/>
            </a:prstGeom>
          </p:spPr>
        </p:pic>
      </p:grpSp>
      <p:sp>
        <p:nvSpPr>
          <p:cNvPr id="30" name="Flowchart: Connector 21">
            <a:extLst>
              <a:ext uri="{FF2B5EF4-FFF2-40B4-BE49-F238E27FC236}">
                <a16:creationId xmlns:a16="http://schemas.microsoft.com/office/drawing/2014/main" id="{4575B4A6-BD8D-B14B-AB8C-B05924D3B97C}"/>
              </a:ext>
            </a:extLst>
          </p:cNvPr>
          <p:cNvSpPr/>
          <p:nvPr>
            <p:custDataLst>
              <p:tags r:id="rId7"/>
            </p:custDataLst>
          </p:nvPr>
        </p:nvSpPr>
        <p:spPr>
          <a:xfrm>
            <a:off x="4599672" y="3667570"/>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2" name="TextBox 31">
            <a:extLst>
              <a:ext uri="{FF2B5EF4-FFF2-40B4-BE49-F238E27FC236}">
                <a16:creationId xmlns:a16="http://schemas.microsoft.com/office/drawing/2014/main" id="{752D7551-AE20-F942-B98D-33F98F6329C7}"/>
              </a:ext>
            </a:extLst>
          </p:cNvPr>
          <p:cNvSpPr txBox="1"/>
          <p:nvPr>
            <p:custDataLst>
              <p:tags r:id="rId8"/>
            </p:custDataLst>
          </p:nvPr>
        </p:nvSpPr>
        <p:spPr>
          <a:xfrm>
            <a:off x="4309321" y="5239122"/>
            <a:ext cx="1968999" cy="504049"/>
          </a:xfrm>
          <a:prstGeom prst="rect">
            <a:avLst/>
          </a:prstGeom>
          <a:noFill/>
        </p:spPr>
        <p:txBody>
          <a:bodyPr wrap="square">
            <a:spAutoFit/>
          </a:bodyPr>
          <a:lstStyle/>
          <a:p>
            <a:pPr algn="ctr">
              <a:lnSpc>
                <a:spcPts val="1600"/>
              </a:lnSpc>
            </a:pPr>
            <a:r>
              <a:rPr lang="en-US" sz="1600" dirty="0">
                <a:solidFill>
                  <a:schemeClr val="bg1"/>
                </a:solidFill>
                <a:latin typeface="Branding Medium" pitchFamily="2" charset="77"/>
                <a:ea typeface="+mn-lt"/>
                <a:cs typeface="+mn-lt"/>
              </a:rPr>
              <a:t>FOURNIR UN HABITAT</a:t>
            </a:r>
            <a:endParaRPr lang="en-CA" sz="1600" dirty="0"/>
          </a:p>
        </p:txBody>
      </p:sp>
      <p:sp>
        <p:nvSpPr>
          <p:cNvPr id="33" name="Flowchart: Connector 21">
            <a:extLst>
              <a:ext uri="{FF2B5EF4-FFF2-40B4-BE49-F238E27FC236}">
                <a16:creationId xmlns:a16="http://schemas.microsoft.com/office/drawing/2014/main" id="{9E478829-A968-5343-88C3-CCBA613B9836}"/>
              </a:ext>
            </a:extLst>
          </p:cNvPr>
          <p:cNvSpPr/>
          <p:nvPr>
            <p:custDataLst>
              <p:tags r:id="rId9"/>
            </p:custDataLst>
          </p:nvPr>
        </p:nvSpPr>
        <p:spPr>
          <a:xfrm>
            <a:off x="2727392" y="3667570"/>
            <a:ext cx="1392764" cy="1392763"/>
          </a:xfrm>
          <a:prstGeom prst="flowChartConnector">
            <a:avLst/>
          </a:prstGeom>
          <a:solidFill>
            <a:srgbClr val="B73A7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TextBox 33">
            <a:extLst>
              <a:ext uri="{FF2B5EF4-FFF2-40B4-BE49-F238E27FC236}">
                <a16:creationId xmlns:a16="http://schemas.microsoft.com/office/drawing/2014/main" id="{6BCE92DB-5A2A-B242-85EA-C4111B534933}"/>
              </a:ext>
            </a:extLst>
          </p:cNvPr>
          <p:cNvSpPr txBox="1"/>
          <p:nvPr>
            <p:custDataLst>
              <p:tags r:id="rId10"/>
            </p:custDataLst>
          </p:nvPr>
        </p:nvSpPr>
        <p:spPr>
          <a:xfrm>
            <a:off x="2437041" y="5239122"/>
            <a:ext cx="1968999" cy="914417"/>
          </a:xfrm>
          <a:prstGeom prst="rect">
            <a:avLst/>
          </a:prstGeom>
          <a:noFill/>
        </p:spPr>
        <p:txBody>
          <a:bodyPr wrap="square">
            <a:spAutoFit/>
          </a:bodyPr>
          <a:lstStyle/>
          <a:p>
            <a:pPr algn="ctr">
              <a:lnSpc>
                <a:spcPts val="1600"/>
              </a:lnSpc>
            </a:pPr>
            <a:r>
              <a:rPr lang="fr-FR" sz="1600" dirty="0">
                <a:solidFill>
                  <a:schemeClr val="bg1"/>
                </a:solidFill>
                <a:latin typeface="Branding Medium" pitchFamily="2" charset="77"/>
                <a:ea typeface="+mn-lt"/>
                <a:cs typeface="+mn-lt"/>
              </a:rPr>
              <a:t>GESTION DES RAVAGEURS ET DES MAUVAISES HERBES</a:t>
            </a:r>
            <a:endParaRPr lang="en-CA" sz="1600" dirty="0"/>
          </a:p>
        </p:txBody>
      </p:sp>
      <p:pic>
        <p:nvPicPr>
          <p:cNvPr id="35" name="Graphic 34" descr="Bug spray with solid fill">
            <a:extLst>
              <a:ext uri="{FF2B5EF4-FFF2-40B4-BE49-F238E27FC236}">
                <a16:creationId xmlns:a16="http://schemas.microsoft.com/office/drawing/2014/main" id="{27DB566F-76C8-5A43-BD3E-AB848938FA02}"/>
              </a:ext>
            </a:extLst>
          </p:cNvPr>
          <p:cNvPicPr>
            <a:picLocks noChangeAspect="1"/>
          </p:cNvPicPr>
          <p:nvPr>
            <p:custDataLst>
              <p:tags r:id="rId11"/>
            </p:custDataLst>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838274" y="3754010"/>
            <a:ext cx="1153691" cy="1153691"/>
          </a:xfrm>
          <a:prstGeom prst="rect">
            <a:avLst/>
          </a:prstGeom>
        </p:spPr>
      </p:pic>
      <p:pic>
        <p:nvPicPr>
          <p:cNvPr id="3" name="Picture 2">
            <a:extLst>
              <a:ext uri="{FF2B5EF4-FFF2-40B4-BE49-F238E27FC236}">
                <a16:creationId xmlns:a16="http://schemas.microsoft.com/office/drawing/2014/main" id="{F9FFFCED-9EAA-8348-A363-CF3F886309FE}"/>
              </a:ext>
            </a:extLst>
          </p:cNvPr>
          <p:cNvPicPr>
            <a:picLocks noChangeAspect="1"/>
          </p:cNvPicPr>
          <p:nvPr>
            <p:custDataLst>
              <p:tags r:id="rId12"/>
            </p:custDataLst>
          </p:nvPr>
        </p:nvPicPr>
        <p:blipFill>
          <a:blip r:embed="rId24">
            <a:extLst>
              <a:ext uri="{28A0092B-C50C-407E-A947-70E740481C1C}">
                <a14:useLocalDpi xmlns:a14="http://schemas.microsoft.com/office/drawing/2010/main" val="0"/>
              </a:ext>
            </a:extLst>
          </a:blip>
          <a:stretch>
            <a:fillRect/>
          </a:stretch>
        </p:blipFill>
        <p:spPr>
          <a:xfrm>
            <a:off x="4811345" y="3842544"/>
            <a:ext cx="964949" cy="964949"/>
          </a:xfrm>
          <a:prstGeom prst="rect">
            <a:avLst/>
          </a:prstGeom>
        </p:spPr>
      </p:pic>
      <p:sp>
        <p:nvSpPr>
          <p:cNvPr id="2" name="Content Placeholder 2">
            <a:extLst>
              <a:ext uri="{FF2B5EF4-FFF2-40B4-BE49-F238E27FC236}">
                <a16:creationId xmlns:a16="http://schemas.microsoft.com/office/drawing/2014/main" id="{8602984F-BA26-CA32-422E-498C666BAFDD}"/>
              </a:ext>
            </a:extLst>
          </p:cNvPr>
          <p:cNvSpPr txBox="1">
            <a:spLocks/>
          </p:cNvSpPr>
          <p:nvPr>
            <p:custDataLst>
              <p:tags r:id="rId13"/>
            </p:custDataLst>
          </p:nvPr>
        </p:nvSpPr>
        <p:spPr>
          <a:xfrm>
            <a:off x="673644" y="2269503"/>
            <a:ext cx="6717627" cy="87372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2400" b="1" dirty="0">
                <a:solidFill>
                  <a:schemeClr val="bg1"/>
                </a:solidFill>
                <a:latin typeface="Branding SemiBold" pitchFamily="2" charset="77"/>
                <a:ea typeface="+mn-lt"/>
                <a:cs typeface="+mn-lt"/>
              </a:rPr>
              <a:t>Le blé d'hiver peut être une culture de couverture particulièrement fantastique qui aide à couvrir le sol à l’automne et en hiver </a:t>
            </a:r>
            <a:endParaRPr lang="en-US" sz="2400" b="1" dirty="0">
              <a:solidFill>
                <a:schemeClr val="bg1"/>
              </a:solidFill>
              <a:latin typeface="Branding SemiBold" pitchFamily="2" charset="77"/>
              <a:ea typeface="+mn-lt"/>
              <a:cs typeface="+mn-lt"/>
            </a:endParaRPr>
          </a:p>
        </p:txBody>
      </p:sp>
      <p:sp>
        <p:nvSpPr>
          <p:cNvPr id="6" name="Rectangle 5">
            <a:extLst>
              <a:ext uri="{FF2B5EF4-FFF2-40B4-BE49-F238E27FC236}">
                <a16:creationId xmlns:a16="http://schemas.microsoft.com/office/drawing/2014/main" id="{F0CA0AC5-70CF-DA70-951F-74A3D312DB62}"/>
              </a:ext>
            </a:extLst>
          </p:cNvPr>
          <p:cNvSpPr/>
          <p:nvPr>
            <p:custDataLst>
              <p:tags r:id="rId14"/>
            </p:custDataLst>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2">
            <a:extLst>
              <a:ext uri="{FF2B5EF4-FFF2-40B4-BE49-F238E27FC236}">
                <a16:creationId xmlns:a16="http://schemas.microsoft.com/office/drawing/2014/main" id="{2B54B429-1C0D-7412-34B0-95C13DB00DC4}"/>
              </a:ext>
            </a:extLst>
          </p:cNvPr>
          <p:cNvPicPr>
            <a:picLocks noChangeAspect="1" noChangeArrowheads="1"/>
          </p:cNvPicPr>
          <p:nvPr>
            <p:custDataLst>
              <p:tags r:id="rId15"/>
            </p:custDataLst>
          </p:nvPr>
        </p:nvPicPr>
        <p:blipFill>
          <a:blip r:embed="rId2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a:extLst>
              <a:ext uri="{FF2B5EF4-FFF2-40B4-BE49-F238E27FC236}">
                <a16:creationId xmlns:a16="http://schemas.microsoft.com/office/drawing/2014/main" id="{771E4AA1-C7AC-245D-6BEA-DC21A2E06339}"/>
              </a:ext>
            </a:extLst>
          </p:cNvPr>
          <p:cNvSpPr txBox="1">
            <a:spLocks/>
          </p:cNvSpPr>
          <p:nvPr>
            <p:custDataLst>
              <p:tags r:id="rId16"/>
            </p:custDataLst>
          </p:nvPr>
        </p:nvSpPr>
        <p:spPr>
          <a:xfrm>
            <a:off x="8635999" y="87084"/>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CA" sz="1700" b="1" dirty="0">
                <a:solidFill>
                  <a:srgbClr val="007A61"/>
                </a:solidFill>
                <a:latin typeface="Branding Black"/>
              </a:rPr>
              <a:t>LES  AGRICULTEURS  DE CULTURE </a:t>
            </a:r>
          </a:p>
        </p:txBody>
      </p:sp>
    </p:spTree>
    <p:extLst>
      <p:ext uri="{BB962C8B-B14F-4D97-AF65-F5344CB8AC3E}">
        <p14:creationId xmlns:p14="http://schemas.microsoft.com/office/powerpoint/2010/main" val="28872648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C7743-3DC1-CF18-2D61-C9E90094D9D8}"/>
              </a:ext>
            </a:extLst>
          </p:cNvPr>
          <p:cNvSpPr>
            <a:spLocks noGrp="1"/>
          </p:cNvSpPr>
          <p:nvPr>
            <p:ph type="title"/>
            <p:custDataLst>
              <p:tags r:id="rId1"/>
            </p:custDataLst>
          </p:nvPr>
        </p:nvSpPr>
        <p:spPr/>
        <p:txBody>
          <a:bodyPr/>
          <a:lstStyle/>
          <a:p>
            <a:endParaRPr lang="en-US"/>
          </a:p>
        </p:txBody>
      </p:sp>
      <p:pic>
        <p:nvPicPr>
          <p:cNvPr id="7" name="Picture 7">
            <a:extLst>
              <a:ext uri="{FF2B5EF4-FFF2-40B4-BE49-F238E27FC236}">
                <a16:creationId xmlns:a16="http://schemas.microsoft.com/office/drawing/2014/main" id="{3AF00843-57A2-671C-ECFE-5DFCA18379D6}"/>
              </a:ext>
            </a:extLst>
          </p:cNvPr>
          <p:cNvPicPr>
            <a:picLocks noGrp="1" noChangeAspect="1"/>
          </p:cNvPicPr>
          <p:nvPr>
            <p:ph idx="1"/>
            <p:custDataLst>
              <p:tags r:id="rId2"/>
            </p:custDataLst>
          </p:nvPr>
        </p:nvPicPr>
        <p:blipFill>
          <a:blip r:embed="rId7"/>
          <a:stretch>
            <a:fillRect/>
          </a:stretch>
        </p:blipFill>
        <p:spPr>
          <a:xfrm>
            <a:off x="-2802" y="-3175"/>
            <a:ext cx="12269320" cy="8197196"/>
          </a:xfrm>
        </p:spPr>
      </p:pic>
      <p:sp>
        <p:nvSpPr>
          <p:cNvPr id="9" name="Content Placeholder 2">
            <a:extLst>
              <a:ext uri="{FF2B5EF4-FFF2-40B4-BE49-F238E27FC236}">
                <a16:creationId xmlns:a16="http://schemas.microsoft.com/office/drawing/2014/main" id="{9671E8D9-7582-5B99-973B-70A910715449}"/>
              </a:ext>
            </a:extLst>
          </p:cNvPr>
          <p:cNvSpPr txBox="1">
            <a:spLocks/>
          </p:cNvSpPr>
          <p:nvPr>
            <p:custDataLst>
              <p:tags r:id="rId3"/>
            </p:custDataLst>
          </p:nvPr>
        </p:nvSpPr>
        <p:spPr>
          <a:xfrm>
            <a:off x="842668" y="1325473"/>
            <a:ext cx="13255126" cy="343809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None/>
            </a:pPr>
            <a:r>
              <a:rPr lang="en-CA" sz="6500" b="1" dirty="0">
                <a:solidFill>
                  <a:srgbClr val="007A61"/>
                </a:solidFill>
                <a:latin typeface="Branding Black"/>
              </a:rPr>
              <a:t>CANARDS ILLIMITÉS CANADA</a:t>
            </a:r>
            <a:endParaRPr lang="en-CA" sz="6500" b="1" dirty="0">
              <a:solidFill>
                <a:srgbClr val="007A61"/>
              </a:solidFill>
              <a:latin typeface="Branding Black" pitchFamily="2" charset="77"/>
            </a:endParaRPr>
          </a:p>
        </p:txBody>
      </p:sp>
      <p:pic>
        <p:nvPicPr>
          <p:cNvPr id="3" name="Picture 2">
            <a:extLst>
              <a:ext uri="{FF2B5EF4-FFF2-40B4-BE49-F238E27FC236}">
                <a16:creationId xmlns:a16="http://schemas.microsoft.com/office/drawing/2014/main" id="{8E481E17-DA1B-66ED-D2AE-EF28C7AC8D91}"/>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49367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B73A7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6A63C79-CC31-3448-B321-1AA601F5924E}"/>
              </a:ext>
            </a:extLst>
          </p:cNvPr>
          <p:cNvSpPr txBox="1">
            <a:spLocks/>
          </p:cNvSpPr>
          <p:nvPr>
            <p:custDataLst>
              <p:tags r:id="rId1"/>
            </p:custDataLst>
          </p:nvPr>
        </p:nvSpPr>
        <p:spPr>
          <a:xfrm>
            <a:off x="1081668" y="1173565"/>
            <a:ext cx="5921298" cy="127460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400"/>
              </a:lnSpc>
              <a:buFont typeface="Arial" panose="020B0604020202020204" pitchFamily="34" charset="0"/>
              <a:buNone/>
            </a:pPr>
            <a:r>
              <a:rPr lang="en-CA" sz="5600" b="1" dirty="0">
                <a:solidFill>
                  <a:srgbClr val="E9E642"/>
                </a:solidFill>
                <a:latin typeface="Branding Black"/>
              </a:rPr>
              <a:t>VRAI OU FAUX ? </a:t>
            </a:r>
          </a:p>
        </p:txBody>
      </p:sp>
      <p:sp>
        <p:nvSpPr>
          <p:cNvPr id="8" name="Content Placeholder 2">
            <a:extLst>
              <a:ext uri="{FF2B5EF4-FFF2-40B4-BE49-F238E27FC236}">
                <a16:creationId xmlns:a16="http://schemas.microsoft.com/office/drawing/2014/main" id="{2AAA3AD6-E0E0-C44B-9D40-088BADB28DEC}"/>
              </a:ext>
            </a:extLst>
          </p:cNvPr>
          <p:cNvSpPr txBox="1">
            <a:spLocks/>
          </p:cNvSpPr>
          <p:nvPr>
            <p:custDataLst>
              <p:tags r:id="rId2"/>
            </p:custDataLst>
          </p:nvPr>
        </p:nvSpPr>
        <p:spPr>
          <a:xfrm>
            <a:off x="1081667" y="2442118"/>
            <a:ext cx="10028665" cy="19403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200" dirty="0">
                <a:solidFill>
                  <a:schemeClr val="bg1"/>
                </a:solidFill>
                <a:latin typeface="Branding Medium"/>
                <a:ea typeface="+mn-lt"/>
                <a:cs typeface="+mn-lt"/>
              </a:rPr>
              <a:t>Canards illimités canada ne s'intéresse qu'aux canards. </a:t>
            </a:r>
            <a:endParaRPr lang="en-US" dirty="0">
              <a:solidFill>
                <a:schemeClr val="bg1"/>
              </a:solidFill>
            </a:endParaRPr>
          </a:p>
        </p:txBody>
      </p:sp>
      <p:grpSp>
        <p:nvGrpSpPr>
          <p:cNvPr id="13" name="Group 12">
            <a:extLst>
              <a:ext uri="{FF2B5EF4-FFF2-40B4-BE49-F238E27FC236}">
                <a16:creationId xmlns:a16="http://schemas.microsoft.com/office/drawing/2014/main" id="{1392B8F8-0E9A-2545-A6BD-BA4DB6CFAC3D}"/>
              </a:ext>
            </a:extLst>
          </p:cNvPr>
          <p:cNvGrpSpPr/>
          <p:nvPr>
            <p:custDataLst>
              <p:tags r:id="rId3"/>
            </p:custDataLst>
          </p:nvPr>
        </p:nvGrpSpPr>
        <p:grpSpPr>
          <a:xfrm>
            <a:off x="1260087" y="4178339"/>
            <a:ext cx="3668752" cy="1441876"/>
            <a:chOff x="1260087" y="4178339"/>
            <a:chExt cx="3668752" cy="1441876"/>
          </a:xfrm>
        </p:grpSpPr>
        <p:sp>
          <p:nvSpPr>
            <p:cNvPr id="12" name="Rectangle 11">
              <a:extLst>
                <a:ext uri="{FF2B5EF4-FFF2-40B4-BE49-F238E27FC236}">
                  <a16:creationId xmlns:a16="http://schemas.microsoft.com/office/drawing/2014/main" id="{BBDA9BE5-61AA-ED45-B5F7-22331374C7E2}"/>
                </a:ext>
              </a:extLst>
            </p:cNvPr>
            <p:cNvSpPr/>
            <p:nvPr/>
          </p:nvSpPr>
          <p:spPr>
            <a:xfrm>
              <a:off x="1260087" y="4178339"/>
              <a:ext cx="3668752" cy="1441876"/>
            </a:xfrm>
            <a:prstGeom prst="rect">
              <a:avLst/>
            </a:prstGeom>
            <a:solidFill>
              <a:srgbClr val="783E63"/>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68744357-737D-CE4B-971A-9934B1DFA35F}"/>
                </a:ext>
              </a:extLst>
            </p:cNvPr>
            <p:cNvSpPr txBox="1">
              <a:spLocks/>
            </p:cNvSpPr>
            <p:nvPr/>
          </p:nvSpPr>
          <p:spPr>
            <a:xfrm>
              <a:off x="1260087" y="4683513"/>
              <a:ext cx="3668752" cy="82518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5600" b="1" dirty="0">
                  <a:solidFill>
                    <a:schemeClr val="bg1"/>
                  </a:solidFill>
                  <a:latin typeface="Branding Black"/>
                </a:rPr>
                <a:t>FAUX</a:t>
              </a:r>
              <a:endParaRPr lang="en-CA" sz="5600" b="1" dirty="0">
                <a:solidFill>
                  <a:srgbClr val="E9E642"/>
                </a:solidFill>
                <a:latin typeface="Branding Black" pitchFamily="2" charset="77"/>
              </a:endParaRPr>
            </a:p>
          </p:txBody>
        </p:sp>
      </p:grpSp>
      <p:grpSp>
        <p:nvGrpSpPr>
          <p:cNvPr id="6" name="Group 5">
            <a:extLst>
              <a:ext uri="{FF2B5EF4-FFF2-40B4-BE49-F238E27FC236}">
                <a16:creationId xmlns:a16="http://schemas.microsoft.com/office/drawing/2014/main" id="{C4AE6415-26D5-BFE2-B123-C2781F7F6207}"/>
              </a:ext>
            </a:extLst>
          </p:cNvPr>
          <p:cNvGrpSpPr/>
          <p:nvPr>
            <p:custDataLst>
              <p:tags r:id="rId4"/>
            </p:custDataLst>
          </p:nvPr>
        </p:nvGrpSpPr>
        <p:grpSpPr>
          <a:xfrm>
            <a:off x="8583083" y="-103905"/>
            <a:ext cx="3608918" cy="669605"/>
            <a:chOff x="8583083" y="-103905"/>
            <a:chExt cx="3608918" cy="669605"/>
          </a:xfrm>
        </p:grpSpPr>
        <p:sp>
          <p:nvSpPr>
            <p:cNvPr id="3" name="Rectangle 2">
              <a:extLst>
                <a:ext uri="{FF2B5EF4-FFF2-40B4-BE49-F238E27FC236}">
                  <a16:creationId xmlns:a16="http://schemas.microsoft.com/office/drawing/2014/main" id="{E5F90E70-D12F-DE5E-6AB4-F1B3FC5092A8}"/>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Content Placeholder 2">
              <a:extLst>
                <a:ext uri="{FF2B5EF4-FFF2-40B4-BE49-F238E27FC236}">
                  <a16:creationId xmlns:a16="http://schemas.microsoft.com/office/drawing/2014/main" id="{5CA3897D-4711-883E-AB66-A8551ADAB7B4}"/>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CANARDS ILLIMITÉS CANADA</a:t>
              </a:r>
            </a:p>
          </p:txBody>
        </p:sp>
      </p:grpSp>
      <p:pic>
        <p:nvPicPr>
          <p:cNvPr id="2" name="Picture 2">
            <a:extLst>
              <a:ext uri="{FF2B5EF4-FFF2-40B4-BE49-F238E27FC236}">
                <a16:creationId xmlns:a16="http://schemas.microsoft.com/office/drawing/2014/main" id="{FE300B12-D757-DDA8-31ED-51561AB0F389}"/>
              </a:ext>
            </a:extLst>
          </p:cNvPr>
          <p:cNvPicPr>
            <a:picLocks noChangeAspect="1" noChangeArrowheads="1"/>
          </p:cNvPicPr>
          <p:nvPr>
            <p:custDataLst>
              <p:tags r:id="rId5"/>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8679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7DFC60A-0235-9142-A02F-07C56D4908FB}"/>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Rectangle: Rounded Corners 4">
            <a:extLst>
              <a:ext uri="{FF2B5EF4-FFF2-40B4-BE49-F238E27FC236}">
                <a16:creationId xmlns:a16="http://schemas.microsoft.com/office/drawing/2014/main" id="{0CCA0446-540D-6E88-84E7-BBD6C58EAAD1}"/>
              </a:ext>
            </a:extLst>
          </p:cNvPr>
          <p:cNvSpPr txBox="1"/>
          <p:nvPr>
            <p:custDataLst>
              <p:tags r:id="rId2"/>
            </p:custDataLst>
          </p:nvPr>
        </p:nvSpPr>
        <p:spPr>
          <a:xfrm>
            <a:off x="797788" y="1949847"/>
            <a:ext cx="7017185" cy="1801757"/>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t" anchorCtr="0">
            <a:noAutofit/>
          </a:bodyPr>
          <a:lstStyle/>
          <a:p>
            <a:pPr marL="514350" lvl="0" indent="-514350" algn="l" defTabSz="1466850">
              <a:lnSpc>
                <a:spcPts val="2800"/>
              </a:lnSpc>
              <a:spcBef>
                <a:spcPct val="0"/>
              </a:spcBef>
              <a:spcAft>
                <a:spcPct val="35000"/>
              </a:spcAft>
              <a:buFont typeface="+mj-lt"/>
              <a:buAutoNum type="arabicPeriod"/>
            </a:pPr>
            <a:r>
              <a:rPr lang="en-US" sz="3200" b="1" kern="1200" dirty="0">
                <a:solidFill>
                  <a:schemeClr val="tx1"/>
                </a:solidFill>
                <a:latin typeface="Branding SemiBold" pitchFamily="2" charset="77"/>
                <a:ea typeface="+mn-lt"/>
                <a:cs typeface="+mn-lt"/>
              </a:rPr>
              <a:t>Conservation et restauration</a:t>
            </a:r>
          </a:p>
          <a:p>
            <a:pPr marL="514350" lvl="0" indent="-514350" algn="l" defTabSz="1466850">
              <a:lnSpc>
                <a:spcPts val="2800"/>
              </a:lnSpc>
              <a:spcBef>
                <a:spcPct val="0"/>
              </a:spcBef>
              <a:spcAft>
                <a:spcPct val="35000"/>
              </a:spcAft>
              <a:buFont typeface="+mj-lt"/>
              <a:buAutoNum type="arabicPeriod"/>
            </a:pPr>
            <a:r>
              <a:rPr lang="en-US" sz="3200" b="1" dirty="0">
                <a:solidFill>
                  <a:schemeClr val="tx1"/>
                </a:solidFill>
                <a:latin typeface="Branding SemiBold" pitchFamily="2" charset="77"/>
                <a:ea typeface="+mn-lt"/>
                <a:cs typeface="+mn-lt"/>
              </a:rPr>
              <a:t>Science et recherche</a:t>
            </a:r>
          </a:p>
          <a:p>
            <a:pPr marL="514350" lvl="0" indent="-514350" algn="l" defTabSz="1466850">
              <a:lnSpc>
                <a:spcPts val="2800"/>
              </a:lnSpc>
              <a:spcBef>
                <a:spcPct val="0"/>
              </a:spcBef>
              <a:spcAft>
                <a:spcPct val="35000"/>
              </a:spcAft>
              <a:buFont typeface="+mj-lt"/>
              <a:buAutoNum type="arabicPeriod"/>
            </a:pPr>
            <a:r>
              <a:rPr lang="en-US" sz="3200" b="1" kern="1200" dirty="0" err="1">
                <a:solidFill>
                  <a:schemeClr val="tx1"/>
                </a:solidFill>
                <a:latin typeface="Branding SemiBold" pitchFamily="2" charset="77"/>
                <a:ea typeface="+mn-lt"/>
                <a:cs typeface="+mn-lt"/>
              </a:rPr>
              <a:t>Éducation</a:t>
            </a:r>
            <a:endParaRPr lang="en-US" sz="3200" b="1" kern="1200" dirty="0">
              <a:solidFill>
                <a:schemeClr val="tx1"/>
              </a:solidFill>
              <a:latin typeface="Branding SemiBold" pitchFamily="2" charset="77"/>
              <a:ea typeface="+mn-lt"/>
              <a:cs typeface="+mn-lt"/>
            </a:endParaRPr>
          </a:p>
        </p:txBody>
      </p:sp>
      <p:sp>
        <p:nvSpPr>
          <p:cNvPr id="17" name="Content Placeholder 2">
            <a:extLst>
              <a:ext uri="{FF2B5EF4-FFF2-40B4-BE49-F238E27FC236}">
                <a16:creationId xmlns:a16="http://schemas.microsoft.com/office/drawing/2014/main" id="{F83CE758-4082-4C48-A092-47F7B094E5DA}"/>
              </a:ext>
            </a:extLst>
          </p:cNvPr>
          <p:cNvSpPr txBox="1">
            <a:spLocks/>
          </p:cNvSpPr>
          <p:nvPr>
            <p:custDataLst>
              <p:tags r:id="rId3"/>
            </p:custDataLst>
          </p:nvPr>
        </p:nvSpPr>
        <p:spPr>
          <a:xfrm>
            <a:off x="779915" y="644155"/>
            <a:ext cx="8987927" cy="13403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600" b="1" dirty="0">
                <a:solidFill>
                  <a:srgbClr val="006666"/>
                </a:solidFill>
                <a:latin typeface="Branding Black" pitchFamily="2" charset="77"/>
              </a:rPr>
              <a:t>COMMENT CANARDS ILLIMITÉS CANADA AIDE</a:t>
            </a:r>
            <a:endParaRPr lang="en-CA" sz="5600" b="1" dirty="0">
              <a:solidFill>
                <a:srgbClr val="007A61"/>
              </a:solidFill>
              <a:latin typeface="Branding Black" pitchFamily="2" charset="77"/>
            </a:endParaRPr>
          </a:p>
        </p:txBody>
      </p:sp>
      <p:pic>
        <p:nvPicPr>
          <p:cNvPr id="2" name="Picture 2">
            <a:extLst>
              <a:ext uri="{FF2B5EF4-FFF2-40B4-BE49-F238E27FC236}">
                <a16:creationId xmlns:a16="http://schemas.microsoft.com/office/drawing/2014/main" id="{D7FF02ED-E89B-7D20-51D5-B4F8F9BCD692}"/>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5720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BCF8A27-FA99-B744-9DFF-1D97264A3D7D}"/>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Content Placeholder 2">
            <a:extLst>
              <a:ext uri="{FF2B5EF4-FFF2-40B4-BE49-F238E27FC236}">
                <a16:creationId xmlns:a16="http://schemas.microsoft.com/office/drawing/2014/main" id="{B38F8B9B-360D-894A-B1FA-F6B5891C8F02}"/>
              </a:ext>
            </a:extLst>
          </p:cNvPr>
          <p:cNvSpPr txBox="1">
            <a:spLocks/>
          </p:cNvSpPr>
          <p:nvPr>
            <p:custDataLst>
              <p:tags r:id="rId2"/>
            </p:custDataLst>
          </p:nvPr>
        </p:nvSpPr>
        <p:spPr>
          <a:xfrm>
            <a:off x="664599" y="4549817"/>
            <a:ext cx="5932448" cy="12127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500"/>
              </a:lnSpc>
              <a:buFont typeface="Arial" panose="020B0604020202020204" pitchFamily="34" charset="0"/>
              <a:buNone/>
            </a:pPr>
            <a:r>
              <a:rPr lang="en-CA" sz="4200" b="1" dirty="0">
                <a:solidFill>
                  <a:srgbClr val="007A61"/>
                </a:solidFill>
                <a:latin typeface="Branding Black" pitchFamily="2" charset="77"/>
              </a:rPr>
              <a:t>1. CONSERVATION ET RESTAURATION</a:t>
            </a:r>
          </a:p>
        </p:txBody>
      </p:sp>
      <p:grpSp>
        <p:nvGrpSpPr>
          <p:cNvPr id="8" name="Group 7">
            <a:extLst>
              <a:ext uri="{FF2B5EF4-FFF2-40B4-BE49-F238E27FC236}">
                <a16:creationId xmlns:a16="http://schemas.microsoft.com/office/drawing/2014/main" id="{0E42B0BC-6EB7-1A62-1F15-967643B3DEB5}"/>
              </a:ext>
            </a:extLst>
          </p:cNvPr>
          <p:cNvGrpSpPr/>
          <p:nvPr>
            <p:custDataLst>
              <p:tags r:id="rId3"/>
            </p:custDataLst>
          </p:nvPr>
        </p:nvGrpSpPr>
        <p:grpSpPr>
          <a:xfrm>
            <a:off x="8583083" y="-103905"/>
            <a:ext cx="3608918" cy="669605"/>
            <a:chOff x="8583083" y="-103905"/>
            <a:chExt cx="3608918" cy="669605"/>
          </a:xfrm>
        </p:grpSpPr>
        <p:sp>
          <p:nvSpPr>
            <p:cNvPr id="3" name="Rectangle 2">
              <a:extLst>
                <a:ext uri="{FF2B5EF4-FFF2-40B4-BE49-F238E27FC236}">
                  <a16:creationId xmlns:a16="http://schemas.microsoft.com/office/drawing/2014/main" id="{3FCDC0B3-F28D-BC5D-895E-E5F0E88A7237}"/>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Content Placeholder 2">
              <a:extLst>
                <a:ext uri="{FF2B5EF4-FFF2-40B4-BE49-F238E27FC236}">
                  <a16:creationId xmlns:a16="http://schemas.microsoft.com/office/drawing/2014/main" id="{69BEB2ED-DD77-25B0-442B-625895D780ED}"/>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ts val="4500"/>
                </a:lnSpc>
                <a:buNone/>
              </a:pPr>
              <a:r>
                <a:rPr lang="en-CA" sz="1800" b="1" dirty="0">
                  <a:solidFill>
                    <a:srgbClr val="007A61"/>
                  </a:solidFill>
                  <a:latin typeface="Branding Black"/>
                </a:rPr>
                <a:t>CANARDS ILLIMITÉS CANADA</a:t>
              </a:r>
              <a:endParaRPr lang="en-CA" sz="1800" b="1" dirty="0">
                <a:solidFill>
                  <a:srgbClr val="007A61"/>
                </a:solidFill>
                <a:latin typeface="Branding Black" pitchFamily="2" charset="77"/>
              </a:endParaRPr>
            </a:p>
          </p:txBody>
        </p:sp>
      </p:grpSp>
      <p:pic>
        <p:nvPicPr>
          <p:cNvPr id="2" name="Picture 2">
            <a:extLst>
              <a:ext uri="{FF2B5EF4-FFF2-40B4-BE49-F238E27FC236}">
                <a16:creationId xmlns:a16="http://schemas.microsoft.com/office/drawing/2014/main" id="{CDBB197B-EF76-E720-EC54-3395B81812CC}"/>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10335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C12CF557-41B0-B54C-BD9B-7A5B074D70A1}"/>
              </a:ext>
            </a:extLst>
          </p:cNvPr>
          <p:cNvSpPr txBox="1">
            <a:spLocks/>
          </p:cNvSpPr>
          <p:nvPr>
            <p:custDataLst>
              <p:tags r:id="rId1"/>
            </p:custDataLst>
          </p:nvPr>
        </p:nvSpPr>
        <p:spPr>
          <a:xfrm>
            <a:off x="664599" y="4549817"/>
            <a:ext cx="5932448" cy="12127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500"/>
              </a:lnSpc>
              <a:buFont typeface="Arial" panose="020B0604020202020204" pitchFamily="34" charset="0"/>
              <a:buNone/>
            </a:pPr>
            <a:r>
              <a:rPr lang="en-CA" sz="4200" b="1" dirty="0">
                <a:solidFill>
                  <a:srgbClr val="E9E642"/>
                </a:solidFill>
                <a:latin typeface="Branding Black" pitchFamily="2" charset="77"/>
              </a:rPr>
              <a:t>2. SCIENCE ET </a:t>
            </a:r>
          </a:p>
          <a:p>
            <a:pPr marL="0" indent="0">
              <a:lnSpc>
                <a:spcPts val="3500"/>
              </a:lnSpc>
              <a:buFont typeface="Arial" panose="020B0604020202020204" pitchFamily="34" charset="0"/>
              <a:buNone/>
            </a:pPr>
            <a:r>
              <a:rPr lang="en-CA" sz="4200" b="1" dirty="0">
                <a:solidFill>
                  <a:srgbClr val="E9E642"/>
                </a:solidFill>
                <a:latin typeface="Branding Black" pitchFamily="2" charset="77"/>
              </a:rPr>
              <a:t>RECHERCHE</a:t>
            </a:r>
          </a:p>
          <a:p>
            <a:pPr marL="0" indent="0">
              <a:lnSpc>
                <a:spcPts val="3500"/>
              </a:lnSpc>
              <a:buFont typeface="Arial" panose="020B0604020202020204" pitchFamily="34" charset="0"/>
              <a:buNone/>
            </a:pPr>
            <a:endParaRPr lang="en-CA" sz="4200" b="1" dirty="0">
              <a:solidFill>
                <a:srgbClr val="E9E642"/>
              </a:solidFill>
              <a:latin typeface="Branding Black" pitchFamily="2" charset="77"/>
            </a:endParaRPr>
          </a:p>
        </p:txBody>
      </p:sp>
      <p:pic>
        <p:nvPicPr>
          <p:cNvPr id="10" name="Picture 9">
            <a:extLst>
              <a:ext uri="{FF2B5EF4-FFF2-40B4-BE49-F238E27FC236}">
                <a16:creationId xmlns:a16="http://schemas.microsoft.com/office/drawing/2014/main" id="{D447CF64-EEBF-1E47-AA02-794C23AFB2EE}"/>
              </a:ext>
            </a:extLst>
          </p:cNvPr>
          <p:cNvPicPr>
            <a:picLocks noChangeAspect="1"/>
          </p:cNvPicPr>
          <p:nvPr>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5091276" y="0"/>
            <a:ext cx="8775700" cy="6858000"/>
          </a:xfrm>
          <a:prstGeom prst="rect">
            <a:avLst/>
          </a:prstGeom>
        </p:spPr>
      </p:pic>
      <p:grpSp>
        <p:nvGrpSpPr>
          <p:cNvPr id="5" name="Group 4">
            <a:extLst>
              <a:ext uri="{FF2B5EF4-FFF2-40B4-BE49-F238E27FC236}">
                <a16:creationId xmlns:a16="http://schemas.microsoft.com/office/drawing/2014/main" id="{D0EEC632-D5F5-6066-2315-10C993D5853E}"/>
              </a:ext>
            </a:extLst>
          </p:cNvPr>
          <p:cNvGrpSpPr/>
          <p:nvPr>
            <p:custDataLst>
              <p:tags r:id="rId3"/>
            </p:custDataLst>
          </p:nvPr>
        </p:nvGrpSpPr>
        <p:grpSpPr>
          <a:xfrm>
            <a:off x="8583083" y="-103905"/>
            <a:ext cx="3608918" cy="669605"/>
            <a:chOff x="8583083" y="-103905"/>
            <a:chExt cx="3608918" cy="669605"/>
          </a:xfrm>
        </p:grpSpPr>
        <p:sp>
          <p:nvSpPr>
            <p:cNvPr id="3" name="Rectangle 2">
              <a:extLst>
                <a:ext uri="{FF2B5EF4-FFF2-40B4-BE49-F238E27FC236}">
                  <a16:creationId xmlns:a16="http://schemas.microsoft.com/office/drawing/2014/main" id="{51F442F3-4FD4-AB3D-94B6-0FC8FB2B67E4}"/>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Content Placeholder 2">
              <a:extLst>
                <a:ext uri="{FF2B5EF4-FFF2-40B4-BE49-F238E27FC236}">
                  <a16:creationId xmlns:a16="http://schemas.microsoft.com/office/drawing/2014/main" id="{500E062D-24B1-FE6A-5A3B-AF4C28B65045}"/>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4000"/>
                </a:lnSpc>
              </a:pPr>
              <a:r>
                <a:rPr lang="en-CA" sz="1700" b="1" dirty="0">
                  <a:solidFill>
                    <a:srgbClr val="007A61"/>
                  </a:solidFill>
                  <a:latin typeface="Branding Black"/>
                </a:rPr>
                <a:t>DUCKS UNLIMITED CANADA</a:t>
              </a:r>
              <a:endParaRPr lang="en-US" dirty="0"/>
            </a:p>
          </p:txBody>
        </p:sp>
      </p:grpSp>
      <p:pic>
        <p:nvPicPr>
          <p:cNvPr id="2" name="Picture 2">
            <a:extLst>
              <a:ext uri="{FF2B5EF4-FFF2-40B4-BE49-F238E27FC236}">
                <a16:creationId xmlns:a16="http://schemas.microsoft.com/office/drawing/2014/main" id="{0E84444E-1A64-A710-663E-2CCFF2CD4697}"/>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1341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80DBDF-5C7C-7948-A699-D11226DCD846}"/>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6350" y="0"/>
            <a:ext cx="12179300" cy="6858000"/>
          </a:xfrm>
          <a:prstGeom prst="rect">
            <a:avLst/>
          </a:prstGeom>
        </p:spPr>
      </p:pic>
      <p:sp>
        <p:nvSpPr>
          <p:cNvPr id="4" name="Content Placeholder 2">
            <a:extLst>
              <a:ext uri="{FF2B5EF4-FFF2-40B4-BE49-F238E27FC236}">
                <a16:creationId xmlns:a16="http://schemas.microsoft.com/office/drawing/2014/main" id="{0B4F3724-4824-1F41-B72D-4FA44C1173B2}"/>
              </a:ext>
            </a:extLst>
          </p:cNvPr>
          <p:cNvSpPr txBox="1">
            <a:spLocks/>
          </p:cNvSpPr>
          <p:nvPr>
            <p:custDataLst>
              <p:tags r:id="rId2"/>
            </p:custDataLst>
          </p:nvPr>
        </p:nvSpPr>
        <p:spPr>
          <a:xfrm>
            <a:off x="1117526" y="1815164"/>
            <a:ext cx="5932448" cy="12127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500"/>
              </a:lnSpc>
              <a:buFont typeface="Arial" panose="020B0604020202020204" pitchFamily="34" charset="0"/>
              <a:buNone/>
            </a:pPr>
            <a:r>
              <a:rPr lang="en-CA" sz="4200" b="1" dirty="0">
                <a:solidFill>
                  <a:srgbClr val="007A61"/>
                </a:solidFill>
                <a:latin typeface="Branding Black" pitchFamily="2" charset="77"/>
              </a:rPr>
              <a:t>3. ÉDUCATION</a:t>
            </a:r>
          </a:p>
        </p:txBody>
      </p:sp>
      <p:grpSp>
        <p:nvGrpSpPr>
          <p:cNvPr id="8" name="Group 7">
            <a:extLst>
              <a:ext uri="{FF2B5EF4-FFF2-40B4-BE49-F238E27FC236}">
                <a16:creationId xmlns:a16="http://schemas.microsoft.com/office/drawing/2014/main" id="{16FA6116-7259-C947-5BCC-96A050BDC1DF}"/>
              </a:ext>
            </a:extLst>
          </p:cNvPr>
          <p:cNvGrpSpPr/>
          <p:nvPr>
            <p:custDataLst>
              <p:tags r:id="rId3"/>
            </p:custDataLst>
          </p:nvPr>
        </p:nvGrpSpPr>
        <p:grpSpPr>
          <a:xfrm>
            <a:off x="8583083" y="-103905"/>
            <a:ext cx="3608918" cy="669605"/>
            <a:chOff x="8583083" y="-103905"/>
            <a:chExt cx="3608918" cy="669605"/>
          </a:xfrm>
        </p:grpSpPr>
        <p:sp>
          <p:nvSpPr>
            <p:cNvPr id="3" name="Rectangle 2">
              <a:extLst>
                <a:ext uri="{FF2B5EF4-FFF2-40B4-BE49-F238E27FC236}">
                  <a16:creationId xmlns:a16="http://schemas.microsoft.com/office/drawing/2014/main" id="{B8453568-60B0-9C7C-4BB9-1EA8FC4725DA}"/>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Content Placeholder 2">
              <a:extLst>
                <a:ext uri="{FF2B5EF4-FFF2-40B4-BE49-F238E27FC236}">
                  <a16:creationId xmlns:a16="http://schemas.microsoft.com/office/drawing/2014/main" id="{4D124A1B-11F7-C0AD-8A9B-98847A8CB433}"/>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ts val="4500"/>
                </a:lnSpc>
                <a:buNone/>
              </a:pPr>
              <a:r>
                <a:rPr lang="en-CA" sz="1800" b="1" dirty="0">
                  <a:solidFill>
                    <a:srgbClr val="007A61"/>
                  </a:solidFill>
                  <a:latin typeface="Branding Black"/>
                </a:rPr>
                <a:t>CANARDS ILLIMITÉS CANADA</a:t>
              </a:r>
              <a:endParaRPr lang="en-CA" sz="1800" b="1" dirty="0">
                <a:solidFill>
                  <a:srgbClr val="007A61"/>
                </a:solidFill>
                <a:latin typeface="Branding Black" pitchFamily="2" charset="77"/>
              </a:endParaRPr>
            </a:p>
          </p:txBody>
        </p:sp>
      </p:grpSp>
      <p:pic>
        <p:nvPicPr>
          <p:cNvPr id="2" name="Picture 2">
            <a:extLst>
              <a:ext uri="{FF2B5EF4-FFF2-40B4-BE49-F238E27FC236}">
                <a16:creationId xmlns:a16="http://schemas.microsoft.com/office/drawing/2014/main" id="{9FD11D50-F162-54E4-F9EC-DC86C3CB0434}"/>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16696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515863D-621E-8249-8EEF-F6E48B3D04C9}"/>
              </a:ext>
            </a:extLst>
          </p:cNvPr>
          <p:cNvPicPr>
            <a:picLocks noChangeAspect="1"/>
          </p:cNvPicPr>
          <p:nvPr>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6350" y="0"/>
            <a:ext cx="12179300" cy="6858000"/>
          </a:xfrm>
          <a:prstGeom prst="rect">
            <a:avLst/>
          </a:prstGeom>
        </p:spPr>
      </p:pic>
      <p:sp>
        <p:nvSpPr>
          <p:cNvPr id="6" name="Rectangle 5">
            <a:extLst>
              <a:ext uri="{FF2B5EF4-FFF2-40B4-BE49-F238E27FC236}">
                <a16:creationId xmlns:a16="http://schemas.microsoft.com/office/drawing/2014/main" id="{4790D6C7-51A5-EF40-9D25-64A07BF947EA}"/>
              </a:ext>
            </a:extLst>
          </p:cNvPr>
          <p:cNvSpPr/>
          <p:nvPr>
            <p:custDataLst>
              <p:tags r:id="rId2"/>
            </p:custDataLst>
          </p:nvPr>
        </p:nvSpPr>
        <p:spPr>
          <a:xfrm>
            <a:off x="6278138" y="3035267"/>
            <a:ext cx="5913862" cy="1592489"/>
          </a:xfrm>
          <a:prstGeom prst="rect">
            <a:avLst/>
          </a:prstGeom>
          <a:solidFill>
            <a:srgbClr val="E9E64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06FC67E3-3EE7-EA42-ADAD-B39E51AA93FC}"/>
              </a:ext>
            </a:extLst>
          </p:cNvPr>
          <p:cNvSpPr txBox="1">
            <a:spLocks/>
          </p:cNvSpPr>
          <p:nvPr>
            <p:custDataLst>
              <p:tags r:id="rId3"/>
            </p:custDataLst>
          </p:nvPr>
        </p:nvSpPr>
        <p:spPr>
          <a:xfrm>
            <a:off x="925552" y="662952"/>
            <a:ext cx="5170448" cy="1881465"/>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400"/>
              </a:lnSpc>
              <a:buFont typeface="Arial" panose="020B0604020202020204" pitchFamily="34" charset="0"/>
              <a:buNone/>
            </a:pPr>
            <a:r>
              <a:rPr lang="fr-FR" sz="5600" b="1" dirty="0">
                <a:solidFill>
                  <a:schemeClr val="bg1"/>
                </a:solidFill>
                <a:latin typeface="Branding Black" pitchFamily="2" charset="77"/>
              </a:rPr>
              <a:t>POURQUOI CANARDS ILLIMITÉ CANADA TIENT TOUT CELA À CŒUR?</a:t>
            </a:r>
            <a:endParaRPr lang="en-CA" sz="5600" b="1" dirty="0">
              <a:solidFill>
                <a:schemeClr val="bg1"/>
              </a:solidFill>
              <a:latin typeface="Branding Black" pitchFamily="2" charset="77"/>
            </a:endParaRPr>
          </a:p>
        </p:txBody>
      </p:sp>
      <p:sp>
        <p:nvSpPr>
          <p:cNvPr id="12" name="Content Placeholder 2">
            <a:extLst>
              <a:ext uri="{FF2B5EF4-FFF2-40B4-BE49-F238E27FC236}">
                <a16:creationId xmlns:a16="http://schemas.microsoft.com/office/drawing/2014/main" id="{E962DEA2-D15B-714D-9A13-F8255A3A806A}"/>
              </a:ext>
            </a:extLst>
          </p:cNvPr>
          <p:cNvSpPr txBox="1">
            <a:spLocks/>
          </p:cNvSpPr>
          <p:nvPr>
            <p:custDataLst>
              <p:tags r:id="rId4"/>
            </p:custDataLst>
          </p:nvPr>
        </p:nvSpPr>
        <p:spPr>
          <a:xfrm>
            <a:off x="6556917" y="3154340"/>
            <a:ext cx="5319132" cy="117087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2400" dirty="0">
                <a:latin typeface="Branding Medium" pitchFamily="2" charset="77"/>
                <a:ea typeface="+mn-lt"/>
                <a:cs typeface="+mn-lt"/>
              </a:rPr>
              <a:t>Les vaches et les canards ont tous les deux besoins d'herbe et d'eau pour survivre. Ils utilisent le même habitat et coexistent harmonieusement. </a:t>
            </a:r>
            <a:endParaRPr lang="en-US" sz="2400" dirty="0">
              <a:latin typeface="Branding Medium" pitchFamily="2" charset="77"/>
              <a:ea typeface="+mn-lt"/>
              <a:cs typeface="+mn-lt"/>
            </a:endParaRPr>
          </a:p>
        </p:txBody>
      </p:sp>
      <p:grpSp>
        <p:nvGrpSpPr>
          <p:cNvPr id="5" name="Group 4">
            <a:extLst>
              <a:ext uri="{FF2B5EF4-FFF2-40B4-BE49-F238E27FC236}">
                <a16:creationId xmlns:a16="http://schemas.microsoft.com/office/drawing/2014/main" id="{4F0B0F66-9C1F-DFE9-B2D4-51BB7ED82D19}"/>
              </a:ext>
            </a:extLst>
          </p:cNvPr>
          <p:cNvGrpSpPr/>
          <p:nvPr>
            <p:custDataLst>
              <p:tags r:id="rId5"/>
            </p:custDataLst>
          </p:nvPr>
        </p:nvGrpSpPr>
        <p:grpSpPr>
          <a:xfrm>
            <a:off x="8583083" y="-103905"/>
            <a:ext cx="3608918" cy="669605"/>
            <a:chOff x="8583083" y="-103905"/>
            <a:chExt cx="3608918" cy="669605"/>
          </a:xfrm>
        </p:grpSpPr>
        <p:sp>
          <p:nvSpPr>
            <p:cNvPr id="3" name="Rectangle 2">
              <a:extLst>
                <a:ext uri="{FF2B5EF4-FFF2-40B4-BE49-F238E27FC236}">
                  <a16:creationId xmlns:a16="http://schemas.microsoft.com/office/drawing/2014/main" id="{EDF8678A-4A02-EC2F-773A-C5F7DBF8F71D}"/>
                </a:ext>
              </a:extLst>
            </p:cNvPr>
            <p:cNvSpPr/>
            <p:nvPr/>
          </p:nvSpPr>
          <p:spPr>
            <a:xfrm>
              <a:off x="8583083" y="0"/>
              <a:ext cx="3608917" cy="565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Content Placeholder 2">
              <a:extLst>
                <a:ext uri="{FF2B5EF4-FFF2-40B4-BE49-F238E27FC236}">
                  <a16:creationId xmlns:a16="http://schemas.microsoft.com/office/drawing/2014/main" id="{08627F3C-9BD5-A1F2-3D37-265FA2257669}"/>
                </a:ext>
              </a:extLst>
            </p:cNvPr>
            <p:cNvSpPr txBox="1">
              <a:spLocks/>
            </p:cNvSpPr>
            <p:nvPr/>
          </p:nvSpPr>
          <p:spPr>
            <a:xfrm>
              <a:off x="8688917" y="-103905"/>
              <a:ext cx="3503084" cy="609513"/>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ts val="4500"/>
                </a:lnSpc>
                <a:buNone/>
              </a:pPr>
              <a:r>
                <a:rPr lang="en-CA" sz="1800" b="1" dirty="0">
                  <a:solidFill>
                    <a:srgbClr val="007A61"/>
                  </a:solidFill>
                  <a:latin typeface="Branding Black"/>
                </a:rPr>
                <a:t>CANARDS ILLIMITÉS CANADA</a:t>
              </a:r>
              <a:endParaRPr lang="en-CA" sz="1800" b="1" dirty="0">
                <a:solidFill>
                  <a:srgbClr val="007A61"/>
                </a:solidFill>
                <a:latin typeface="Branding Black" pitchFamily="2" charset="77"/>
              </a:endParaRPr>
            </a:p>
          </p:txBody>
        </p:sp>
      </p:grpSp>
      <p:pic>
        <p:nvPicPr>
          <p:cNvPr id="2" name="Picture 2">
            <a:extLst>
              <a:ext uri="{FF2B5EF4-FFF2-40B4-BE49-F238E27FC236}">
                <a16:creationId xmlns:a16="http://schemas.microsoft.com/office/drawing/2014/main" id="{EA606CC8-5604-1C0A-0B05-3F084EC1432F}"/>
              </a:ext>
            </a:extLst>
          </p:cNvPr>
          <p:cNvPicPr>
            <a:picLocks noChangeAspect="1" noChangeArrowheads="1"/>
          </p:cNvPicPr>
          <p:nvPr>
            <p:custDataLst>
              <p:tags r:id="rId6"/>
            </p:custDataLst>
          </p:nvPr>
        </p:nvPicPr>
        <p:blipFill>
          <a:blip r:embed="rId10">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2792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6A63C79-CC31-3448-B321-1AA601F5924E}"/>
              </a:ext>
            </a:extLst>
          </p:cNvPr>
          <p:cNvSpPr txBox="1">
            <a:spLocks/>
          </p:cNvSpPr>
          <p:nvPr>
            <p:custDataLst>
              <p:tags r:id="rId1"/>
            </p:custDataLst>
          </p:nvPr>
        </p:nvSpPr>
        <p:spPr>
          <a:xfrm>
            <a:off x="1081668" y="743635"/>
            <a:ext cx="5921298" cy="8474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5600" b="1" dirty="0">
                <a:solidFill>
                  <a:schemeClr val="bg1"/>
                </a:solidFill>
                <a:latin typeface="Branding Black" pitchFamily="2" charset="77"/>
              </a:rPr>
              <a:t>UN RAPPEL</a:t>
            </a:r>
            <a:endParaRPr lang="en-CA" sz="5600" b="1" dirty="0">
              <a:solidFill>
                <a:srgbClr val="E9E642"/>
              </a:solidFill>
              <a:latin typeface="Branding Black" pitchFamily="2" charset="77"/>
            </a:endParaRPr>
          </a:p>
        </p:txBody>
      </p:sp>
      <p:sp>
        <p:nvSpPr>
          <p:cNvPr id="8" name="Content Placeholder 2">
            <a:extLst>
              <a:ext uri="{FF2B5EF4-FFF2-40B4-BE49-F238E27FC236}">
                <a16:creationId xmlns:a16="http://schemas.microsoft.com/office/drawing/2014/main" id="{2AAA3AD6-E0E0-C44B-9D40-088BADB28DEC}"/>
              </a:ext>
            </a:extLst>
          </p:cNvPr>
          <p:cNvSpPr txBox="1">
            <a:spLocks/>
          </p:cNvSpPr>
          <p:nvPr>
            <p:custDataLst>
              <p:tags r:id="rId2"/>
            </p:custDataLst>
          </p:nvPr>
        </p:nvSpPr>
        <p:spPr>
          <a:xfrm>
            <a:off x="8367823" y="1693047"/>
            <a:ext cx="3277898" cy="4034493"/>
          </a:xfrm>
          <a:prstGeom prst="rect">
            <a:avLst/>
          </a:prstGeom>
          <a:solidFill>
            <a:srgbClr val="006666"/>
          </a:solidFill>
          <a:ln>
            <a:solidFill>
              <a:srgbClr val="006666"/>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200"/>
              </a:lnSpc>
              <a:buNone/>
            </a:pPr>
            <a:r>
              <a:rPr lang="fr-FR" sz="3200" b="1" dirty="0">
                <a:solidFill>
                  <a:schemeClr val="bg1"/>
                </a:solidFill>
                <a:latin typeface="Branding SemiBold" pitchFamily="2" charset="77"/>
                <a:ea typeface="+mn-lt"/>
                <a:cs typeface="+mn-lt"/>
              </a:rPr>
              <a:t>Au Canada, nous avons des </a:t>
            </a:r>
            <a:r>
              <a:rPr lang="fr-FR" sz="3200" b="1" dirty="0">
                <a:solidFill>
                  <a:srgbClr val="E9E642"/>
                </a:solidFill>
                <a:latin typeface="Branding SemiBold" pitchFamily="2" charset="77"/>
                <a:ea typeface="+mn-lt"/>
                <a:cs typeface="+mn-lt"/>
              </a:rPr>
              <a:t>prairies tempérées </a:t>
            </a:r>
            <a:r>
              <a:rPr lang="fr-FR" sz="3200" b="1" dirty="0">
                <a:solidFill>
                  <a:schemeClr val="bg1"/>
                </a:solidFill>
                <a:latin typeface="Branding SemiBold" pitchFamily="2" charset="77"/>
                <a:ea typeface="+mn-lt"/>
                <a:cs typeface="+mn-lt"/>
              </a:rPr>
              <a:t>dominées par des graminées et des graminoïdes (plantes ressemblant à des graminées).</a:t>
            </a:r>
            <a:endParaRPr lang="en-US" sz="3200" b="1" dirty="0">
              <a:solidFill>
                <a:schemeClr val="bg1"/>
              </a:solidFill>
              <a:latin typeface="Branding SemiBold" pitchFamily="2" charset="77"/>
              <a:ea typeface="+mn-lt"/>
              <a:cs typeface="+mn-lt"/>
            </a:endParaRPr>
          </a:p>
        </p:txBody>
      </p:sp>
      <p:pic>
        <p:nvPicPr>
          <p:cNvPr id="3" name="Picture 2">
            <a:extLst>
              <a:ext uri="{FF2B5EF4-FFF2-40B4-BE49-F238E27FC236}">
                <a16:creationId xmlns:a16="http://schemas.microsoft.com/office/drawing/2014/main" id="{70193CD9-2348-400B-C72A-A51D074A50F0}"/>
              </a:ext>
            </a:extLst>
          </p:cNvPr>
          <p:cNvPicPr>
            <a:picLocks noChangeAspect="1"/>
          </p:cNvPicPr>
          <p:nvPr>
            <p:custDataLst>
              <p:tags r:id="rId3"/>
            </p:custDataLst>
          </p:nvPr>
        </p:nvPicPr>
        <p:blipFill>
          <a:blip r:embed="rId13">
            <a:extLst>
              <a:ext uri="{28A0092B-C50C-407E-A947-70E740481C1C}">
                <a14:useLocalDpi xmlns:a14="http://schemas.microsoft.com/office/drawing/2010/main" val="0"/>
              </a:ext>
            </a:extLst>
          </a:blip>
          <a:srcRect/>
          <a:stretch/>
        </p:blipFill>
        <p:spPr>
          <a:xfrm>
            <a:off x="1081668" y="1782217"/>
            <a:ext cx="7013907" cy="3945323"/>
          </a:xfrm>
          <a:prstGeom prst="rect">
            <a:avLst/>
          </a:prstGeom>
        </p:spPr>
      </p:pic>
      <p:pic>
        <p:nvPicPr>
          <p:cNvPr id="2" name="Picture 1">
            <a:extLst>
              <a:ext uri="{FF2B5EF4-FFF2-40B4-BE49-F238E27FC236}">
                <a16:creationId xmlns:a16="http://schemas.microsoft.com/office/drawing/2014/main" id="{F0F59EC1-DA21-BA58-941D-D7847F632C43}"/>
              </a:ext>
            </a:extLst>
          </p:cNvPr>
          <p:cNvPicPr>
            <a:picLocks noChangeAspect="1"/>
          </p:cNvPicPr>
          <p:nvPr>
            <p:custDataLst>
              <p:tags r:id="rId4"/>
            </p:custDataLst>
          </p:nvPr>
        </p:nvPicPr>
        <p:blipFill>
          <a:blip r:embed="rId14">
            <a:extLst>
              <a:ext uri="{28A0092B-C50C-407E-A947-70E740481C1C}">
                <a14:useLocalDpi xmlns:a14="http://schemas.microsoft.com/office/drawing/2010/main" val="0"/>
              </a:ext>
            </a:extLst>
          </a:blip>
          <a:srcRect/>
          <a:stretch/>
        </p:blipFill>
        <p:spPr>
          <a:xfrm>
            <a:off x="1061786" y="1793030"/>
            <a:ext cx="7013907" cy="3945323"/>
          </a:xfrm>
          <a:prstGeom prst="rect">
            <a:avLst/>
          </a:prstGeom>
        </p:spPr>
      </p:pic>
      <p:sp>
        <p:nvSpPr>
          <p:cNvPr id="4" name="Content Placeholder 2">
            <a:extLst>
              <a:ext uri="{FF2B5EF4-FFF2-40B4-BE49-F238E27FC236}">
                <a16:creationId xmlns:a16="http://schemas.microsoft.com/office/drawing/2014/main" id="{63380919-379B-89B8-5395-035ED4BFBC04}"/>
              </a:ext>
            </a:extLst>
          </p:cNvPr>
          <p:cNvSpPr txBox="1">
            <a:spLocks/>
          </p:cNvSpPr>
          <p:nvPr>
            <p:custDataLst>
              <p:tags r:id="rId5"/>
            </p:custDataLst>
          </p:nvPr>
        </p:nvSpPr>
        <p:spPr>
          <a:xfrm>
            <a:off x="8367823" y="1591056"/>
            <a:ext cx="3650006" cy="4222857"/>
          </a:xfrm>
          <a:prstGeom prst="rect">
            <a:avLst/>
          </a:prstGeom>
          <a:solidFill>
            <a:srgbClr val="006666"/>
          </a:solidFill>
          <a:ln>
            <a:solidFill>
              <a:srgbClr val="006666"/>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200"/>
              </a:lnSpc>
              <a:buNone/>
            </a:pPr>
            <a:r>
              <a:rPr lang="fr-FR" sz="3200" b="1" dirty="0">
                <a:solidFill>
                  <a:schemeClr val="bg1"/>
                </a:solidFill>
                <a:latin typeface="Branding SemiBold" pitchFamily="2" charset="77"/>
                <a:ea typeface="+mn-lt"/>
                <a:cs typeface="+mn-lt"/>
              </a:rPr>
              <a:t>Nos prairies fournissent beaucoup de </a:t>
            </a:r>
            <a:r>
              <a:rPr lang="fr-FR" sz="3200" b="1" dirty="0">
                <a:solidFill>
                  <a:srgbClr val="E9E642"/>
                </a:solidFill>
                <a:latin typeface="Branding SemiBold" pitchFamily="2" charset="77"/>
                <a:ea typeface="+mn-lt"/>
                <a:cs typeface="+mn-lt"/>
              </a:rPr>
              <a:t>services écosystémiques, </a:t>
            </a:r>
            <a:r>
              <a:rPr lang="fr-FR" sz="3200" b="1" dirty="0">
                <a:solidFill>
                  <a:schemeClr val="bg1"/>
                </a:solidFill>
                <a:latin typeface="Branding SemiBold" pitchFamily="2" charset="77"/>
                <a:ea typeface="+mn-lt"/>
                <a:cs typeface="+mn-lt"/>
              </a:rPr>
              <a:t>ce qui en fait des écosystèmes importants et riches en biodiversité au Canada !</a:t>
            </a:r>
            <a:endParaRPr lang="en-US" sz="3200" b="1" dirty="0">
              <a:solidFill>
                <a:schemeClr val="bg1"/>
              </a:solidFill>
              <a:latin typeface="Branding SemiBold" pitchFamily="2" charset="77"/>
              <a:ea typeface="+mn-lt"/>
              <a:cs typeface="+mn-lt"/>
            </a:endParaRPr>
          </a:p>
        </p:txBody>
      </p:sp>
      <p:pic>
        <p:nvPicPr>
          <p:cNvPr id="6" name="Picture 5">
            <a:extLst>
              <a:ext uri="{FF2B5EF4-FFF2-40B4-BE49-F238E27FC236}">
                <a16:creationId xmlns:a16="http://schemas.microsoft.com/office/drawing/2014/main" id="{F4512B41-2145-A85E-19FB-D243B671958C}"/>
              </a:ext>
            </a:extLst>
          </p:cNvPr>
          <p:cNvPicPr>
            <a:picLocks noChangeAspect="1"/>
          </p:cNvPicPr>
          <p:nvPr>
            <p:custDataLst>
              <p:tags r:id="rId6"/>
            </p:custDataLst>
          </p:nvPr>
        </p:nvPicPr>
        <p:blipFill>
          <a:blip r:embed="rId15">
            <a:extLst>
              <a:ext uri="{28A0092B-C50C-407E-A947-70E740481C1C}">
                <a14:useLocalDpi xmlns:a14="http://schemas.microsoft.com/office/drawing/2010/main" val="0"/>
              </a:ext>
            </a:extLst>
          </a:blip>
          <a:srcRect/>
          <a:stretch/>
        </p:blipFill>
        <p:spPr>
          <a:xfrm>
            <a:off x="1022023" y="1779420"/>
            <a:ext cx="7063612" cy="3973282"/>
          </a:xfrm>
          <a:prstGeom prst="rect">
            <a:avLst/>
          </a:prstGeom>
        </p:spPr>
      </p:pic>
      <p:sp>
        <p:nvSpPr>
          <p:cNvPr id="7" name="Content Placeholder 2">
            <a:extLst>
              <a:ext uri="{FF2B5EF4-FFF2-40B4-BE49-F238E27FC236}">
                <a16:creationId xmlns:a16="http://schemas.microsoft.com/office/drawing/2014/main" id="{AA607C66-06A3-E99A-66C7-32FFDBCAD9A5}"/>
              </a:ext>
            </a:extLst>
          </p:cNvPr>
          <p:cNvSpPr txBox="1">
            <a:spLocks/>
          </p:cNvSpPr>
          <p:nvPr>
            <p:custDataLst>
              <p:tags r:id="rId7"/>
            </p:custDataLst>
          </p:nvPr>
        </p:nvSpPr>
        <p:spPr>
          <a:xfrm>
            <a:off x="8384808" y="1678533"/>
            <a:ext cx="3277898" cy="5164953"/>
          </a:xfrm>
          <a:prstGeom prst="rect">
            <a:avLst/>
          </a:prstGeom>
          <a:solidFill>
            <a:srgbClr val="006666"/>
          </a:solidFill>
          <a:ln>
            <a:solidFill>
              <a:srgbClr val="006666"/>
            </a:solid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200"/>
              </a:lnSpc>
              <a:buNone/>
            </a:pPr>
            <a:endParaRPr lang="fr-FR" sz="3200" b="1" dirty="0">
              <a:solidFill>
                <a:schemeClr val="bg1"/>
              </a:solidFill>
              <a:latin typeface="Branding SemiBold" pitchFamily="2" charset="77"/>
              <a:ea typeface="+mn-lt"/>
              <a:cs typeface="+mn-lt"/>
            </a:endParaRPr>
          </a:p>
          <a:p>
            <a:pPr marL="0" indent="0">
              <a:lnSpc>
                <a:spcPts val="3200"/>
              </a:lnSpc>
              <a:buNone/>
            </a:pPr>
            <a:r>
              <a:rPr lang="fr-FR" sz="3200" b="1" dirty="0">
                <a:solidFill>
                  <a:schemeClr val="bg1"/>
                </a:solidFill>
                <a:latin typeface="Branding SemiBold" pitchFamily="2" charset="77"/>
                <a:ea typeface="+mn-lt"/>
                <a:cs typeface="+mn-lt"/>
              </a:rPr>
              <a:t>Nous avons également discuté de la façon dont ces écosystèmes sont menacés et en danger. </a:t>
            </a:r>
          </a:p>
          <a:p>
            <a:pPr>
              <a:lnSpc>
                <a:spcPts val="3200"/>
              </a:lnSpc>
            </a:pPr>
            <a:endParaRPr lang="fr-FR" sz="3200" b="1" dirty="0">
              <a:solidFill>
                <a:schemeClr val="bg1"/>
              </a:solidFill>
              <a:latin typeface="Branding SemiBold" pitchFamily="2" charset="77"/>
              <a:ea typeface="+mn-lt"/>
              <a:cs typeface="+mn-lt"/>
            </a:endParaRPr>
          </a:p>
          <a:p>
            <a:pPr>
              <a:lnSpc>
                <a:spcPts val="3200"/>
              </a:lnSpc>
            </a:pPr>
            <a:endParaRPr lang="fr-FR" sz="3200" b="1" dirty="0">
              <a:solidFill>
                <a:schemeClr val="bg1"/>
              </a:solidFill>
              <a:latin typeface="Branding SemiBold" pitchFamily="2" charset="77"/>
              <a:ea typeface="+mn-lt"/>
              <a:cs typeface="+mn-lt"/>
            </a:endParaRPr>
          </a:p>
          <a:p>
            <a:pPr>
              <a:lnSpc>
                <a:spcPts val="3200"/>
              </a:lnSpc>
            </a:pPr>
            <a:endParaRPr lang="fr-FR" sz="3200" b="1" dirty="0">
              <a:solidFill>
                <a:schemeClr val="bg1"/>
              </a:solidFill>
              <a:latin typeface="Branding SemiBold" pitchFamily="2" charset="77"/>
              <a:ea typeface="+mn-lt"/>
              <a:cs typeface="+mn-lt"/>
            </a:endParaRPr>
          </a:p>
          <a:p>
            <a:pPr marL="0" indent="0">
              <a:lnSpc>
                <a:spcPts val="3200"/>
              </a:lnSpc>
              <a:buNone/>
            </a:pPr>
            <a:endParaRPr lang="en-US" sz="3200" b="1" dirty="0">
              <a:solidFill>
                <a:schemeClr val="bg1"/>
              </a:solidFill>
              <a:latin typeface="Branding SemiBold" pitchFamily="2" charset="77"/>
              <a:ea typeface="+mn-lt"/>
              <a:cs typeface="+mn-lt"/>
            </a:endParaRPr>
          </a:p>
        </p:txBody>
      </p:sp>
      <p:pic>
        <p:nvPicPr>
          <p:cNvPr id="10" name="Picture 9">
            <a:extLst>
              <a:ext uri="{FF2B5EF4-FFF2-40B4-BE49-F238E27FC236}">
                <a16:creationId xmlns:a16="http://schemas.microsoft.com/office/drawing/2014/main" id="{A8D00D3C-8457-D5CF-C03B-B302FFFF0188}"/>
              </a:ext>
            </a:extLst>
          </p:cNvPr>
          <p:cNvPicPr>
            <a:picLocks noChangeAspect="1"/>
          </p:cNvPicPr>
          <p:nvPr>
            <p:custDataLst>
              <p:tags r:id="rId8"/>
            </p:custDataLst>
          </p:nvPr>
        </p:nvPicPr>
        <p:blipFill>
          <a:blip r:embed="rId16">
            <a:extLst>
              <a:ext uri="{28A0092B-C50C-407E-A947-70E740481C1C}">
                <a14:useLocalDpi xmlns:a14="http://schemas.microsoft.com/office/drawing/2010/main" val="0"/>
              </a:ext>
            </a:extLst>
          </a:blip>
          <a:srcRect/>
          <a:stretch/>
        </p:blipFill>
        <p:spPr>
          <a:xfrm>
            <a:off x="1022023" y="1678533"/>
            <a:ext cx="7171081" cy="4033733"/>
          </a:xfrm>
          <a:prstGeom prst="rect">
            <a:avLst/>
          </a:prstGeom>
        </p:spPr>
      </p:pic>
      <p:sp>
        <p:nvSpPr>
          <p:cNvPr id="11" name="Content Placeholder 2">
            <a:extLst>
              <a:ext uri="{FF2B5EF4-FFF2-40B4-BE49-F238E27FC236}">
                <a16:creationId xmlns:a16="http://schemas.microsoft.com/office/drawing/2014/main" id="{F8EC8767-1777-16D0-D6B7-6F833959D406}"/>
              </a:ext>
            </a:extLst>
          </p:cNvPr>
          <p:cNvSpPr txBox="1">
            <a:spLocks/>
          </p:cNvSpPr>
          <p:nvPr>
            <p:custDataLst>
              <p:tags r:id="rId9"/>
            </p:custDataLst>
          </p:nvPr>
        </p:nvSpPr>
        <p:spPr>
          <a:xfrm>
            <a:off x="8384808" y="1886328"/>
            <a:ext cx="3337544" cy="4154354"/>
          </a:xfrm>
          <a:prstGeom prst="rect">
            <a:avLst/>
          </a:prstGeom>
          <a:solidFill>
            <a:srgbClr val="006666"/>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200"/>
              </a:lnSpc>
              <a:buNone/>
            </a:pPr>
            <a:r>
              <a:rPr lang="fr-FR" sz="3200" b="1" dirty="0">
                <a:solidFill>
                  <a:schemeClr val="bg1"/>
                </a:solidFill>
                <a:latin typeface="Branding SemiBold"/>
                <a:ea typeface="+mn-lt"/>
                <a:cs typeface="+mn-lt"/>
              </a:rPr>
              <a:t>Nous avons examiné comment le paysage du Canada a changé au fil du temps et les impacts sur ses écosystèmes.</a:t>
            </a:r>
            <a:endParaRPr lang="en-US" sz="3200" b="1" dirty="0">
              <a:solidFill>
                <a:schemeClr val="bg1"/>
              </a:solidFill>
              <a:latin typeface="Branding SemiBold" pitchFamily="2" charset="77"/>
              <a:ea typeface="+mn-lt"/>
              <a:cs typeface="+mn-lt"/>
            </a:endParaRPr>
          </a:p>
        </p:txBody>
      </p:sp>
      <p:pic>
        <p:nvPicPr>
          <p:cNvPr id="9" name="Picture 2">
            <a:extLst>
              <a:ext uri="{FF2B5EF4-FFF2-40B4-BE49-F238E27FC236}">
                <a16:creationId xmlns:a16="http://schemas.microsoft.com/office/drawing/2014/main" id="{D954CEFA-C28E-30AE-7F59-090F43AAFF07}"/>
              </a:ext>
            </a:extLst>
          </p:cNvPr>
          <p:cNvPicPr>
            <a:picLocks noChangeAspect="1" noChangeArrowheads="1"/>
          </p:cNvPicPr>
          <p:nvPr>
            <p:custDataLst>
              <p:tags r:id="rId10"/>
            </p:custDataLst>
          </p:nvPr>
        </p:nvPicPr>
        <p:blipFill>
          <a:blip r:embed="rId1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9190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B73A71"/>
        </a:solidFill>
        <a:effectLst/>
      </p:bgPr>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BE70FD8C-9134-EB43-BAF0-4B86564927B7}"/>
              </a:ext>
            </a:extLst>
          </p:cNvPr>
          <p:cNvSpPr txBox="1">
            <a:spLocks/>
          </p:cNvSpPr>
          <p:nvPr>
            <p:custDataLst>
              <p:tags r:id="rId1"/>
            </p:custDataLst>
          </p:nvPr>
        </p:nvSpPr>
        <p:spPr>
          <a:xfrm>
            <a:off x="863600" y="4753054"/>
            <a:ext cx="10515600" cy="1298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400" b="1" dirty="0">
                <a:solidFill>
                  <a:schemeClr val="bg1"/>
                </a:solidFill>
                <a:latin typeface="Branding Black" pitchFamily="2" charset="77"/>
              </a:rPr>
              <a:t>QUE POUVEZ-</a:t>
            </a:r>
            <a:r>
              <a:rPr lang="en-CA" sz="5400" b="1" dirty="0">
                <a:solidFill>
                  <a:srgbClr val="E9E642"/>
                </a:solidFill>
                <a:latin typeface="Branding Black" pitchFamily="2" charset="77"/>
              </a:rPr>
              <a:t>VOUS </a:t>
            </a:r>
            <a:r>
              <a:rPr lang="en-CA" sz="5400" b="1" dirty="0">
                <a:solidFill>
                  <a:schemeClr val="bg1"/>
                </a:solidFill>
                <a:latin typeface="Branding Black" pitchFamily="2" charset="77"/>
              </a:rPr>
              <a:t>FAIRE POUR CONTRIBUER ?</a:t>
            </a:r>
          </a:p>
        </p:txBody>
      </p:sp>
      <p:pic>
        <p:nvPicPr>
          <p:cNvPr id="2" name="Picture 2">
            <a:extLst>
              <a:ext uri="{FF2B5EF4-FFF2-40B4-BE49-F238E27FC236}">
                <a16:creationId xmlns:a16="http://schemas.microsoft.com/office/drawing/2014/main" id="{5442733C-FED1-3A89-7F4C-F4FB3B592DBC}"/>
              </a:ext>
            </a:extLst>
          </p:cNvPr>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33539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F426340-BF26-984D-92F1-06CBCE33FCB5}"/>
              </a:ext>
            </a:extLst>
          </p:cNvPr>
          <p:cNvPicPr>
            <a:picLocks noChangeAspect="1"/>
          </p:cNvPicPr>
          <p:nvPr>
            <p:custDataLst>
              <p:tags r:id="rId1"/>
            </p:custDataLst>
          </p:nvPr>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388688BA-E222-EA42-B0A5-505FD8A5255D}"/>
              </a:ext>
            </a:extLst>
          </p:cNvPr>
          <p:cNvSpPr/>
          <p:nvPr>
            <p:custDataLst>
              <p:tags r:id="rId2"/>
            </p:custDataLst>
          </p:nvPr>
        </p:nvSpPr>
        <p:spPr>
          <a:xfrm>
            <a:off x="0" y="0"/>
            <a:ext cx="8118088" cy="1538868"/>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1B7BCA13-6F0A-2C46-BC6C-78E3C9D3A4B8}"/>
              </a:ext>
            </a:extLst>
          </p:cNvPr>
          <p:cNvSpPr txBox="1">
            <a:spLocks/>
          </p:cNvSpPr>
          <p:nvPr>
            <p:custDataLst>
              <p:tags r:id="rId3"/>
            </p:custDataLst>
          </p:nvPr>
        </p:nvSpPr>
        <p:spPr>
          <a:xfrm>
            <a:off x="863600" y="558638"/>
            <a:ext cx="9395522" cy="8805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400" b="1" dirty="0">
                <a:solidFill>
                  <a:srgbClr val="007A61"/>
                </a:solidFill>
                <a:latin typeface="Branding Black" pitchFamily="2" charset="77"/>
              </a:rPr>
              <a:t>AU PLAN PERSONNEL</a:t>
            </a:r>
          </a:p>
        </p:txBody>
      </p:sp>
      <p:sp>
        <p:nvSpPr>
          <p:cNvPr id="14" name="Content Placeholder 2">
            <a:extLst>
              <a:ext uri="{FF2B5EF4-FFF2-40B4-BE49-F238E27FC236}">
                <a16:creationId xmlns:a16="http://schemas.microsoft.com/office/drawing/2014/main" id="{CBFC85CF-6A28-6544-B7A6-0D6E37758FE8}"/>
              </a:ext>
            </a:extLst>
          </p:cNvPr>
          <p:cNvSpPr txBox="1">
            <a:spLocks/>
          </p:cNvSpPr>
          <p:nvPr>
            <p:custDataLst>
              <p:tags r:id="rId4"/>
            </p:custDataLst>
          </p:nvPr>
        </p:nvSpPr>
        <p:spPr>
          <a:xfrm>
            <a:off x="0" y="1839770"/>
            <a:ext cx="4070195" cy="6358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solidFill>
                  <a:schemeClr val="bg1"/>
                </a:solidFill>
                <a:latin typeface="Branding Bold" pitchFamily="2" charset="77"/>
                <a:ea typeface="+mn-lt"/>
                <a:cs typeface="+mn-lt"/>
              </a:rPr>
              <a:t>Commencer un </a:t>
            </a:r>
            <a:r>
              <a:rPr lang="en-US" b="1" dirty="0" err="1">
                <a:solidFill>
                  <a:schemeClr val="bg1"/>
                </a:solidFill>
                <a:latin typeface="Branding Bold" pitchFamily="2" charset="77"/>
                <a:ea typeface="+mn-lt"/>
                <a:cs typeface="+mn-lt"/>
              </a:rPr>
              <a:t>projet</a:t>
            </a:r>
            <a:endParaRPr lang="en-US" dirty="0">
              <a:solidFill>
                <a:schemeClr val="bg1"/>
              </a:solidFill>
              <a:latin typeface="Branding Medium" pitchFamily="2" charset="77"/>
              <a:ea typeface="+mn-lt"/>
              <a:cs typeface="+mn-lt"/>
            </a:endParaRPr>
          </a:p>
        </p:txBody>
      </p:sp>
      <p:pic>
        <p:nvPicPr>
          <p:cNvPr id="5" name="Picture 4">
            <a:extLst>
              <a:ext uri="{FF2B5EF4-FFF2-40B4-BE49-F238E27FC236}">
                <a16:creationId xmlns:a16="http://schemas.microsoft.com/office/drawing/2014/main" id="{4659F429-1552-415D-CB07-4E1FAAD94683}"/>
              </a:ext>
            </a:extLst>
          </p:cNvPr>
          <p:cNvPicPr>
            <a:picLocks noChangeAspect="1"/>
          </p:cNvPicPr>
          <p:nvPr>
            <p:custDataLst>
              <p:tags r:id="rId5"/>
            </p:custDataLst>
          </p:nvPr>
        </p:nvPicPr>
        <p:blipFill rotWithShape="1">
          <a:blip r:embed="rId16">
            <a:extLst>
              <a:ext uri="{28A0092B-C50C-407E-A947-70E740481C1C}">
                <a14:useLocalDpi xmlns:a14="http://schemas.microsoft.com/office/drawing/2010/main" val="0"/>
              </a:ext>
            </a:extLst>
          </a:blip>
          <a:srcRect l="33800" t="12013" r="33156" b="10426"/>
          <a:stretch/>
        </p:blipFill>
        <p:spPr>
          <a:xfrm>
            <a:off x="4067560" y="1538868"/>
            <a:ext cx="4024509" cy="5319132"/>
          </a:xfrm>
          <a:prstGeom prst="rect">
            <a:avLst/>
          </a:prstGeom>
        </p:spPr>
      </p:pic>
      <p:sp>
        <p:nvSpPr>
          <p:cNvPr id="15" name="Content Placeholder 2">
            <a:extLst>
              <a:ext uri="{FF2B5EF4-FFF2-40B4-BE49-F238E27FC236}">
                <a16:creationId xmlns:a16="http://schemas.microsoft.com/office/drawing/2014/main" id="{82299663-FA90-5549-86E8-B2AF26F01224}"/>
              </a:ext>
            </a:extLst>
          </p:cNvPr>
          <p:cNvSpPr txBox="1">
            <a:spLocks/>
          </p:cNvSpPr>
          <p:nvPr>
            <p:custDataLst>
              <p:tags r:id="rId6"/>
            </p:custDataLst>
          </p:nvPr>
        </p:nvSpPr>
        <p:spPr>
          <a:xfrm>
            <a:off x="4070195" y="1839769"/>
            <a:ext cx="4047893" cy="6358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err="1">
                <a:solidFill>
                  <a:srgbClr val="006666"/>
                </a:solidFill>
                <a:latin typeface="Branding Bold" pitchFamily="2" charset="77"/>
                <a:ea typeface="+mn-lt"/>
                <a:cs typeface="+mn-lt"/>
              </a:rPr>
              <a:t>Partager</a:t>
            </a:r>
            <a:r>
              <a:rPr lang="en-US" b="1" dirty="0">
                <a:solidFill>
                  <a:srgbClr val="006666"/>
                </a:solidFill>
                <a:latin typeface="Branding Bold" pitchFamily="2" charset="77"/>
                <a:ea typeface="+mn-lt"/>
                <a:cs typeface="+mn-lt"/>
              </a:rPr>
              <a:t> </a:t>
            </a:r>
            <a:endParaRPr lang="en-US" dirty="0">
              <a:solidFill>
                <a:srgbClr val="006666"/>
              </a:solidFill>
              <a:latin typeface="Branding Medium" pitchFamily="2" charset="77"/>
              <a:ea typeface="+mn-lt"/>
              <a:cs typeface="+mn-lt"/>
            </a:endParaRPr>
          </a:p>
        </p:txBody>
      </p:sp>
      <p:pic>
        <p:nvPicPr>
          <p:cNvPr id="2" name="Picture 1" descr="CBC Gem - The Nature of Things - Grasslands: A Hidden Wilderness">
            <a:extLst>
              <a:ext uri="{FF2B5EF4-FFF2-40B4-BE49-F238E27FC236}">
                <a16:creationId xmlns:a16="http://schemas.microsoft.com/office/drawing/2014/main" id="{FF4D6754-970C-7CE0-1C31-7216072EB32C}"/>
              </a:ext>
            </a:extLst>
          </p:cNvPr>
          <p:cNvPicPr>
            <a:picLocks noChangeAspect="1" noChangeArrowheads="1"/>
          </p:cNvPicPr>
          <p:nvPr>
            <p:custDataLst>
              <p:tags r:id="rId7"/>
            </p:custDataLst>
          </p:nvPr>
        </p:nvPicPr>
        <p:blipFill>
          <a:blip r:embed="rId17">
            <a:extLst>
              <a:ext uri="{28A0092B-C50C-407E-A947-70E740481C1C}">
                <a14:useLocalDpi xmlns:a14="http://schemas.microsoft.com/office/drawing/2010/main" val="0"/>
              </a:ext>
            </a:extLst>
          </a:blip>
          <a:srcRect/>
          <a:stretch>
            <a:fillRect/>
          </a:stretch>
        </p:blipFill>
        <p:spPr bwMode="auto">
          <a:xfrm>
            <a:off x="8179568" y="2851598"/>
            <a:ext cx="3953959" cy="3953959"/>
          </a:xfrm>
          <a:prstGeom prst="rect">
            <a:avLst/>
          </a:prstGeom>
          <a:noFill/>
          <a:ln w="63500" cap="sq">
            <a:solidFill>
              <a:schemeClr val="bg1"/>
            </a:solidFill>
          </a:ln>
          <a:extLst>
            <a:ext uri="{909E8E84-426E-40DD-AFC4-6F175D3DCCD1}">
              <a14:hiddenFill xmlns:a14="http://schemas.microsoft.com/office/drawing/2010/main">
                <a:solidFill>
                  <a:srgbClr val="FFFFFF"/>
                </a:solidFill>
              </a14:hiddenFill>
            </a:ext>
          </a:extLst>
        </p:spPr>
      </p:pic>
      <p:pic>
        <p:nvPicPr>
          <p:cNvPr id="4" name="Picture 3" descr="CBC Gem - The Nature of Things - Grasslands: A Hidden Wilderness">
            <a:extLst>
              <a:ext uri="{FF2B5EF4-FFF2-40B4-BE49-F238E27FC236}">
                <a16:creationId xmlns:a16="http://schemas.microsoft.com/office/drawing/2014/main" id="{4BF65BE4-B6A2-FE67-0041-073BE73115A8}"/>
              </a:ext>
            </a:extLst>
          </p:cNvPr>
          <p:cNvPicPr>
            <a:picLocks noChangeAspect="1" noChangeArrowheads="1"/>
          </p:cNvPicPr>
          <p:nvPr>
            <p:custDataLst>
              <p:tags r:id="rId8"/>
            </p:custDataLst>
          </p:nvPr>
        </p:nvPicPr>
        <p:blipFill rotWithShape="1">
          <a:blip r:embed="rId17">
            <a:extLst>
              <a:ext uri="{28A0092B-C50C-407E-A947-70E740481C1C}">
                <a14:useLocalDpi xmlns:a14="http://schemas.microsoft.com/office/drawing/2010/main" val="0"/>
              </a:ext>
            </a:extLst>
          </a:blip>
          <a:srcRect t="1" b="27208"/>
          <a:stretch/>
        </p:blipFill>
        <p:spPr bwMode="auto">
          <a:xfrm>
            <a:off x="8176268" y="2363585"/>
            <a:ext cx="3953959" cy="2878121"/>
          </a:xfrm>
          <a:prstGeom prst="rect">
            <a:avLst/>
          </a:prstGeom>
          <a:noFill/>
          <a:ln w="63500" cap="sq">
            <a:solidFill>
              <a:schemeClr val="bg1"/>
            </a:solidFill>
          </a:ln>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38DB5893-14FA-0946-AB3D-89B2A5A60F14}"/>
              </a:ext>
            </a:extLst>
          </p:cNvPr>
          <p:cNvSpPr/>
          <p:nvPr>
            <p:custDataLst>
              <p:tags r:id="rId9"/>
            </p:custDataLst>
          </p:nvPr>
        </p:nvSpPr>
        <p:spPr>
          <a:xfrm>
            <a:off x="8118088" y="5057801"/>
            <a:ext cx="4073912" cy="880572"/>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5E556F6B-BF03-0E4F-911C-3C2D2440BB1B}"/>
              </a:ext>
            </a:extLst>
          </p:cNvPr>
          <p:cNvSpPr txBox="1">
            <a:spLocks/>
          </p:cNvSpPr>
          <p:nvPr>
            <p:custDataLst>
              <p:tags r:id="rId10"/>
            </p:custDataLst>
          </p:nvPr>
        </p:nvSpPr>
        <p:spPr>
          <a:xfrm>
            <a:off x="8118088" y="5241707"/>
            <a:ext cx="4047893" cy="6358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err="1">
                <a:solidFill>
                  <a:srgbClr val="007A61"/>
                </a:solidFill>
                <a:latin typeface="Branding Bold" pitchFamily="2" charset="77"/>
                <a:ea typeface="+mn-lt"/>
                <a:cs typeface="+mn-lt"/>
              </a:rPr>
              <a:t>Apprendre</a:t>
            </a:r>
            <a:r>
              <a:rPr lang="en-US" b="1" dirty="0">
                <a:solidFill>
                  <a:srgbClr val="007A61"/>
                </a:solidFill>
                <a:latin typeface="Branding Bold" pitchFamily="2" charset="77"/>
                <a:ea typeface="+mn-lt"/>
                <a:cs typeface="+mn-lt"/>
              </a:rPr>
              <a:t> </a:t>
            </a:r>
            <a:endParaRPr lang="en-US" dirty="0">
              <a:solidFill>
                <a:srgbClr val="007A61"/>
              </a:solidFill>
              <a:latin typeface="Branding Medium" pitchFamily="2" charset="77"/>
              <a:ea typeface="+mn-lt"/>
              <a:cs typeface="+mn-lt"/>
            </a:endParaRPr>
          </a:p>
        </p:txBody>
      </p:sp>
      <p:pic>
        <p:nvPicPr>
          <p:cNvPr id="3" name="Picture 2">
            <a:extLst>
              <a:ext uri="{FF2B5EF4-FFF2-40B4-BE49-F238E27FC236}">
                <a16:creationId xmlns:a16="http://schemas.microsoft.com/office/drawing/2014/main" id="{FA18CB1E-13ED-49B3-08A0-E30C07D1D37F}"/>
              </a:ext>
            </a:extLst>
          </p:cNvPr>
          <p:cNvPicPr>
            <a:picLocks noChangeAspect="1"/>
          </p:cNvPicPr>
          <p:nvPr>
            <p:custDataLst>
              <p:tags r:id="rId11"/>
            </p:custDataLst>
          </p:nvPr>
        </p:nvPicPr>
        <p:blipFill>
          <a:blip r:embed="rId18"/>
          <a:stretch>
            <a:fillRect/>
          </a:stretch>
        </p:blipFill>
        <p:spPr>
          <a:xfrm>
            <a:off x="8178892" y="52443"/>
            <a:ext cx="3952303" cy="2223170"/>
          </a:xfrm>
          <a:prstGeom prst="rect">
            <a:avLst/>
          </a:prstGeom>
          <a:ln w="63500">
            <a:solidFill>
              <a:schemeClr val="bg1"/>
            </a:solidFill>
          </a:ln>
        </p:spPr>
      </p:pic>
      <p:pic>
        <p:nvPicPr>
          <p:cNvPr id="6" name="Picture 2">
            <a:extLst>
              <a:ext uri="{FF2B5EF4-FFF2-40B4-BE49-F238E27FC236}">
                <a16:creationId xmlns:a16="http://schemas.microsoft.com/office/drawing/2014/main" id="{8C51EF25-49C1-AA2E-1EF6-0D0C5D511C4D}"/>
              </a:ext>
            </a:extLst>
          </p:cNvPr>
          <p:cNvPicPr>
            <a:picLocks noChangeAspect="1" noChangeArrowheads="1"/>
          </p:cNvPicPr>
          <p:nvPr>
            <p:custDataLst>
              <p:tags r:id="rId12"/>
            </p:custDataLst>
          </p:nvPr>
        </p:nvPicPr>
        <p:blipFill>
          <a:blip r:embed="rId1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41562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F426340-BF26-984D-92F1-06CBCE33FCB5}"/>
              </a:ext>
            </a:extLst>
          </p:cNvPr>
          <p:cNvPicPr>
            <a:picLocks noChangeAspect="1"/>
          </p:cNvPicPr>
          <p:nvPr>
            <p:custDataLst>
              <p:tags r:id="rId1"/>
            </p:custDataLst>
          </p:nvPr>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388688BA-E222-EA42-B0A5-505FD8A5255D}"/>
              </a:ext>
            </a:extLst>
          </p:cNvPr>
          <p:cNvSpPr/>
          <p:nvPr>
            <p:custDataLst>
              <p:tags r:id="rId2"/>
            </p:custDataLst>
          </p:nvPr>
        </p:nvSpPr>
        <p:spPr>
          <a:xfrm>
            <a:off x="0" y="0"/>
            <a:ext cx="8118088" cy="1538868"/>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1B7BCA13-6F0A-2C46-BC6C-78E3C9D3A4B8}"/>
              </a:ext>
            </a:extLst>
          </p:cNvPr>
          <p:cNvSpPr txBox="1">
            <a:spLocks/>
          </p:cNvSpPr>
          <p:nvPr>
            <p:custDataLst>
              <p:tags r:id="rId3"/>
            </p:custDataLst>
          </p:nvPr>
        </p:nvSpPr>
        <p:spPr>
          <a:xfrm>
            <a:off x="863600" y="558638"/>
            <a:ext cx="9395522" cy="8805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US" sz="5400" b="1" dirty="0">
                <a:solidFill>
                  <a:srgbClr val="007A61"/>
                </a:solidFill>
                <a:latin typeface="Branding Black" pitchFamily="2" charset="77"/>
              </a:rPr>
              <a:t>À LA MAISON</a:t>
            </a:r>
            <a:endParaRPr lang="en-CA" sz="5400" b="1" dirty="0">
              <a:solidFill>
                <a:srgbClr val="007A61"/>
              </a:solidFill>
              <a:latin typeface="Branding Black" pitchFamily="2" charset="77"/>
            </a:endParaRPr>
          </a:p>
        </p:txBody>
      </p:sp>
      <p:pic>
        <p:nvPicPr>
          <p:cNvPr id="6" name="Picture 5">
            <a:extLst>
              <a:ext uri="{FF2B5EF4-FFF2-40B4-BE49-F238E27FC236}">
                <a16:creationId xmlns:a16="http://schemas.microsoft.com/office/drawing/2014/main" id="{0B7E8FEE-A5CA-65F1-C302-39ED2620306F}"/>
              </a:ext>
            </a:extLst>
          </p:cNvPr>
          <p:cNvPicPr>
            <a:picLocks noChangeAspect="1"/>
          </p:cNvPicPr>
          <p:nvPr>
            <p:custDataLst>
              <p:tags r:id="rId4"/>
            </p:custDataLst>
          </p:nvPr>
        </p:nvPicPr>
        <p:blipFill rotWithShape="1">
          <a:blip r:embed="rId14">
            <a:extLst>
              <a:ext uri="{28A0092B-C50C-407E-A947-70E740481C1C}">
                <a14:useLocalDpi xmlns:a14="http://schemas.microsoft.com/office/drawing/2010/main" val="0"/>
              </a:ext>
            </a:extLst>
          </a:blip>
          <a:srcRect l="2913" t="-67" r="3566" b="67"/>
          <a:stretch/>
        </p:blipFill>
        <p:spPr>
          <a:xfrm>
            <a:off x="-26018" y="1535238"/>
            <a:ext cx="4093636" cy="5379241"/>
          </a:xfrm>
          <a:prstGeom prst="rect">
            <a:avLst/>
          </a:prstGeom>
        </p:spPr>
      </p:pic>
      <p:sp>
        <p:nvSpPr>
          <p:cNvPr id="14" name="Content Placeholder 2">
            <a:extLst>
              <a:ext uri="{FF2B5EF4-FFF2-40B4-BE49-F238E27FC236}">
                <a16:creationId xmlns:a16="http://schemas.microsoft.com/office/drawing/2014/main" id="{CBFC85CF-6A28-6544-B7A6-0D6E37758FE8}"/>
              </a:ext>
            </a:extLst>
          </p:cNvPr>
          <p:cNvSpPr txBox="1">
            <a:spLocks/>
          </p:cNvSpPr>
          <p:nvPr>
            <p:custDataLst>
              <p:tags r:id="rId5"/>
            </p:custDataLst>
          </p:nvPr>
        </p:nvSpPr>
        <p:spPr>
          <a:xfrm>
            <a:off x="0" y="1839770"/>
            <a:ext cx="4070195" cy="6358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b="1" dirty="0">
                <a:solidFill>
                  <a:srgbClr val="006666"/>
                </a:solidFill>
                <a:latin typeface="Branding Bold" pitchFamily="2" charset="77"/>
                <a:ea typeface="+mn-lt"/>
                <a:cs typeface="+mn-lt"/>
              </a:rPr>
              <a:t>Réduire le gaspillage alimentaire </a:t>
            </a:r>
            <a:endParaRPr lang="en-US" dirty="0">
              <a:solidFill>
                <a:srgbClr val="006666"/>
              </a:solidFill>
              <a:latin typeface="Branding Medium" pitchFamily="2" charset="77"/>
              <a:ea typeface="+mn-lt"/>
              <a:cs typeface="+mn-lt"/>
            </a:endParaRPr>
          </a:p>
        </p:txBody>
      </p:sp>
      <p:pic>
        <p:nvPicPr>
          <p:cNvPr id="7" name="Picture 6">
            <a:extLst>
              <a:ext uri="{FF2B5EF4-FFF2-40B4-BE49-F238E27FC236}">
                <a16:creationId xmlns:a16="http://schemas.microsoft.com/office/drawing/2014/main" id="{FFDBCE00-7533-E630-3DDD-A46F626B0761}"/>
              </a:ext>
            </a:extLst>
          </p:cNvPr>
          <p:cNvPicPr>
            <a:picLocks noChangeAspect="1"/>
          </p:cNvPicPr>
          <p:nvPr>
            <p:custDataLst>
              <p:tags r:id="rId6"/>
            </p:custDataLst>
          </p:nvPr>
        </p:nvPicPr>
        <p:blipFill rotWithShape="1">
          <a:blip r:embed="rId15"/>
          <a:srcRect l="62859" t="6408" r="4354" b="27023"/>
          <a:stretch/>
        </p:blipFill>
        <p:spPr>
          <a:xfrm>
            <a:off x="4093636" y="1535238"/>
            <a:ext cx="3998433" cy="5379241"/>
          </a:xfrm>
          <a:prstGeom prst="rect">
            <a:avLst/>
          </a:prstGeom>
        </p:spPr>
      </p:pic>
      <p:sp>
        <p:nvSpPr>
          <p:cNvPr id="15" name="Content Placeholder 2">
            <a:extLst>
              <a:ext uri="{FF2B5EF4-FFF2-40B4-BE49-F238E27FC236}">
                <a16:creationId xmlns:a16="http://schemas.microsoft.com/office/drawing/2014/main" id="{82299663-FA90-5549-86E8-B2AF26F01224}"/>
              </a:ext>
            </a:extLst>
          </p:cNvPr>
          <p:cNvSpPr txBox="1">
            <a:spLocks/>
          </p:cNvSpPr>
          <p:nvPr>
            <p:custDataLst>
              <p:tags r:id="rId7"/>
            </p:custDataLst>
          </p:nvPr>
        </p:nvSpPr>
        <p:spPr>
          <a:xfrm>
            <a:off x="4070195" y="1839769"/>
            <a:ext cx="4047893" cy="6358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b="1" dirty="0">
                <a:solidFill>
                  <a:srgbClr val="006666"/>
                </a:solidFill>
                <a:latin typeface="Branding Bold" pitchFamily="2" charset="77"/>
                <a:ea typeface="+mn-lt"/>
                <a:cs typeface="+mn-lt"/>
              </a:rPr>
              <a:t>Choisissez le bœuf canadien</a:t>
            </a:r>
            <a:endParaRPr lang="en-US" dirty="0">
              <a:solidFill>
                <a:srgbClr val="006666"/>
              </a:solidFill>
              <a:latin typeface="Branding Medium" pitchFamily="2" charset="77"/>
              <a:ea typeface="+mn-lt"/>
              <a:cs typeface="+mn-lt"/>
            </a:endParaRPr>
          </a:p>
        </p:txBody>
      </p:sp>
      <p:sp>
        <p:nvSpPr>
          <p:cNvPr id="19" name="Rectangle 18">
            <a:extLst>
              <a:ext uri="{FF2B5EF4-FFF2-40B4-BE49-F238E27FC236}">
                <a16:creationId xmlns:a16="http://schemas.microsoft.com/office/drawing/2014/main" id="{38DB5893-14FA-0946-AB3D-89B2A5A60F14}"/>
              </a:ext>
            </a:extLst>
          </p:cNvPr>
          <p:cNvSpPr/>
          <p:nvPr>
            <p:custDataLst>
              <p:tags r:id="rId8"/>
            </p:custDataLst>
          </p:nvPr>
        </p:nvSpPr>
        <p:spPr>
          <a:xfrm>
            <a:off x="8118088" y="5057801"/>
            <a:ext cx="4073912" cy="880572"/>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5E556F6B-BF03-0E4F-911C-3C2D2440BB1B}"/>
              </a:ext>
            </a:extLst>
          </p:cNvPr>
          <p:cNvSpPr txBox="1">
            <a:spLocks/>
          </p:cNvSpPr>
          <p:nvPr>
            <p:custDataLst>
              <p:tags r:id="rId9"/>
            </p:custDataLst>
          </p:nvPr>
        </p:nvSpPr>
        <p:spPr>
          <a:xfrm>
            <a:off x="8118088" y="5102559"/>
            <a:ext cx="4047893" cy="6358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b="1" dirty="0">
                <a:solidFill>
                  <a:srgbClr val="006666"/>
                </a:solidFill>
                <a:latin typeface="Branding Bold" pitchFamily="2" charset="77"/>
                <a:ea typeface="+mn-lt"/>
                <a:cs typeface="+mn-lt"/>
              </a:rPr>
              <a:t>Encouragez le Défi de mai sans tondeuse! </a:t>
            </a:r>
            <a:endParaRPr lang="en-US" dirty="0">
              <a:solidFill>
                <a:srgbClr val="006666"/>
              </a:solidFill>
              <a:latin typeface="Branding Medium" pitchFamily="2" charset="77"/>
              <a:ea typeface="+mn-lt"/>
              <a:cs typeface="+mn-lt"/>
            </a:endParaRPr>
          </a:p>
        </p:txBody>
      </p:sp>
      <p:pic>
        <p:nvPicPr>
          <p:cNvPr id="2" name="Picture 2">
            <a:extLst>
              <a:ext uri="{FF2B5EF4-FFF2-40B4-BE49-F238E27FC236}">
                <a16:creationId xmlns:a16="http://schemas.microsoft.com/office/drawing/2014/main" id="{B24B512E-B2E4-9357-0DE9-B393E5B920C7}"/>
              </a:ext>
            </a:extLst>
          </p:cNvPr>
          <p:cNvPicPr>
            <a:picLocks noChangeAspect="1" noChangeArrowheads="1"/>
          </p:cNvPicPr>
          <p:nvPr>
            <p:custDataLst>
              <p:tags r:id="rId10"/>
            </p:custDataLst>
          </p:nvPr>
        </p:nvPicPr>
        <p:blipFill>
          <a:blip r:embed="rId16">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10814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F426340-BF26-984D-92F1-06CBCE33FCB5}"/>
              </a:ext>
            </a:extLst>
          </p:cNvPr>
          <p:cNvPicPr>
            <a:picLocks noChangeAspect="1"/>
          </p:cNvPicPr>
          <p:nvPr>
            <p:custDataLst>
              <p:tags r:id="rId1"/>
            </p:custDataLst>
          </p:nvPr>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388688BA-E222-EA42-B0A5-505FD8A5255D}"/>
              </a:ext>
            </a:extLst>
          </p:cNvPr>
          <p:cNvSpPr/>
          <p:nvPr>
            <p:custDataLst>
              <p:tags r:id="rId2"/>
            </p:custDataLst>
          </p:nvPr>
        </p:nvSpPr>
        <p:spPr>
          <a:xfrm>
            <a:off x="0" y="0"/>
            <a:ext cx="8118088" cy="1538868"/>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1B7BCA13-6F0A-2C46-BC6C-78E3C9D3A4B8}"/>
              </a:ext>
            </a:extLst>
          </p:cNvPr>
          <p:cNvSpPr txBox="1">
            <a:spLocks/>
          </p:cNvSpPr>
          <p:nvPr>
            <p:custDataLst>
              <p:tags r:id="rId3"/>
            </p:custDataLst>
          </p:nvPr>
        </p:nvSpPr>
        <p:spPr>
          <a:xfrm>
            <a:off x="244889" y="507845"/>
            <a:ext cx="8089701" cy="880572"/>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US" sz="5400" b="1" dirty="0">
                <a:solidFill>
                  <a:srgbClr val="007A61"/>
                </a:solidFill>
                <a:latin typeface="Branding Black" pitchFamily="2" charset="77"/>
              </a:rPr>
              <a:t>DANS VOTRE COMMUNAUTÉ</a:t>
            </a:r>
            <a:endParaRPr lang="en-CA" sz="5400" b="1" dirty="0">
              <a:solidFill>
                <a:srgbClr val="007A61"/>
              </a:solidFill>
              <a:latin typeface="Branding Black" pitchFamily="2" charset="77"/>
            </a:endParaRPr>
          </a:p>
        </p:txBody>
      </p:sp>
      <p:pic>
        <p:nvPicPr>
          <p:cNvPr id="2" name="Picture 1">
            <a:extLst>
              <a:ext uri="{FF2B5EF4-FFF2-40B4-BE49-F238E27FC236}">
                <a16:creationId xmlns:a16="http://schemas.microsoft.com/office/drawing/2014/main" id="{68C04A70-19C5-A463-F717-233F5725324C}"/>
              </a:ext>
            </a:extLst>
          </p:cNvPr>
          <p:cNvPicPr>
            <a:picLocks noChangeAspect="1"/>
          </p:cNvPicPr>
          <p:nvPr>
            <p:custDataLst>
              <p:tags r:id="rId4"/>
            </p:custDataLst>
          </p:nvPr>
        </p:nvPicPr>
        <p:blipFill rotWithShape="1">
          <a:blip r:embed="rId13">
            <a:extLst>
              <a:ext uri="{28A0092B-C50C-407E-A947-70E740481C1C}">
                <a14:useLocalDpi xmlns:a14="http://schemas.microsoft.com/office/drawing/2010/main" val="0"/>
              </a:ext>
            </a:extLst>
          </a:blip>
          <a:srcRect t="22439" r="66764"/>
          <a:stretch/>
        </p:blipFill>
        <p:spPr>
          <a:xfrm>
            <a:off x="6350" y="1538868"/>
            <a:ext cx="4047893" cy="5319132"/>
          </a:xfrm>
          <a:prstGeom prst="rect">
            <a:avLst/>
          </a:prstGeom>
        </p:spPr>
      </p:pic>
      <p:sp>
        <p:nvSpPr>
          <p:cNvPr id="14" name="Content Placeholder 2">
            <a:extLst>
              <a:ext uri="{FF2B5EF4-FFF2-40B4-BE49-F238E27FC236}">
                <a16:creationId xmlns:a16="http://schemas.microsoft.com/office/drawing/2014/main" id="{CBFC85CF-6A28-6544-B7A6-0D6E37758FE8}"/>
              </a:ext>
            </a:extLst>
          </p:cNvPr>
          <p:cNvSpPr txBox="1">
            <a:spLocks/>
          </p:cNvSpPr>
          <p:nvPr>
            <p:custDataLst>
              <p:tags r:id="rId5"/>
            </p:custDataLst>
          </p:nvPr>
        </p:nvSpPr>
        <p:spPr>
          <a:xfrm>
            <a:off x="0" y="1581356"/>
            <a:ext cx="4095949" cy="6358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b="1" dirty="0">
                <a:solidFill>
                  <a:srgbClr val="006666"/>
                </a:solidFill>
                <a:latin typeface="Branding Bold" pitchFamily="2" charset="77"/>
                <a:ea typeface="+mn-lt"/>
                <a:cs typeface="+mn-lt"/>
              </a:rPr>
              <a:t>Inscrivez-vous à un jardin communautaire </a:t>
            </a:r>
            <a:endParaRPr lang="en-US" dirty="0">
              <a:solidFill>
                <a:srgbClr val="006666"/>
              </a:solidFill>
              <a:latin typeface="Branding Medium" pitchFamily="2" charset="77"/>
              <a:ea typeface="+mn-lt"/>
              <a:cs typeface="+mn-lt"/>
            </a:endParaRPr>
          </a:p>
        </p:txBody>
      </p:sp>
      <p:pic>
        <p:nvPicPr>
          <p:cNvPr id="4" name="Picture 3">
            <a:extLst>
              <a:ext uri="{FF2B5EF4-FFF2-40B4-BE49-F238E27FC236}">
                <a16:creationId xmlns:a16="http://schemas.microsoft.com/office/drawing/2014/main" id="{45BCE3DA-6026-0D18-3692-DD62B6830D6A}"/>
              </a:ext>
            </a:extLst>
          </p:cNvPr>
          <p:cNvPicPr>
            <a:picLocks noChangeAspect="1"/>
          </p:cNvPicPr>
          <p:nvPr>
            <p:custDataLst>
              <p:tags r:id="rId6"/>
            </p:custDataLst>
          </p:nvPr>
        </p:nvPicPr>
        <p:blipFill rotWithShape="1">
          <a:blip r:embed="rId14">
            <a:extLst>
              <a:ext uri="{28A0092B-C50C-407E-A947-70E740481C1C}">
                <a14:useLocalDpi xmlns:a14="http://schemas.microsoft.com/office/drawing/2010/main" val="0"/>
              </a:ext>
            </a:extLst>
          </a:blip>
          <a:srcRect l="57711" t="13" r="8659" b="-13"/>
          <a:stretch/>
        </p:blipFill>
        <p:spPr>
          <a:xfrm>
            <a:off x="8112003" y="0"/>
            <a:ext cx="4095949" cy="6858000"/>
          </a:xfrm>
          <a:prstGeom prst="rect">
            <a:avLst/>
          </a:prstGeom>
        </p:spPr>
      </p:pic>
      <p:sp>
        <p:nvSpPr>
          <p:cNvPr id="19" name="Rectangle 18">
            <a:extLst>
              <a:ext uri="{FF2B5EF4-FFF2-40B4-BE49-F238E27FC236}">
                <a16:creationId xmlns:a16="http://schemas.microsoft.com/office/drawing/2014/main" id="{38DB5893-14FA-0946-AB3D-89B2A5A60F14}"/>
              </a:ext>
            </a:extLst>
          </p:cNvPr>
          <p:cNvSpPr/>
          <p:nvPr>
            <p:custDataLst>
              <p:tags r:id="rId7"/>
            </p:custDataLst>
          </p:nvPr>
        </p:nvSpPr>
        <p:spPr>
          <a:xfrm>
            <a:off x="4054243" y="5057801"/>
            <a:ext cx="8163512" cy="880572"/>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2">
            <a:extLst>
              <a:ext uri="{FF2B5EF4-FFF2-40B4-BE49-F238E27FC236}">
                <a16:creationId xmlns:a16="http://schemas.microsoft.com/office/drawing/2014/main" id="{5E556F6B-BF03-0E4F-911C-3C2D2440BB1B}"/>
              </a:ext>
            </a:extLst>
          </p:cNvPr>
          <p:cNvSpPr txBox="1">
            <a:spLocks/>
          </p:cNvSpPr>
          <p:nvPr>
            <p:custDataLst>
              <p:tags r:id="rId8"/>
            </p:custDataLst>
          </p:nvPr>
        </p:nvSpPr>
        <p:spPr>
          <a:xfrm>
            <a:off x="4079998" y="5241707"/>
            <a:ext cx="8085983" cy="63580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err="1">
                <a:solidFill>
                  <a:srgbClr val="007A61"/>
                </a:solidFill>
                <a:latin typeface="Branding Bold" pitchFamily="2" charset="77"/>
                <a:ea typeface="+mn-lt"/>
                <a:cs typeface="+mn-lt"/>
              </a:rPr>
              <a:t>Obtenez</a:t>
            </a:r>
            <a:r>
              <a:rPr lang="en-US" b="1" dirty="0">
                <a:solidFill>
                  <a:srgbClr val="007A61"/>
                </a:solidFill>
                <a:latin typeface="Branding Bold" pitchFamily="2" charset="77"/>
                <a:ea typeface="+mn-lt"/>
                <a:cs typeface="+mn-lt"/>
              </a:rPr>
              <a:t> des fonds !</a:t>
            </a:r>
            <a:endParaRPr lang="en-US" dirty="0">
              <a:solidFill>
                <a:srgbClr val="007A61"/>
              </a:solidFill>
              <a:latin typeface="Branding Medium" pitchFamily="2" charset="77"/>
              <a:ea typeface="+mn-lt"/>
              <a:cs typeface="+mn-lt"/>
            </a:endParaRPr>
          </a:p>
        </p:txBody>
      </p:sp>
      <p:pic>
        <p:nvPicPr>
          <p:cNvPr id="3" name="Picture 2">
            <a:extLst>
              <a:ext uri="{FF2B5EF4-FFF2-40B4-BE49-F238E27FC236}">
                <a16:creationId xmlns:a16="http://schemas.microsoft.com/office/drawing/2014/main" id="{22FB665D-6095-C551-5E49-F24A21495367}"/>
              </a:ext>
            </a:extLst>
          </p:cNvPr>
          <p:cNvPicPr>
            <a:picLocks noChangeAspect="1" noChangeArrowheads="1"/>
          </p:cNvPicPr>
          <p:nvPr>
            <p:custDataLst>
              <p:tags r:id="rId9"/>
            </p:custDataLst>
          </p:nvPr>
        </p:nvPicPr>
        <p:blipFill>
          <a:blip r:embed="rId1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18753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A7DDB40-200A-2F4B-989E-2C3500A7F447}"/>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6350" y="0"/>
            <a:ext cx="12179300" cy="6858000"/>
          </a:xfrm>
          <a:prstGeom prst="rect">
            <a:avLst/>
          </a:prstGeom>
        </p:spPr>
      </p:pic>
      <p:sp>
        <p:nvSpPr>
          <p:cNvPr id="8" name="Content Placeholder 2">
            <a:extLst>
              <a:ext uri="{FF2B5EF4-FFF2-40B4-BE49-F238E27FC236}">
                <a16:creationId xmlns:a16="http://schemas.microsoft.com/office/drawing/2014/main" id="{80E49E2C-774D-8D4A-BD9A-0379F88AFF5C}"/>
              </a:ext>
            </a:extLst>
          </p:cNvPr>
          <p:cNvSpPr txBox="1">
            <a:spLocks/>
          </p:cNvSpPr>
          <p:nvPr>
            <p:custDataLst>
              <p:tags r:id="rId2"/>
            </p:custDataLst>
          </p:nvPr>
        </p:nvSpPr>
        <p:spPr>
          <a:xfrm>
            <a:off x="863600" y="558638"/>
            <a:ext cx="4912732" cy="88057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4200" b="1" dirty="0">
                <a:solidFill>
                  <a:srgbClr val="B73A71"/>
                </a:solidFill>
                <a:latin typeface="Branding Black" pitchFamily="2" charset="77"/>
              </a:rPr>
              <a:t>LE PROJET BEEWISE </a:t>
            </a:r>
          </a:p>
        </p:txBody>
      </p:sp>
      <p:pic>
        <p:nvPicPr>
          <p:cNvPr id="2" name="Picture 2">
            <a:extLst>
              <a:ext uri="{FF2B5EF4-FFF2-40B4-BE49-F238E27FC236}">
                <a16:creationId xmlns:a16="http://schemas.microsoft.com/office/drawing/2014/main" id="{6AC25A30-0DE9-ED94-4823-4B4796DD3522}"/>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500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B73A71"/>
        </a:solidFill>
        <a:effectLst/>
      </p:bgPr>
    </p:bg>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54E5B2F-E6FA-2B04-F1CB-530FCFF6FCB2}"/>
              </a:ext>
            </a:extLst>
          </p:cNvPr>
          <p:cNvPicPr>
            <a:picLocks noGrp="1" noChangeAspect="1"/>
          </p:cNvPicPr>
          <p:nvPr>
            <p:ph idx="1"/>
            <p:custDataLst>
              <p:tags r:id="rId1"/>
            </p:custDataLst>
          </p:nvPr>
        </p:nvPicPr>
        <p:blipFill rotWithShape="1">
          <a:blip r:embed="rId9"/>
          <a:srcRect l="48093" t="6612" r="20754" b="43366"/>
          <a:stretch/>
        </p:blipFill>
        <p:spPr>
          <a:xfrm>
            <a:off x="9013847" y="1"/>
            <a:ext cx="3215823" cy="3429000"/>
          </a:xfrm>
        </p:spPr>
      </p:pic>
      <p:pic>
        <p:nvPicPr>
          <p:cNvPr id="7" name="Picture 6">
            <a:extLst>
              <a:ext uri="{FF2B5EF4-FFF2-40B4-BE49-F238E27FC236}">
                <a16:creationId xmlns:a16="http://schemas.microsoft.com/office/drawing/2014/main" id="{BCE931FF-8732-91B9-CB38-DC3B93B12FD0}"/>
              </a:ext>
            </a:extLst>
          </p:cNvPr>
          <p:cNvPicPr>
            <a:picLocks noChangeAspect="1"/>
          </p:cNvPicPr>
          <p:nvPr>
            <p:custDataLst>
              <p:tags r:id="rId2"/>
            </p:custDataLst>
          </p:nvPr>
        </p:nvPicPr>
        <p:blipFill rotWithShape="1">
          <a:blip r:embed="rId10">
            <a:extLst>
              <a:ext uri="{28A0092B-C50C-407E-A947-70E740481C1C}">
                <a14:useLocalDpi xmlns:a14="http://schemas.microsoft.com/office/drawing/2010/main" val="0"/>
              </a:ext>
            </a:extLst>
          </a:blip>
          <a:srcRect l="28557" t="-467" r="18984" b="-866"/>
          <a:stretch/>
        </p:blipFill>
        <p:spPr>
          <a:xfrm>
            <a:off x="9010944" y="3397504"/>
            <a:ext cx="3215823" cy="3498586"/>
          </a:xfrm>
          <a:prstGeom prst="rect">
            <a:avLst/>
          </a:prstGeom>
        </p:spPr>
      </p:pic>
      <p:pic>
        <p:nvPicPr>
          <p:cNvPr id="5" name="Picture 7">
            <a:extLst>
              <a:ext uri="{FF2B5EF4-FFF2-40B4-BE49-F238E27FC236}">
                <a16:creationId xmlns:a16="http://schemas.microsoft.com/office/drawing/2014/main" id="{77315035-6366-75E3-5522-C7D6351F669C}"/>
              </a:ext>
            </a:extLst>
          </p:cNvPr>
          <p:cNvPicPr>
            <a:picLocks noChangeAspect="1"/>
          </p:cNvPicPr>
          <p:nvPr>
            <p:custDataLst>
              <p:tags r:id="rId3"/>
            </p:custDataLst>
          </p:nvPr>
        </p:nvPicPr>
        <p:blipFill rotWithShape="1">
          <a:blip r:embed="rId11"/>
          <a:srcRect l="45962" t="26490" r="22615" b="23965"/>
          <a:stretch/>
        </p:blipFill>
        <p:spPr>
          <a:xfrm>
            <a:off x="5823878" y="6324"/>
            <a:ext cx="3215823" cy="3406419"/>
          </a:xfrm>
          <a:prstGeom prst="rect">
            <a:avLst/>
          </a:prstGeom>
        </p:spPr>
      </p:pic>
      <p:pic>
        <p:nvPicPr>
          <p:cNvPr id="3" name="Picture 2">
            <a:extLst>
              <a:ext uri="{FF2B5EF4-FFF2-40B4-BE49-F238E27FC236}">
                <a16:creationId xmlns:a16="http://schemas.microsoft.com/office/drawing/2014/main" id="{8FB49C99-5C42-2306-307C-AA9CEC617BAA}"/>
              </a:ext>
            </a:extLst>
          </p:cNvPr>
          <p:cNvPicPr>
            <a:picLocks/>
          </p:cNvPicPr>
          <p:nvPr>
            <p:custDataLst>
              <p:tags r:id="rId4"/>
            </p:custDataLst>
          </p:nvPr>
        </p:nvPicPr>
        <p:blipFill rotWithShape="1">
          <a:blip r:embed="rId12">
            <a:extLst>
              <a:ext uri="{28A0092B-C50C-407E-A947-70E740481C1C}">
                <a14:useLocalDpi xmlns:a14="http://schemas.microsoft.com/office/drawing/2010/main" val="0"/>
              </a:ext>
            </a:extLst>
          </a:blip>
          <a:srcRect l="59038" t="5084" r="14533" b="44573"/>
          <a:stretch/>
        </p:blipFill>
        <p:spPr>
          <a:xfrm>
            <a:off x="5831319" y="3412743"/>
            <a:ext cx="3222171" cy="3452575"/>
          </a:xfrm>
          <a:prstGeom prst="rect">
            <a:avLst/>
          </a:prstGeom>
        </p:spPr>
      </p:pic>
      <p:sp>
        <p:nvSpPr>
          <p:cNvPr id="2" name="Content Placeholder 2">
            <a:extLst>
              <a:ext uri="{FF2B5EF4-FFF2-40B4-BE49-F238E27FC236}">
                <a16:creationId xmlns:a16="http://schemas.microsoft.com/office/drawing/2014/main" id="{9E109242-EA6F-1906-9082-3A2A35E11FB6}"/>
              </a:ext>
            </a:extLst>
          </p:cNvPr>
          <p:cNvSpPr txBox="1">
            <a:spLocks/>
          </p:cNvSpPr>
          <p:nvPr>
            <p:custDataLst>
              <p:tags r:id="rId5"/>
            </p:custDataLst>
          </p:nvPr>
        </p:nvSpPr>
        <p:spPr>
          <a:xfrm>
            <a:off x="524777" y="1090669"/>
            <a:ext cx="5315793" cy="528761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400" b="1" dirty="0">
                <a:solidFill>
                  <a:schemeClr val="bg1"/>
                </a:solidFill>
                <a:latin typeface="Branding Black" pitchFamily="2" charset="77"/>
              </a:rPr>
              <a:t>RAPPELEZ-VOUS,</a:t>
            </a:r>
            <a:r>
              <a:rPr lang="en-CA" sz="5400" b="1" dirty="0">
                <a:solidFill>
                  <a:srgbClr val="006666"/>
                </a:solidFill>
                <a:latin typeface="Branding Black" pitchFamily="2" charset="77"/>
              </a:rPr>
              <a:t> </a:t>
            </a:r>
            <a:r>
              <a:rPr lang="en-CA" sz="5400" b="1" dirty="0">
                <a:solidFill>
                  <a:srgbClr val="E9E642"/>
                </a:solidFill>
                <a:latin typeface="Branding Black" pitchFamily="2" charset="77"/>
              </a:rPr>
              <a:t>VOUS</a:t>
            </a:r>
            <a:r>
              <a:rPr lang="en-CA" sz="5400" b="1" dirty="0">
                <a:solidFill>
                  <a:srgbClr val="006666"/>
                </a:solidFill>
                <a:latin typeface="Branding Black" pitchFamily="2" charset="77"/>
              </a:rPr>
              <a:t> </a:t>
            </a:r>
            <a:r>
              <a:rPr lang="fr-FR" sz="5400" b="1" dirty="0">
                <a:solidFill>
                  <a:schemeClr val="bg1"/>
                </a:solidFill>
                <a:latin typeface="Branding Black" pitchFamily="2" charset="77"/>
              </a:rPr>
              <a:t>POUVEZ FAIRE UNE DIFFÉRENCE... </a:t>
            </a:r>
          </a:p>
          <a:p>
            <a:pPr marL="0" indent="0">
              <a:lnSpc>
                <a:spcPts val="4500"/>
              </a:lnSpc>
              <a:buFont typeface="Arial" panose="020B0604020202020204" pitchFamily="34" charset="0"/>
              <a:buNone/>
            </a:pPr>
            <a:endParaRPr lang="fr-FR" sz="5400" b="1" dirty="0">
              <a:solidFill>
                <a:schemeClr val="bg1"/>
              </a:solidFill>
              <a:latin typeface="Branding Black" pitchFamily="2" charset="77"/>
            </a:endParaRPr>
          </a:p>
          <a:p>
            <a:pPr marL="0" indent="0">
              <a:lnSpc>
                <a:spcPts val="4500"/>
              </a:lnSpc>
              <a:buFont typeface="Arial" panose="020B0604020202020204" pitchFamily="34" charset="0"/>
              <a:buNone/>
            </a:pPr>
            <a:r>
              <a:rPr lang="fr-FR" sz="5400" b="1" dirty="0">
                <a:solidFill>
                  <a:schemeClr val="bg1"/>
                </a:solidFill>
                <a:latin typeface="Branding Black" pitchFamily="2" charset="77"/>
              </a:rPr>
              <a:t>... ET VOUS N'ÊTES PAS TOUT SEUL </a:t>
            </a:r>
            <a:endParaRPr lang="en-CA" sz="5400" b="1" dirty="0">
              <a:solidFill>
                <a:schemeClr val="bg1"/>
              </a:solidFill>
              <a:latin typeface="Branding Black" pitchFamily="2" charset="77"/>
            </a:endParaRPr>
          </a:p>
        </p:txBody>
      </p:sp>
      <p:pic>
        <p:nvPicPr>
          <p:cNvPr id="6" name="Picture 2">
            <a:extLst>
              <a:ext uri="{FF2B5EF4-FFF2-40B4-BE49-F238E27FC236}">
                <a16:creationId xmlns:a16="http://schemas.microsoft.com/office/drawing/2014/main" id="{FB7D7418-70F9-9477-0549-89D5B49BF61A}"/>
              </a:ext>
            </a:extLst>
          </p:cNvPr>
          <p:cNvPicPr>
            <a:picLocks noChangeAspect="1" noChangeArrowheads="1"/>
          </p:cNvPicPr>
          <p:nvPr>
            <p:custDataLst>
              <p:tags r:id="rId6"/>
            </p:custDataLst>
          </p:nvPr>
        </p:nvPicPr>
        <p:blipFill>
          <a:blip r:embed="rId1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913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7225CB8-18CB-5149-A669-994E5908F93B}"/>
              </a:ext>
            </a:extLst>
          </p:cNvPr>
          <p:cNvSpPr/>
          <p:nvPr>
            <p:custDataLst>
              <p:tags r:id="rId1"/>
            </p:custDataLst>
          </p:nvPr>
        </p:nvSpPr>
        <p:spPr>
          <a:xfrm>
            <a:off x="0" y="0"/>
            <a:ext cx="12192000" cy="6858000"/>
          </a:xfrm>
          <a:prstGeom prst="rect">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6A460FB9-9B72-A049-A24F-098799B9BCD3}"/>
              </a:ext>
            </a:extLst>
          </p:cNvPr>
          <p:cNvSpPr txBox="1">
            <a:spLocks/>
          </p:cNvSpPr>
          <p:nvPr>
            <p:custDataLst>
              <p:tags r:id="rId2"/>
            </p:custDataLst>
          </p:nvPr>
        </p:nvSpPr>
        <p:spPr>
          <a:xfrm>
            <a:off x="925552" y="997490"/>
            <a:ext cx="10513466" cy="828135"/>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fr-FR" sz="5600" b="1" dirty="0">
                <a:solidFill>
                  <a:schemeClr val="bg1"/>
                </a:solidFill>
                <a:latin typeface="Branding Black" pitchFamily="2" charset="77"/>
              </a:rPr>
              <a:t>CIC EDUCATION VEUT VOUS AIDER AUSSI ! </a:t>
            </a:r>
            <a:endParaRPr lang="en-CA" sz="5600" b="1" dirty="0">
              <a:solidFill>
                <a:schemeClr val="bg1"/>
              </a:solidFill>
              <a:latin typeface="Branding Black" pitchFamily="2" charset="77"/>
            </a:endParaRPr>
          </a:p>
        </p:txBody>
      </p:sp>
      <p:sp>
        <p:nvSpPr>
          <p:cNvPr id="6" name="Content Placeholder 2">
            <a:extLst>
              <a:ext uri="{FF2B5EF4-FFF2-40B4-BE49-F238E27FC236}">
                <a16:creationId xmlns:a16="http://schemas.microsoft.com/office/drawing/2014/main" id="{F2181EA2-AEFD-A848-AF39-83C6332E420D}"/>
              </a:ext>
            </a:extLst>
          </p:cNvPr>
          <p:cNvSpPr txBox="1">
            <a:spLocks/>
          </p:cNvSpPr>
          <p:nvPr>
            <p:custDataLst>
              <p:tags r:id="rId3"/>
            </p:custDataLst>
          </p:nvPr>
        </p:nvSpPr>
        <p:spPr>
          <a:xfrm>
            <a:off x="923417" y="1932983"/>
            <a:ext cx="10774211" cy="411097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SzPct val="75000"/>
              <a:buNone/>
            </a:pPr>
            <a:r>
              <a:rPr lang="fr-FR" sz="3600" dirty="0">
                <a:solidFill>
                  <a:schemeClr val="bg1"/>
                </a:solidFill>
                <a:latin typeface="Branding Medium" pitchFamily="2" charset="77"/>
                <a:ea typeface="+mn-lt"/>
                <a:cs typeface="+mn-lt"/>
              </a:rPr>
              <a:t>Vous avez une idée ? Nous voulons l'entendre !</a:t>
            </a:r>
          </a:p>
          <a:p>
            <a:pPr marL="0" indent="0">
              <a:buSzPct val="75000"/>
              <a:buNone/>
            </a:pPr>
            <a:r>
              <a:rPr lang="en-US" sz="3600" b="1" dirty="0" err="1">
                <a:solidFill>
                  <a:schemeClr val="bg1"/>
                </a:solidFill>
                <a:latin typeface="Branding Bold" pitchFamily="2" charset="77"/>
                <a:ea typeface="+mn-lt"/>
                <a:cs typeface="+mn-lt"/>
              </a:rPr>
              <a:t>Envoyez</a:t>
            </a:r>
            <a:r>
              <a:rPr lang="en-US" sz="3600" b="1" dirty="0">
                <a:solidFill>
                  <a:schemeClr val="bg1"/>
                </a:solidFill>
                <a:latin typeface="Branding Bold" pitchFamily="2" charset="77"/>
                <a:ea typeface="+mn-lt"/>
                <a:cs typeface="+mn-lt"/>
              </a:rPr>
              <a:t>-nous un message à </a:t>
            </a:r>
            <a:r>
              <a:rPr lang="en-US" sz="3600" b="1" dirty="0">
                <a:solidFill>
                  <a:srgbClr val="E9E642"/>
                </a:solidFill>
                <a:latin typeface="Branding Bold" pitchFamily="2" charset="77"/>
                <a:ea typeface="+mn-lt"/>
                <a:cs typeface="+mn-lt"/>
              </a:rPr>
              <a:t>education@ducks.ca</a:t>
            </a:r>
            <a:br>
              <a:rPr lang="en-US" sz="3600" b="1" dirty="0">
                <a:solidFill>
                  <a:schemeClr val="bg1"/>
                </a:solidFill>
                <a:latin typeface="Branding Bold" pitchFamily="2" charset="77"/>
                <a:ea typeface="+mn-lt"/>
                <a:cs typeface="+mn-lt"/>
              </a:rPr>
            </a:br>
            <a:endParaRPr lang="en-US" sz="3600" b="1" dirty="0">
              <a:solidFill>
                <a:schemeClr val="bg1"/>
              </a:solidFill>
              <a:latin typeface="Branding Bold" pitchFamily="2" charset="77"/>
              <a:ea typeface="+mn-lt"/>
              <a:cs typeface="+mn-lt"/>
            </a:endParaRPr>
          </a:p>
          <a:p>
            <a:pPr marL="0" indent="0">
              <a:buSzPct val="75000"/>
              <a:buNone/>
            </a:pPr>
            <a:r>
              <a:rPr lang="en-US" sz="3600" dirty="0">
                <a:solidFill>
                  <a:schemeClr val="bg1"/>
                </a:solidFill>
                <a:latin typeface="Branding Medium" pitchFamily="2" charset="77"/>
                <a:ea typeface="+mn-lt"/>
                <a:cs typeface="+mn-lt"/>
              </a:rPr>
              <a:t>Suivez-nous sur Instagram : </a:t>
            </a:r>
            <a:r>
              <a:rPr lang="en-US" sz="3600" b="1" dirty="0">
                <a:solidFill>
                  <a:srgbClr val="E9E642"/>
                </a:solidFill>
                <a:latin typeface="Branding Bold" pitchFamily="2" charset="77"/>
                <a:ea typeface="+mn-lt"/>
                <a:cs typeface="+mn-lt"/>
              </a:rPr>
              <a:t>@duc_youth</a:t>
            </a:r>
          </a:p>
          <a:p>
            <a:pPr marL="0" indent="0">
              <a:buSzPct val="75000"/>
              <a:buNone/>
            </a:pPr>
            <a:endParaRPr lang="en-US" sz="3600" b="1" dirty="0">
              <a:solidFill>
                <a:schemeClr val="bg1"/>
              </a:solidFill>
              <a:latin typeface="Branding Bold" pitchFamily="2" charset="77"/>
              <a:ea typeface="+mn-lt"/>
              <a:cs typeface="+mn-lt"/>
            </a:endParaRPr>
          </a:p>
          <a:p>
            <a:pPr marL="0" indent="0">
              <a:buSzPct val="75000"/>
              <a:buNone/>
            </a:pPr>
            <a:r>
              <a:rPr lang="fr-FR" sz="3600" b="1" dirty="0">
                <a:solidFill>
                  <a:srgbClr val="E9E642"/>
                </a:solidFill>
                <a:latin typeface="Branding Bold" pitchFamily="2" charset="77"/>
                <a:ea typeface="+mn-lt"/>
                <a:cs typeface="+mn-lt"/>
              </a:rPr>
              <a:t>Partagez</a:t>
            </a:r>
            <a:r>
              <a:rPr lang="fr-FR" sz="3600" b="1" dirty="0">
                <a:solidFill>
                  <a:schemeClr val="bg1"/>
                </a:solidFill>
                <a:latin typeface="Branding Bold" pitchFamily="2" charset="77"/>
                <a:ea typeface="+mn-lt"/>
                <a:cs typeface="+mn-lt"/>
              </a:rPr>
              <a:t> votre histoire avec nous ! Laissez-nous amplifier votre voix en </a:t>
            </a:r>
            <a:r>
              <a:rPr lang="fr-FR" sz="3600" b="1">
                <a:solidFill>
                  <a:schemeClr val="bg1"/>
                </a:solidFill>
                <a:latin typeface="Branding Bold" pitchFamily="2" charset="77"/>
                <a:ea typeface="+mn-lt"/>
                <a:cs typeface="+mn-lt"/>
              </a:rPr>
              <a:t>faveur de la </a:t>
            </a:r>
            <a:r>
              <a:rPr lang="fr-FR" sz="3600" b="1" dirty="0">
                <a:solidFill>
                  <a:schemeClr val="bg1"/>
                </a:solidFill>
                <a:latin typeface="Branding Bold" pitchFamily="2" charset="77"/>
                <a:ea typeface="+mn-lt"/>
                <a:cs typeface="+mn-lt"/>
              </a:rPr>
              <a:t>conservation et partagez vos projets !</a:t>
            </a:r>
            <a:endParaRPr lang="en-US" sz="3600" b="1" dirty="0">
              <a:solidFill>
                <a:schemeClr val="bg1"/>
              </a:solidFill>
              <a:latin typeface="Branding Bold" pitchFamily="2" charset="77"/>
              <a:ea typeface="+mn-lt"/>
              <a:cs typeface="+mn-lt"/>
            </a:endParaRPr>
          </a:p>
        </p:txBody>
      </p:sp>
      <p:pic>
        <p:nvPicPr>
          <p:cNvPr id="2" name="Picture 2">
            <a:extLst>
              <a:ext uri="{FF2B5EF4-FFF2-40B4-BE49-F238E27FC236}">
                <a16:creationId xmlns:a16="http://schemas.microsoft.com/office/drawing/2014/main" id="{EE161598-D981-9B7A-2B47-CDC7326FA811}"/>
              </a:ext>
            </a:extLst>
          </p:cNvPr>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5076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pic>
        <p:nvPicPr>
          <p:cNvPr id="3074" name="Picture 2" descr="Can we restore nature? | Aeon">
            <a:extLst>
              <a:ext uri="{FF2B5EF4-FFF2-40B4-BE49-F238E27FC236}">
                <a16:creationId xmlns:a16="http://schemas.microsoft.com/office/drawing/2014/main" id="{8D388AF0-E873-98DA-1AAD-1BD2D67B77C0}"/>
              </a:ext>
            </a:extLst>
          </p:cNvPr>
          <p:cNvPicPr>
            <a:picLocks noChangeAspect="1" noChangeArrowheads="1"/>
          </p:cNvPicPr>
          <p:nvPr>
            <p:custDataLst>
              <p:tags r:id="rId1"/>
            </p:custDataLst>
          </p:nvPr>
        </p:nvPicPr>
        <p:blipFill rotWithShape="1">
          <a:blip r:embed="rId8">
            <a:extLst>
              <a:ext uri="{28A0092B-C50C-407E-A947-70E740481C1C}">
                <a14:useLocalDpi xmlns:a14="http://schemas.microsoft.com/office/drawing/2010/main" val="0"/>
              </a:ext>
            </a:extLst>
          </a:blip>
          <a:srcRect l="55360" b="10143"/>
          <a:stretch/>
        </p:blipFill>
        <p:spPr bwMode="auto">
          <a:xfrm>
            <a:off x="6748272" y="0"/>
            <a:ext cx="5443728" cy="685943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1DC1E3F2-5DB3-1E48-A535-0B9B2D643F66}"/>
              </a:ext>
            </a:extLst>
          </p:cNvPr>
          <p:cNvSpPr txBox="1">
            <a:spLocks/>
          </p:cNvSpPr>
          <p:nvPr>
            <p:custDataLst>
              <p:tags r:id="rId2"/>
            </p:custDataLst>
          </p:nvPr>
        </p:nvSpPr>
        <p:spPr>
          <a:xfrm>
            <a:off x="825636" y="734491"/>
            <a:ext cx="4450452" cy="19081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5600" b="1" dirty="0">
                <a:solidFill>
                  <a:schemeClr val="bg1"/>
                </a:solidFill>
                <a:latin typeface="Branding Black" pitchFamily="2" charset="77"/>
              </a:rPr>
              <a:t>RESTAURER LA NATURE</a:t>
            </a:r>
            <a:endParaRPr lang="en-CA" sz="5600" b="1" dirty="0">
              <a:solidFill>
                <a:srgbClr val="E9E642"/>
              </a:solidFill>
              <a:latin typeface="Branding Black" pitchFamily="2" charset="77"/>
            </a:endParaRPr>
          </a:p>
        </p:txBody>
      </p:sp>
      <p:sp>
        <p:nvSpPr>
          <p:cNvPr id="7" name="Content Placeholder 2">
            <a:extLst>
              <a:ext uri="{FF2B5EF4-FFF2-40B4-BE49-F238E27FC236}">
                <a16:creationId xmlns:a16="http://schemas.microsoft.com/office/drawing/2014/main" id="{3B01A82B-FF9F-4342-9523-69AE8E0AE74B}"/>
              </a:ext>
            </a:extLst>
          </p:cNvPr>
          <p:cNvSpPr txBox="1">
            <a:spLocks/>
          </p:cNvSpPr>
          <p:nvPr>
            <p:custDataLst>
              <p:tags r:id="rId3"/>
            </p:custDataLst>
          </p:nvPr>
        </p:nvSpPr>
        <p:spPr>
          <a:xfrm>
            <a:off x="833177" y="2386350"/>
            <a:ext cx="5521904" cy="208529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200"/>
              </a:lnSpc>
              <a:buNone/>
            </a:pPr>
            <a:r>
              <a:rPr lang="fr-FR" sz="3200" b="1" dirty="0">
                <a:solidFill>
                  <a:schemeClr val="bg1"/>
                </a:solidFill>
                <a:latin typeface="Branding SemiBold" pitchFamily="2" charset="77"/>
                <a:ea typeface="+mn-lt"/>
                <a:cs typeface="+mn-lt"/>
              </a:rPr>
              <a:t>Comment l'agriculture peut-elle continuer à évoluer pour contribuer à restaurer la nature et nos écosystèmes des Prairies ? </a:t>
            </a:r>
            <a:endParaRPr lang="en-US" sz="3200" b="1" dirty="0">
              <a:solidFill>
                <a:schemeClr val="bg1"/>
              </a:solidFill>
              <a:latin typeface="Branding SemiBold" pitchFamily="2" charset="77"/>
              <a:ea typeface="+mn-lt"/>
              <a:cs typeface="+mn-lt"/>
            </a:endParaRPr>
          </a:p>
        </p:txBody>
      </p:sp>
      <p:sp>
        <p:nvSpPr>
          <p:cNvPr id="3" name="TextBox 2">
            <a:extLst>
              <a:ext uri="{FF2B5EF4-FFF2-40B4-BE49-F238E27FC236}">
                <a16:creationId xmlns:a16="http://schemas.microsoft.com/office/drawing/2014/main" id="{C817B19E-1DCE-4A82-4143-3C48DE4F1C89}"/>
              </a:ext>
            </a:extLst>
          </p:cNvPr>
          <p:cNvSpPr txBox="1"/>
          <p:nvPr>
            <p:custDataLst>
              <p:tags r:id="rId4"/>
            </p:custDataLst>
          </p:nvPr>
        </p:nvSpPr>
        <p:spPr>
          <a:xfrm rot="16200000">
            <a:off x="3542279" y="3626270"/>
            <a:ext cx="6134986" cy="276999"/>
          </a:xfrm>
          <a:prstGeom prst="rect">
            <a:avLst/>
          </a:prstGeom>
          <a:noFill/>
        </p:spPr>
        <p:txBody>
          <a:bodyPr wrap="square">
            <a:spAutoFit/>
          </a:bodyPr>
          <a:lstStyle/>
          <a:p>
            <a:r>
              <a:rPr lang="en-CA" sz="1200" b="1" dirty="0">
                <a:solidFill>
                  <a:schemeClr val="bg1"/>
                </a:solidFill>
                <a:latin typeface="Branding SemiBold" pitchFamily="2" charset="77"/>
                <a:hlinkClick r:id="rId9">
                  <a:extLst>
                    <a:ext uri="{A12FA001-AC4F-418D-AE19-62706E023703}">
                      <ahyp:hlinkClr xmlns:ahyp="http://schemas.microsoft.com/office/drawing/2018/hyperlinkcolor" val="tx"/>
                    </a:ext>
                  </a:extLst>
                </a:hlinkClick>
              </a:rPr>
              <a:t>Illustration par Claire Scully</a:t>
            </a:r>
            <a:endParaRPr lang="en-CA" sz="1200" b="1" dirty="0">
              <a:solidFill>
                <a:schemeClr val="bg1"/>
              </a:solidFill>
              <a:latin typeface="Branding SemiBold" pitchFamily="2" charset="77"/>
            </a:endParaRPr>
          </a:p>
        </p:txBody>
      </p:sp>
      <p:pic>
        <p:nvPicPr>
          <p:cNvPr id="2" name="Picture 2">
            <a:extLst>
              <a:ext uri="{FF2B5EF4-FFF2-40B4-BE49-F238E27FC236}">
                <a16:creationId xmlns:a16="http://schemas.microsoft.com/office/drawing/2014/main" id="{BAB80FA9-AA0E-8E4D-60C7-CEDBBE0296DB}"/>
              </a:ext>
            </a:extLst>
          </p:cNvPr>
          <p:cNvPicPr>
            <a:picLocks noChangeAspect="1" noChangeArrowheads="1"/>
          </p:cNvPicPr>
          <p:nvPr>
            <p:custDataLst>
              <p:tags r:id="rId5"/>
            </p:custDataLst>
          </p:nvPr>
        </p:nvPicPr>
        <p:blipFill>
          <a:blip r:embed="rId10">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187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7AF06B-00F3-AD7D-4557-6556FF966FDB}"/>
              </a:ext>
            </a:extLst>
          </p:cNvPr>
          <p:cNvSpPr>
            <a:spLocks noGrp="1"/>
          </p:cNvSpPr>
          <p:nvPr>
            <p:ph idx="1"/>
            <p:custDataLst>
              <p:tags r:id="rId1"/>
            </p:custDataLst>
          </p:nvPr>
        </p:nvSpPr>
        <p:spPr>
          <a:xfrm>
            <a:off x="6380146" y="2682713"/>
            <a:ext cx="4791635" cy="3540831"/>
          </a:xfrm>
        </p:spPr>
        <p:txBody>
          <a:bodyPr>
            <a:noAutofit/>
          </a:bodyPr>
          <a:lstStyle/>
          <a:p>
            <a:pPr marL="0" marR="0" indent="0">
              <a:lnSpc>
                <a:spcPts val="2800"/>
              </a:lnSpc>
              <a:spcBef>
                <a:spcPts val="0"/>
              </a:spcBef>
              <a:spcAft>
                <a:spcPts val="800"/>
              </a:spcAft>
              <a:buNone/>
            </a:pPr>
            <a:r>
              <a:rPr lang="en-CA" b="1" dirty="0">
                <a:solidFill>
                  <a:srgbClr val="E9E642"/>
                </a:solidFill>
                <a:latin typeface="Branding Black" pitchFamily="2" charset="77"/>
                <a:ea typeface="+mn-lt"/>
                <a:cs typeface="+mn-lt"/>
              </a:rPr>
              <a:t>Agriculture durable : </a:t>
            </a:r>
            <a:r>
              <a:rPr lang="en-CA" b="1" dirty="0" err="1">
                <a:solidFill>
                  <a:schemeClr val="bg1"/>
                </a:solidFill>
                <a:latin typeface="Branding SemiBold" pitchFamily="2" charset="77"/>
                <a:ea typeface="+mn-lt"/>
                <a:cs typeface="+mn-lt"/>
              </a:rPr>
              <a:t>Méthodes</a:t>
            </a:r>
            <a:r>
              <a:rPr lang="en-CA" b="1" dirty="0">
                <a:solidFill>
                  <a:schemeClr val="bg1"/>
                </a:solidFill>
                <a:latin typeface="Branding SemiBold" pitchFamily="2" charset="77"/>
                <a:ea typeface="+mn-lt"/>
                <a:cs typeface="+mn-lt"/>
              </a:rPr>
              <a:t> qui </a:t>
            </a:r>
            <a:r>
              <a:rPr lang="en-CA" b="1" dirty="0" err="1">
                <a:solidFill>
                  <a:schemeClr val="bg1"/>
                </a:solidFill>
                <a:latin typeface="Branding SemiBold" pitchFamily="2" charset="77"/>
                <a:ea typeface="+mn-lt"/>
                <a:cs typeface="+mn-lt"/>
              </a:rPr>
              <a:t>n</a:t>
            </a:r>
            <a:r>
              <a:rPr lang="en-CA" b="1" dirty="0" err="1">
                <a:solidFill>
                  <a:srgbClr val="FFFFFF"/>
                </a:solidFill>
                <a:latin typeface="Branding BlackItalic" pitchFamily="2" charset="77"/>
                <a:ea typeface="+mn-lt"/>
                <a:cs typeface="+mn-lt"/>
              </a:rPr>
              <a:t>'épuisent</a:t>
            </a:r>
            <a:r>
              <a:rPr lang="en-CA" b="1" dirty="0">
                <a:solidFill>
                  <a:srgbClr val="FFFFFF"/>
                </a:solidFill>
                <a:latin typeface="Branding BlackItalic" pitchFamily="2" charset="77"/>
                <a:ea typeface="+mn-lt"/>
                <a:cs typeface="+mn-lt"/>
              </a:rPr>
              <a:t> pas</a:t>
            </a:r>
            <a:r>
              <a:rPr lang="en-CA" b="1" dirty="0">
                <a:solidFill>
                  <a:srgbClr val="FFFFFF"/>
                </a:solidFill>
                <a:latin typeface="Branding SemiBold" pitchFamily="2" charset="77"/>
                <a:ea typeface="+mn-lt"/>
                <a:cs typeface="+mn-lt"/>
              </a:rPr>
              <a:t> </a:t>
            </a:r>
            <a:r>
              <a:rPr lang="fr-FR" b="1" dirty="0">
                <a:solidFill>
                  <a:srgbClr val="FFFFFF"/>
                </a:solidFill>
                <a:latin typeface="Branding SemiBold" pitchFamily="2" charset="77"/>
                <a:ea typeface="+mn-lt"/>
                <a:cs typeface="+mn-lt"/>
              </a:rPr>
              <a:t>nos ressources actuelles et ne compromettent pas les besoins des générations futures</a:t>
            </a:r>
            <a:br>
              <a:rPr lang="en-CA" b="1" dirty="0">
                <a:solidFill>
                  <a:srgbClr val="FFFFFF"/>
                </a:solidFill>
                <a:latin typeface="Branding SemiBold" pitchFamily="2" charset="77"/>
                <a:ea typeface="+mn-lt"/>
                <a:cs typeface="+mn-lt"/>
              </a:rPr>
            </a:br>
            <a:endParaRPr lang="en-CA" b="1" dirty="0">
              <a:solidFill>
                <a:schemeClr val="bg1"/>
              </a:solidFill>
              <a:latin typeface="Branding Black" pitchFamily="2" charset="77"/>
              <a:ea typeface="+mn-lt"/>
              <a:cs typeface="+mn-lt"/>
            </a:endParaRPr>
          </a:p>
          <a:p>
            <a:pPr marL="0" marR="0" indent="0">
              <a:lnSpc>
                <a:spcPts val="2800"/>
              </a:lnSpc>
              <a:spcBef>
                <a:spcPts val="0"/>
              </a:spcBef>
              <a:spcAft>
                <a:spcPts val="800"/>
              </a:spcAft>
              <a:buNone/>
            </a:pPr>
            <a:r>
              <a:rPr lang="en-CA" b="1" dirty="0" err="1">
                <a:solidFill>
                  <a:srgbClr val="E9E642"/>
                </a:solidFill>
                <a:latin typeface="Branding Black" pitchFamily="2" charset="77"/>
                <a:ea typeface="+mn-lt"/>
                <a:cs typeface="+mn-lt"/>
              </a:rPr>
              <a:t>L'agriculture</a:t>
            </a:r>
            <a:r>
              <a:rPr lang="en-CA" b="1" dirty="0">
                <a:solidFill>
                  <a:srgbClr val="E9E642"/>
                </a:solidFill>
                <a:latin typeface="Branding Black" pitchFamily="2" charset="77"/>
                <a:ea typeface="+mn-lt"/>
                <a:cs typeface="+mn-lt"/>
              </a:rPr>
              <a:t> </a:t>
            </a:r>
            <a:r>
              <a:rPr lang="en-CA" b="1" dirty="0" err="1">
                <a:solidFill>
                  <a:srgbClr val="E9E642"/>
                </a:solidFill>
                <a:latin typeface="Branding Black" pitchFamily="2" charset="77"/>
                <a:ea typeface="+mn-lt"/>
                <a:cs typeface="+mn-lt"/>
              </a:rPr>
              <a:t>régénératrice</a:t>
            </a:r>
            <a:r>
              <a:rPr lang="en-CA" b="1" dirty="0">
                <a:solidFill>
                  <a:srgbClr val="E9E642"/>
                </a:solidFill>
                <a:latin typeface="Branding Black" pitchFamily="2" charset="77"/>
                <a:ea typeface="+mn-lt"/>
                <a:cs typeface="+mn-lt"/>
              </a:rPr>
              <a:t> : </a:t>
            </a:r>
            <a:r>
              <a:rPr lang="en-CA" b="1" dirty="0">
                <a:solidFill>
                  <a:schemeClr val="bg1"/>
                </a:solidFill>
                <a:latin typeface="Branding SemiBold" pitchFamily="2" charset="77"/>
                <a:ea typeface="+mn-lt"/>
                <a:cs typeface="+mn-lt"/>
              </a:rPr>
              <a:t>Des </a:t>
            </a:r>
            <a:r>
              <a:rPr lang="en-CA" b="1" dirty="0" err="1">
                <a:solidFill>
                  <a:schemeClr val="bg1"/>
                </a:solidFill>
                <a:latin typeface="Branding SemiBold" pitchFamily="2" charset="77"/>
                <a:ea typeface="+mn-lt"/>
                <a:cs typeface="+mn-lt"/>
              </a:rPr>
              <a:t>méthodes</a:t>
            </a:r>
            <a:r>
              <a:rPr lang="en-CA" b="1" dirty="0">
                <a:solidFill>
                  <a:schemeClr val="bg1"/>
                </a:solidFill>
                <a:latin typeface="Branding SemiBold" pitchFamily="2" charset="77"/>
                <a:ea typeface="+mn-lt"/>
                <a:cs typeface="+mn-lt"/>
              </a:rPr>
              <a:t> qui </a:t>
            </a:r>
            <a:r>
              <a:rPr lang="en-CA" b="1" dirty="0" err="1">
                <a:solidFill>
                  <a:srgbClr val="FFFFFF"/>
                </a:solidFill>
                <a:latin typeface="Branding BlackItalic" pitchFamily="2" charset="77"/>
                <a:ea typeface="+mn-lt"/>
                <a:cs typeface="+mn-lt"/>
              </a:rPr>
              <a:t>améliorent</a:t>
            </a:r>
            <a:r>
              <a:rPr lang="en-CA" b="1" dirty="0">
                <a:solidFill>
                  <a:schemeClr val="bg1"/>
                </a:solidFill>
                <a:latin typeface="Branding SemiBold" pitchFamily="2" charset="77"/>
                <a:ea typeface="+mn-lt"/>
                <a:cs typeface="+mn-lt"/>
              </a:rPr>
              <a:t> </a:t>
            </a:r>
            <a:r>
              <a:rPr lang="en-CA" b="1" dirty="0" err="1">
                <a:solidFill>
                  <a:schemeClr val="bg1"/>
                </a:solidFill>
                <a:latin typeface="Branding SemiBold" pitchFamily="2" charset="77"/>
                <a:ea typeface="+mn-lt"/>
                <a:cs typeface="+mn-lt"/>
              </a:rPr>
              <a:t>nos</a:t>
            </a:r>
            <a:r>
              <a:rPr lang="en-CA" b="1" dirty="0">
                <a:solidFill>
                  <a:schemeClr val="bg1"/>
                </a:solidFill>
                <a:latin typeface="Branding SemiBold" pitchFamily="2" charset="77"/>
                <a:ea typeface="+mn-lt"/>
                <a:cs typeface="+mn-lt"/>
              </a:rPr>
              <a:t> </a:t>
            </a:r>
            <a:r>
              <a:rPr lang="en-CA" b="1" dirty="0" err="1">
                <a:solidFill>
                  <a:schemeClr val="bg1"/>
                </a:solidFill>
                <a:latin typeface="Branding SemiBold" pitchFamily="2" charset="77"/>
                <a:ea typeface="+mn-lt"/>
                <a:cs typeface="+mn-lt"/>
              </a:rPr>
              <a:t>ressources</a:t>
            </a:r>
            <a:endParaRPr lang="en-CA" b="1" dirty="0">
              <a:latin typeface="Branding SemiBold" pitchFamily="2" charset="77"/>
            </a:endParaRPr>
          </a:p>
        </p:txBody>
      </p:sp>
      <p:sp>
        <p:nvSpPr>
          <p:cNvPr id="2" name="Title 1">
            <a:extLst>
              <a:ext uri="{FF2B5EF4-FFF2-40B4-BE49-F238E27FC236}">
                <a16:creationId xmlns:a16="http://schemas.microsoft.com/office/drawing/2014/main" id="{13F7D9DB-7664-C197-3D93-46BB84C3D4A1}"/>
              </a:ext>
            </a:extLst>
          </p:cNvPr>
          <p:cNvSpPr>
            <a:spLocks noGrp="1"/>
          </p:cNvSpPr>
          <p:nvPr>
            <p:ph type="title"/>
            <p:custDataLst>
              <p:tags r:id="rId2"/>
            </p:custDataLst>
          </p:nvPr>
        </p:nvSpPr>
        <p:spPr>
          <a:xfrm>
            <a:off x="6464299" y="365125"/>
            <a:ext cx="5270501" cy="2039747"/>
          </a:xfrm>
        </p:spPr>
        <p:txBody>
          <a:bodyPr anchor="t">
            <a:normAutofit/>
          </a:bodyPr>
          <a:lstStyle/>
          <a:p>
            <a:pPr>
              <a:lnSpc>
                <a:spcPts val="4800"/>
              </a:lnSpc>
            </a:pPr>
            <a:r>
              <a:rPr lang="en-US" sz="4800" b="1" dirty="0">
                <a:solidFill>
                  <a:schemeClr val="bg1"/>
                </a:solidFill>
                <a:latin typeface="Branding Black" pitchFamily="2" charset="77"/>
                <a:ea typeface="+mn-ea"/>
                <a:cs typeface="+mn-cs"/>
              </a:rPr>
              <a:t>AGRICULTURE DURABLE ET RÉGÉNÉRATRICE</a:t>
            </a:r>
            <a:endParaRPr lang="en-CA" sz="4800" b="1" dirty="0">
              <a:solidFill>
                <a:schemeClr val="bg1"/>
              </a:solidFill>
              <a:latin typeface="Branding Black" pitchFamily="2" charset="77"/>
              <a:ea typeface="+mn-ea"/>
              <a:cs typeface="+mn-cs"/>
            </a:endParaRPr>
          </a:p>
        </p:txBody>
      </p:sp>
      <p:pic>
        <p:nvPicPr>
          <p:cNvPr id="6" name="Picture 5">
            <a:extLst>
              <a:ext uri="{FF2B5EF4-FFF2-40B4-BE49-F238E27FC236}">
                <a16:creationId xmlns:a16="http://schemas.microsoft.com/office/drawing/2014/main" id="{3AFC2C99-B107-FA44-9091-D1E8ADEAC22B}"/>
              </a:ext>
            </a:extLst>
          </p:cNvPr>
          <p:cNvPicPr>
            <a:picLocks noChangeAspect="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0" y="0"/>
            <a:ext cx="5867400" cy="6858000"/>
          </a:xfrm>
          <a:prstGeom prst="rect">
            <a:avLst/>
          </a:prstGeom>
        </p:spPr>
      </p:pic>
      <p:sp>
        <p:nvSpPr>
          <p:cNvPr id="5" name="TextBox 4">
            <a:extLst>
              <a:ext uri="{FF2B5EF4-FFF2-40B4-BE49-F238E27FC236}">
                <a16:creationId xmlns:a16="http://schemas.microsoft.com/office/drawing/2014/main" id="{D04FB555-7974-E7E3-5A5C-0AB48F2A91DB}"/>
              </a:ext>
            </a:extLst>
          </p:cNvPr>
          <p:cNvSpPr txBox="1"/>
          <p:nvPr>
            <p:custDataLst>
              <p:tags r:id="rId4"/>
            </p:custDataLst>
          </p:nvPr>
        </p:nvSpPr>
        <p:spPr>
          <a:xfrm rot="5400000">
            <a:off x="2959856" y="7762336"/>
            <a:ext cx="6134986" cy="276999"/>
          </a:xfrm>
          <a:prstGeom prst="rect">
            <a:avLst/>
          </a:prstGeom>
          <a:noFill/>
        </p:spPr>
        <p:txBody>
          <a:bodyPr wrap="square">
            <a:spAutoFit/>
          </a:bodyPr>
          <a:lstStyle/>
          <a:p>
            <a:r>
              <a:rPr lang="en-CA" sz="1200" b="1">
                <a:solidFill>
                  <a:schemeClr val="bg1"/>
                </a:solidFill>
                <a:latin typeface="Branding SemiBold" pitchFamily="2" charset="77"/>
              </a:rPr>
              <a:t>Illustration by </a:t>
            </a:r>
            <a:r>
              <a:rPr lang="en-CA" sz="1200" b="1" err="1">
                <a:solidFill>
                  <a:schemeClr val="bg1"/>
                </a:solidFill>
                <a:latin typeface="Branding SemiBold" pitchFamily="2" charset="77"/>
              </a:rPr>
              <a:t>Guida</a:t>
            </a:r>
            <a:r>
              <a:rPr lang="en-CA" sz="1200" b="1">
                <a:solidFill>
                  <a:schemeClr val="bg1"/>
                </a:solidFill>
                <a:latin typeface="Branding SemiBold" pitchFamily="2" charset="77"/>
              </a:rPr>
              <a:t> Joseph</a:t>
            </a:r>
          </a:p>
        </p:txBody>
      </p:sp>
      <p:pic>
        <p:nvPicPr>
          <p:cNvPr id="4" name="Picture 2">
            <a:extLst>
              <a:ext uri="{FF2B5EF4-FFF2-40B4-BE49-F238E27FC236}">
                <a16:creationId xmlns:a16="http://schemas.microsoft.com/office/drawing/2014/main" id="{FB26ED4E-41B5-3B00-D4F3-49D74647391E}"/>
              </a:ext>
            </a:extLst>
          </p:cNvPr>
          <p:cNvPicPr>
            <a:picLocks noChangeAspect="1" noChangeArrowheads="1"/>
          </p:cNvPicPr>
          <p:nvPr>
            <p:custDataLst>
              <p:tags r:id="rId5"/>
            </p:custDataLst>
          </p:nvPr>
        </p:nvPicPr>
        <p:blipFill>
          <a:blip r:embed="rId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7905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id="{9A8A27B5-18F4-BD41-A2DC-7E9A1384B8D4}"/>
              </a:ext>
            </a:extLst>
          </p:cNvPr>
          <p:cNvSpPr txBox="1">
            <a:spLocks/>
          </p:cNvSpPr>
          <p:nvPr>
            <p:custDataLst>
              <p:tags r:id="rId1"/>
            </p:custDataLst>
          </p:nvPr>
        </p:nvSpPr>
        <p:spPr>
          <a:xfrm>
            <a:off x="391055" y="4698308"/>
            <a:ext cx="6362367" cy="176238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CA" sz="5600" b="1" dirty="0">
                <a:solidFill>
                  <a:schemeClr val="bg1"/>
                </a:solidFill>
                <a:latin typeface="Branding Black" pitchFamily="2" charset="77"/>
              </a:rPr>
              <a:t>L’INTÉGRATION DES ÉCOSYSTÈMES</a:t>
            </a:r>
            <a:endParaRPr lang="en-CA" sz="5600" b="1" dirty="0">
              <a:solidFill>
                <a:srgbClr val="E9E642"/>
              </a:solidFill>
              <a:latin typeface="Branding Black" pitchFamily="2" charset="77"/>
            </a:endParaRPr>
          </a:p>
        </p:txBody>
      </p:sp>
      <p:pic>
        <p:nvPicPr>
          <p:cNvPr id="9" name="Picture 8">
            <a:extLst>
              <a:ext uri="{FF2B5EF4-FFF2-40B4-BE49-F238E27FC236}">
                <a16:creationId xmlns:a16="http://schemas.microsoft.com/office/drawing/2014/main" id="{C924784F-CD91-8649-967B-67A7BA3083ED}"/>
              </a:ext>
            </a:extLst>
          </p:cNvPr>
          <p:cNvPicPr>
            <a:picLocks noChangeAspect="1"/>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5982462" y="493776"/>
            <a:ext cx="5219700" cy="5486400"/>
          </a:xfrm>
          <a:prstGeom prst="rect">
            <a:avLst/>
          </a:prstGeom>
        </p:spPr>
      </p:pic>
      <p:sp>
        <p:nvSpPr>
          <p:cNvPr id="3" name="TextBox 2">
            <a:extLst>
              <a:ext uri="{FF2B5EF4-FFF2-40B4-BE49-F238E27FC236}">
                <a16:creationId xmlns:a16="http://schemas.microsoft.com/office/drawing/2014/main" id="{200057D4-C9D6-6B2B-9872-B13ABAAF6CCA}"/>
              </a:ext>
            </a:extLst>
          </p:cNvPr>
          <p:cNvSpPr txBox="1"/>
          <p:nvPr>
            <p:custDataLst>
              <p:tags r:id="rId3"/>
            </p:custDataLst>
          </p:nvPr>
        </p:nvSpPr>
        <p:spPr>
          <a:xfrm>
            <a:off x="9170302" y="2540169"/>
            <a:ext cx="1857362" cy="369332"/>
          </a:xfrm>
          <a:prstGeom prst="rect">
            <a:avLst/>
          </a:prstGeom>
          <a:noFill/>
        </p:spPr>
        <p:txBody>
          <a:bodyPr wrap="square">
            <a:spAutoFit/>
          </a:bodyPr>
          <a:lstStyle/>
          <a:p>
            <a:pPr algn="ctr"/>
            <a:r>
              <a:rPr lang="en-CA" sz="1800" b="1">
                <a:solidFill>
                  <a:schemeClr val="bg1"/>
                </a:solidFill>
                <a:latin typeface="Branding SemiBold" pitchFamily="2" charset="77"/>
              </a:rPr>
              <a:t>AGRICULTURE</a:t>
            </a:r>
            <a:endParaRPr lang="en-CA" b="1">
              <a:latin typeface="Branding SemiBold" pitchFamily="2" charset="77"/>
            </a:endParaRPr>
          </a:p>
        </p:txBody>
      </p:sp>
      <p:sp>
        <p:nvSpPr>
          <p:cNvPr id="22" name="TextBox 21">
            <a:extLst>
              <a:ext uri="{FF2B5EF4-FFF2-40B4-BE49-F238E27FC236}">
                <a16:creationId xmlns:a16="http://schemas.microsoft.com/office/drawing/2014/main" id="{21CF1D3F-0039-264C-A7B0-36E21A516024}"/>
              </a:ext>
            </a:extLst>
          </p:cNvPr>
          <p:cNvSpPr txBox="1"/>
          <p:nvPr>
            <p:custDataLst>
              <p:tags r:id="rId4"/>
            </p:custDataLst>
          </p:nvPr>
        </p:nvSpPr>
        <p:spPr>
          <a:xfrm>
            <a:off x="6259462" y="1786934"/>
            <a:ext cx="1857362" cy="369332"/>
          </a:xfrm>
          <a:prstGeom prst="rect">
            <a:avLst/>
          </a:prstGeom>
          <a:noFill/>
        </p:spPr>
        <p:txBody>
          <a:bodyPr wrap="square">
            <a:spAutoFit/>
          </a:bodyPr>
          <a:lstStyle/>
          <a:p>
            <a:pPr algn="ctr"/>
            <a:r>
              <a:rPr lang="en-CA" sz="1800" b="1" dirty="0">
                <a:solidFill>
                  <a:schemeClr val="bg1"/>
                </a:solidFill>
                <a:latin typeface="Branding SemiBold" pitchFamily="2" charset="77"/>
              </a:rPr>
              <a:t>PRAIRIES</a:t>
            </a:r>
            <a:endParaRPr lang="en-CA" b="1" dirty="0">
              <a:latin typeface="Branding SemiBold" pitchFamily="2" charset="77"/>
            </a:endParaRPr>
          </a:p>
        </p:txBody>
      </p:sp>
      <p:sp>
        <p:nvSpPr>
          <p:cNvPr id="23" name="TextBox 22">
            <a:extLst>
              <a:ext uri="{FF2B5EF4-FFF2-40B4-BE49-F238E27FC236}">
                <a16:creationId xmlns:a16="http://schemas.microsoft.com/office/drawing/2014/main" id="{BCF6DF42-3550-E241-BAB9-5AB7EA299F65}"/>
              </a:ext>
            </a:extLst>
          </p:cNvPr>
          <p:cNvSpPr txBox="1"/>
          <p:nvPr>
            <p:custDataLst>
              <p:tags r:id="rId5"/>
            </p:custDataLst>
          </p:nvPr>
        </p:nvSpPr>
        <p:spPr>
          <a:xfrm>
            <a:off x="7672775" y="4260172"/>
            <a:ext cx="1857362" cy="646331"/>
          </a:xfrm>
          <a:prstGeom prst="rect">
            <a:avLst/>
          </a:prstGeom>
          <a:noFill/>
        </p:spPr>
        <p:txBody>
          <a:bodyPr wrap="square">
            <a:spAutoFit/>
          </a:bodyPr>
          <a:lstStyle/>
          <a:p>
            <a:pPr algn="ctr"/>
            <a:r>
              <a:rPr lang="en-CA" sz="1800" b="1" dirty="0">
                <a:solidFill>
                  <a:schemeClr val="bg1"/>
                </a:solidFill>
                <a:latin typeface="Branding SemiBold" pitchFamily="2" charset="77"/>
              </a:rPr>
              <a:t>MILIEUX HUMIDES </a:t>
            </a:r>
            <a:endParaRPr lang="en-CA" b="1" dirty="0">
              <a:latin typeface="Branding SemiBold" pitchFamily="2" charset="77"/>
            </a:endParaRPr>
          </a:p>
        </p:txBody>
      </p:sp>
      <p:pic>
        <p:nvPicPr>
          <p:cNvPr id="12" name="Picture 11">
            <a:extLst>
              <a:ext uri="{FF2B5EF4-FFF2-40B4-BE49-F238E27FC236}">
                <a16:creationId xmlns:a16="http://schemas.microsoft.com/office/drawing/2014/main" id="{75E5C9D0-6596-D54B-BC3E-44F93E8E625F}"/>
              </a:ext>
            </a:extLst>
          </p:cNvPr>
          <p:cNvPicPr>
            <a:picLocks noChangeAspect="1"/>
          </p:cNvPicPr>
          <p:nvPr>
            <p:custDataLst>
              <p:tags r:id="rId6"/>
            </p:custDataLst>
          </p:nvPr>
        </p:nvPicPr>
        <p:blipFill>
          <a:blip r:embed="rId13">
            <a:extLst>
              <a:ext uri="{28A0092B-C50C-407E-A947-70E740481C1C}">
                <a14:useLocalDpi xmlns:a14="http://schemas.microsoft.com/office/drawing/2010/main" val="0"/>
              </a:ext>
            </a:extLst>
          </a:blip>
          <a:stretch>
            <a:fillRect/>
          </a:stretch>
        </p:blipFill>
        <p:spPr>
          <a:xfrm>
            <a:off x="9835125" y="632266"/>
            <a:ext cx="1524000" cy="1524000"/>
          </a:xfrm>
          <a:prstGeom prst="rect">
            <a:avLst/>
          </a:prstGeom>
        </p:spPr>
      </p:pic>
      <p:pic>
        <p:nvPicPr>
          <p:cNvPr id="14" name="Picture 13">
            <a:extLst>
              <a:ext uri="{FF2B5EF4-FFF2-40B4-BE49-F238E27FC236}">
                <a16:creationId xmlns:a16="http://schemas.microsoft.com/office/drawing/2014/main" id="{8FFD2144-8D15-5847-B6DF-EB4A1EC8596A}"/>
              </a:ext>
            </a:extLst>
          </p:cNvPr>
          <p:cNvPicPr>
            <a:picLocks noChangeAspect="1"/>
          </p:cNvPicPr>
          <p:nvPr>
            <p:custDataLst>
              <p:tags r:id="rId7"/>
            </p:custDataLst>
          </p:nvPr>
        </p:nvPicPr>
        <p:blipFill>
          <a:blip r:embed="rId14">
            <a:extLst>
              <a:ext uri="{28A0092B-C50C-407E-A947-70E740481C1C}">
                <a14:useLocalDpi xmlns:a14="http://schemas.microsoft.com/office/drawing/2010/main" val="0"/>
              </a:ext>
            </a:extLst>
          </a:blip>
          <a:stretch>
            <a:fillRect/>
          </a:stretch>
        </p:blipFill>
        <p:spPr>
          <a:xfrm>
            <a:off x="7821168" y="4992470"/>
            <a:ext cx="1524000" cy="1524000"/>
          </a:xfrm>
          <a:prstGeom prst="rect">
            <a:avLst/>
          </a:prstGeom>
        </p:spPr>
      </p:pic>
      <p:pic>
        <p:nvPicPr>
          <p:cNvPr id="16" name="Picture 15">
            <a:extLst>
              <a:ext uri="{FF2B5EF4-FFF2-40B4-BE49-F238E27FC236}">
                <a16:creationId xmlns:a16="http://schemas.microsoft.com/office/drawing/2014/main" id="{EC522F1C-FA5A-664C-B9C5-2EABB0763C5C}"/>
              </a:ext>
            </a:extLst>
          </p:cNvPr>
          <p:cNvPicPr>
            <a:picLocks noChangeAspect="1"/>
          </p:cNvPicPr>
          <p:nvPr>
            <p:custDataLst>
              <p:tags r:id="rId8"/>
            </p:custDataLst>
          </p:nvPr>
        </p:nvPicPr>
        <p:blipFill>
          <a:blip r:embed="rId15">
            <a:extLst>
              <a:ext uri="{28A0092B-C50C-407E-A947-70E740481C1C}">
                <a14:useLocalDpi xmlns:a14="http://schemas.microsoft.com/office/drawing/2010/main" val="0"/>
              </a:ext>
            </a:extLst>
          </a:blip>
          <a:stretch>
            <a:fillRect/>
          </a:stretch>
        </p:blipFill>
        <p:spPr>
          <a:xfrm>
            <a:off x="5061585" y="2006330"/>
            <a:ext cx="1524000" cy="1524000"/>
          </a:xfrm>
          <a:prstGeom prst="rect">
            <a:avLst/>
          </a:prstGeom>
        </p:spPr>
      </p:pic>
      <p:pic>
        <p:nvPicPr>
          <p:cNvPr id="2" name="Picture 2">
            <a:extLst>
              <a:ext uri="{FF2B5EF4-FFF2-40B4-BE49-F238E27FC236}">
                <a16:creationId xmlns:a16="http://schemas.microsoft.com/office/drawing/2014/main" id="{FF2D10DB-AC33-4D99-79CF-6D8176372AF0}"/>
              </a:ext>
            </a:extLst>
          </p:cNvPr>
          <p:cNvPicPr>
            <a:picLocks noChangeAspect="1" noChangeArrowheads="1"/>
          </p:cNvPicPr>
          <p:nvPr>
            <p:custDataLst>
              <p:tags r:id="rId9"/>
            </p:custDataLst>
          </p:nvPr>
        </p:nvPicPr>
        <p:blipFill>
          <a:blip r:embed="rId16">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211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EB8A21D-1DC2-5C44-B1D3-381C0A8E158C}"/>
              </a:ext>
            </a:extLst>
          </p:cNvPr>
          <p:cNvPicPr>
            <a:picLocks noChangeAspect="1"/>
          </p:cNvPicPr>
          <p:nvPr>
            <p:custDataLst>
              <p:tags r:id="rId1"/>
            </p:custDataLst>
          </p:nvPr>
        </p:nvPicPr>
        <p:blipFill>
          <a:blip r:embed="rId17">
            <a:extLst>
              <a:ext uri="{28A0092B-C50C-407E-A947-70E740481C1C}">
                <a14:useLocalDpi xmlns:a14="http://schemas.microsoft.com/office/drawing/2010/main" val="0"/>
              </a:ext>
            </a:extLst>
          </a:blip>
          <a:stretch>
            <a:fillRect/>
          </a:stretch>
        </p:blipFill>
        <p:spPr>
          <a:xfrm>
            <a:off x="6350" y="0"/>
            <a:ext cx="12179300" cy="6858000"/>
          </a:xfrm>
          <a:prstGeom prst="rect">
            <a:avLst/>
          </a:prstGeom>
        </p:spPr>
      </p:pic>
      <p:sp>
        <p:nvSpPr>
          <p:cNvPr id="14" name="Content Placeholder 2">
            <a:extLst>
              <a:ext uri="{FF2B5EF4-FFF2-40B4-BE49-F238E27FC236}">
                <a16:creationId xmlns:a16="http://schemas.microsoft.com/office/drawing/2014/main" id="{806526F3-BEB3-9148-8880-54657E85B67A}"/>
              </a:ext>
            </a:extLst>
          </p:cNvPr>
          <p:cNvSpPr txBox="1">
            <a:spLocks/>
          </p:cNvSpPr>
          <p:nvPr>
            <p:custDataLst>
              <p:tags r:id="rId2"/>
            </p:custDataLst>
          </p:nvPr>
        </p:nvSpPr>
        <p:spPr>
          <a:xfrm>
            <a:off x="12700" y="638419"/>
            <a:ext cx="12179300" cy="8424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5600" b="1" dirty="0">
                <a:solidFill>
                  <a:srgbClr val="783E63"/>
                </a:solidFill>
                <a:latin typeface="Branding Black" pitchFamily="2" charset="77"/>
              </a:rPr>
              <a:t>LES PRAIRIES </a:t>
            </a:r>
            <a:r>
              <a:rPr lang="en-CA" sz="5600" b="1" dirty="0">
                <a:solidFill>
                  <a:srgbClr val="B73A71"/>
                </a:solidFill>
                <a:latin typeface="Branding Black" pitchFamily="2" charset="77"/>
              </a:rPr>
              <a:t>À LA RESCOUSSE </a:t>
            </a:r>
          </a:p>
        </p:txBody>
      </p:sp>
      <p:sp>
        <p:nvSpPr>
          <p:cNvPr id="15" name="TextBox 14">
            <a:extLst>
              <a:ext uri="{FF2B5EF4-FFF2-40B4-BE49-F238E27FC236}">
                <a16:creationId xmlns:a16="http://schemas.microsoft.com/office/drawing/2014/main" id="{FA020B3A-2BE1-AE05-6E02-971B1DC69450}"/>
              </a:ext>
            </a:extLst>
          </p:cNvPr>
          <p:cNvSpPr txBox="1"/>
          <p:nvPr>
            <p:custDataLst>
              <p:tags r:id="rId3"/>
            </p:custDataLst>
          </p:nvPr>
        </p:nvSpPr>
        <p:spPr>
          <a:xfrm>
            <a:off x="12700" y="1191245"/>
            <a:ext cx="12166600" cy="523220"/>
          </a:xfrm>
          <a:prstGeom prst="rect">
            <a:avLst/>
          </a:prstGeom>
          <a:noFill/>
        </p:spPr>
        <p:txBody>
          <a:bodyPr wrap="square" lIns="91440" tIns="45720" rIns="91440" bIns="45720" anchor="t">
            <a:spAutoFit/>
          </a:bodyPr>
          <a:lstStyle/>
          <a:p>
            <a:pPr algn="ctr"/>
            <a:r>
              <a:rPr lang="fr-FR" sz="2800" b="1" dirty="0">
                <a:latin typeface="Branding SemiBold"/>
                <a:ea typeface="+mn-lt"/>
                <a:cs typeface="+mn-lt"/>
              </a:rPr>
              <a:t>Les prairies indigènes soutiennent l’agriculture</a:t>
            </a:r>
            <a:endParaRPr lang="en-CA" sz="2800" b="1" dirty="0">
              <a:latin typeface="Branding SemiBold"/>
              <a:ea typeface="+mn-lt"/>
              <a:cs typeface="+mn-lt"/>
            </a:endParaRPr>
          </a:p>
        </p:txBody>
      </p:sp>
      <p:sp>
        <p:nvSpPr>
          <p:cNvPr id="2" name="Oval 1">
            <a:extLst>
              <a:ext uri="{FF2B5EF4-FFF2-40B4-BE49-F238E27FC236}">
                <a16:creationId xmlns:a16="http://schemas.microsoft.com/office/drawing/2014/main" id="{A159D664-B571-B54F-80E7-0D6DD229F1CC}"/>
              </a:ext>
            </a:extLst>
          </p:cNvPr>
          <p:cNvSpPr/>
          <p:nvPr>
            <p:custDataLst>
              <p:tags r:id="rId4"/>
            </p:custDataLst>
          </p:nvPr>
        </p:nvSpPr>
        <p:spPr>
          <a:xfrm>
            <a:off x="942365" y="2119301"/>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A17FC4C4-F588-E548-A30F-0616F9552217}"/>
              </a:ext>
            </a:extLst>
          </p:cNvPr>
          <p:cNvSpPr/>
          <p:nvPr>
            <p:custDataLst>
              <p:tags r:id="rId5"/>
            </p:custDataLst>
          </p:nvPr>
        </p:nvSpPr>
        <p:spPr>
          <a:xfrm>
            <a:off x="4858242" y="2119300"/>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F3916B4C-821A-8846-8211-031A342386C3}"/>
              </a:ext>
            </a:extLst>
          </p:cNvPr>
          <p:cNvSpPr/>
          <p:nvPr>
            <p:custDataLst>
              <p:tags r:id="rId6"/>
            </p:custDataLst>
          </p:nvPr>
        </p:nvSpPr>
        <p:spPr>
          <a:xfrm>
            <a:off x="8812021" y="2119299"/>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ontent Placeholder 2">
            <a:extLst>
              <a:ext uri="{FF2B5EF4-FFF2-40B4-BE49-F238E27FC236}">
                <a16:creationId xmlns:a16="http://schemas.microsoft.com/office/drawing/2014/main" id="{0F624E9C-4B5A-C547-8C56-66251E610795}"/>
              </a:ext>
            </a:extLst>
          </p:cNvPr>
          <p:cNvSpPr txBox="1">
            <a:spLocks/>
          </p:cNvSpPr>
          <p:nvPr>
            <p:custDataLst>
              <p:tags r:id="rId7"/>
            </p:custDataLst>
          </p:nvPr>
        </p:nvSpPr>
        <p:spPr>
          <a:xfrm>
            <a:off x="943030" y="3108267"/>
            <a:ext cx="2486723" cy="77298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fr-CA" sz="2400" b="1" dirty="0">
                <a:latin typeface="Branding BoldItalic" pitchFamily="2" charset="77"/>
                <a:ea typeface="+mn-lt"/>
                <a:cs typeface="+mn-lt"/>
              </a:rPr>
              <a:t>Polliniser les cultures </a:t>
            </a:r>
          </a:p>
        </p:txBody>
      </p:sp>
      <p:sp>
        <p:nvSpPr>
          <p:cNvPr id="24" name="Content Placeholder 2">
            <a:extLst>
              <a:ext uri="{FF2B5EF4-FFF2-40B4-BE49-F238E27FC236}">
                <a16:creationId xmlns:a16="http://schemas.microsoft.com/office/drawing/2014/main" id="{4240672F-0E5D-1D4E-A796-6D7BC0547CBB}"/>
              </a:ext>
            </a:extLst>
          </p:cNvPr>
          <p:cNvSpPr txBox="1">
            <a:spLocks/>
          </p:cNvSpPr>
          <p:nvPr>
            <p:custDataLst>
              <p:tags r:id="rId8"/>
            </p:custDataLst>
          </p:nvPr>
        </p:nvSpPr>
        <p:spPr>
          <a:xfrm>
            <a:off x="4858973" y="3048633"/>
            <a:ext cx="2486723" cy="1002092"/>
          </a:xfrm>
          <a:prstGeom prst="rect">
            <a:avLst/>
          </a:prstGeom>
        </p:spPr>
        <p:txBody>
          <a:bodyPr vert="horz" lIns="91440" tIns="45720" rIns="91440" bIns="45720" rtlCol="0" anchor="t">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fr-FR" sz="2400" b="1" dirty="0">
                <a:latin typeface="Branding BoldItalic" pitchFamily="2" charset="77"/>
                <a:ea typeface="+mn-lt"/>
                <a:cs typeface="+mn-lt"/>
              </a:rPr>
              <a:t>Fournir un contrôle des organismes nuisibles </a:t>
            </a:r>
            <a:endParaRPr lang="en-US" sz="2400" b="1" dirty="0">
              <a:latin typeface="Branding BoldItalic" pitchFamily="2" charset="77"/>
              <a:ea typeface="+mn-lt"/>
              <a:cs typeface="+mn-lt"/>
            </a:endParaRPr>
          </a:p>
        </p:txBody>
      </p:sp>
      <p:sp>
        <p:nvSpPr>
          <p:cNvPr id="27" name="Content Placeholder 2">
            <a:extLst>
              <a:ext uri="{FF2B5EF4-FFF2-40B4-BE49-F238E27FC236}">
                <a16:creationId xmlns:a16="http://schemas.microsoft.com/office/drawing/2014/main" id="{1BC67AF8-EB6D-5E40-8FFE-E7A1DD4C1F7B}"/>
              </a:ext>
            </a:extLst>
          </p:cNvPr>
          <p:cNvSpPr txBox="1">
            <a:spLocks/>
          </p:cNvSpPr>
          <p:nvPr>
            <p:custDataLst>
              <p:tags r:id="rId9"/>
            </p:custDataLst>
          </p:nvPr>
        </p:nvSpPr>
        <p:spPr>
          <a:xfrm>
            <a:off x="8817776" y="3108267"/>
            <a:ext cx="2486723" cy="77298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400" b="1" dirty="0" err="1">
                <a:latin typeface="Branding BoldItalic" pitchFamily="2" charset="77"/>
                <a:ea typeface="+mn-lt"/>
                <a:cs typeface="+mn-lt"/>
              </a:rPr>
              <a:t>Nourrir</a:t>
            </a:r>
            <a:r>
              <a:rPr lang="en-US" sz="2400" b="1" dirty="0">
                <a:latin typeface="Branding BoldItalic" pitchFamily="2" charset="77"/>
                <a:ea typeface="+mn-lt"/>
                <a:cs typeface="+mn-lt"/>
              </a:rPr>
              <a:t> </a:t>
            </a:r>
            <a:r>
              <a:rPr lang="en-US" sz="2400" b="1" dirty="0" err="1">
                <a:latin typeface="Branding BoldItalic" pitchFamily="2" charset="77"/>
                <a:ea typeface="+mn-lt"/>
                <a:cs typeface="+mn-lt"/>
              </a:rPr>
              <a:t>notre</a:t>
            </a:r>
            <a:r>
              <a:rPr lang="en-US" sz="2400" b="1" dirty="0">
                <a:latin typeface="Branding BoldItalic" pitchFamily="2" charset="77"/>
                <a:ea typeface="+mn-lt"/>
                <a:cs typeface="+mn-lt"/>
              </a:rPr>
              <a:t> </a:t>
            </a:r>
            <a:r>
              <a:rPr lang="en-US" sz="2400" b="1" dirty="0" err="1">
                <a:latin typeface="Branding BoldItalic" pitchFamily="2" charset="77"/>
                <a:ea typeface="+mn-lt"/>
                <a:cs typeface="+mn-lt"/>
              </a:rPr>
              <a:t>bétail</a:t>
            </a:r>
            <a:endParaRPr lang="en-US" sz="2400" b="1" dirty="0">
              <a:latin typeface="Branding BoldItalic" pitchFamily="2" charset="77"/>
              <a:ea typeface="+mn-lt"/>
              <a:cs typeface="+mn-lt"/>
            </a:endParaRPr>
          </a:p>
        </p:txBody>
      </p:sp>
      <p:sp>
        <p:nvSpPr>
          <p:cNvPr id="25" name="Oval 24">
            <a:extLst>
              <a:ext uri="{FF2B5EF4-FFF2-40B4-BE49-F238E27FC236}">
                <a16:creationId xmlns:a16="http://schemas.microsoft.com/office/drawing/2014/main" id="{A7E81C50-3C79-AF44-8679-05A7C54AD24E}"/>
              </a:ext>
            </a:extLst>
          </p:cNvPr>
          <p:cNvSpPr/>
          <p:nvPr>
            <p:custDataLst>
              <p:tags r:id="rId10"/>
            </p:custDataLst>
          </p:nvPr>
        </p:nvSpPr>
        <p:spPr>
          <a:xfrm>
            <a:off x="2907972" y="4050726"/>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038D8452-7766-7141-9C37-C6A65A27F8D1}"/>
              </a:ext>
            </a:extLst>
          </p:cNvPr>
          <p:cNvSpPr/>
          <p:nvPr>
            <p:custDataLst>
              <p:tags r:id="rId11"/>
            </p:custDataLst>
          </p:nvPr>
        </p:nvSpPr>
        <p:spPr>
          <a:xfrm>
            <a:off x="6860425" y="4050725"/>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ontent Placeholder 2">
            <a:extLst>
              <a:ext uri="{FF2B5EF4-FFF2-40B4-BE49-F238E27FC236}">
                <a16:creationId xmlns:a16="http://schemas.microsoft.com/office/drawing/2014/main" id="{2FC71B80-D9E2-3F4A-902E-BC83E321CB45}"/>
              </a:ext>
            </a:extLst>
          </p:cNvPr>
          <p:cNvSpPr txBox="1">
            <a:spLocks/>
          </p:cNvSpPr>
          <p:nvPr>
            <p:custDataLst>
              <p:tags r:id="rId12"/>
            </p:custDataLst>
          </p:nvPr>
        </p:nvSpPr>
        <p:spPr>
          <a:xfrm>
            <a:off x="2908637" y="5048836"/>
            <a:ext cx="2486723" cy="77298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fr-FR" sz="2400" b="1" dirty="0">
                <a:latin typeface="Branding BoldItalic" pitchFamily="2" charset="77"/>
                <a:ea typeface="+mn-lt"/>
                <a:cs typeface="+mn-lt"/>
              </a:rPr>
              <a:t>Maintenir la stabilité du sol </a:t>
            </a:r>
            <a:endParaRPr lang="en-US" sz="2400" b="1" dirty="0">
              <a:latin typeface="Branding BoldItalic" pitchFamily="2" charset="77"/>
              <a:ea typeface="+mn-lt"/>
              <a:cs typeface="+mn-lt"/>
            </a:endParaRPr>
          </a:p>
        </p:txBody>
      </p:sp>
      <p:sp>
        <p:nvSpPr>
          <p:cNvPr id="32" name="Content Placeholder 2">
            <a:extLst>
              <a:ext uri="{FF2B5EF4-FFF2-40B4-BE49-F238E27FC236}">
                <a16:creationId xmlns:a16="http://schemas.microsoft.com/office/drawing/2014/main" id="{676B8F98-8F5F-0C4E-A278-DAFD3E33A279}"/>
              </a:ext>
            </a:extLst>
          </p:cNvPr>
          <p:cNvSpPr txBox="1">
            <a:spLocks/>
          </p:cNvSpPr>
          <p:nvPr>
            <p:custDataLst>
              <p:tags r:id="rId13"/>
            </p:custDataLst>
          </p:nvPr>
        </p:nvSpPr>
        <p:spPr>
          <a:xfrm>
            <a:off x="6860425" y="5059861"/>
            <a:ext cx="2486723" cy="95098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400" b="1" dirty="0" err="1">
                <a:latin typeface="Branding BoldItalic" pitchFamily="2" charset="77"/>
                <a:ea typeface="+mn-lt"/>
                <a:cs typeface="+mn-lt"/>
              </a:rPr>
              <a:t>Gérer</a:t>
            </a:r>
            <a:r>
              <a:rPr lang="en-US" sz="2400" b="1" dirty="0">
                <a:latin typeface="Branding BoldItalic" pitchFamily="2" charset="77"/>
                <a:ea typeface="+mn-lt"/>
                <a:cs typeface="+mn-lt"/>
              </a:rPr>
              <a:t> les </a:t>
            </a:r>
            <a:r>
              <a:rPr lang="en-US" sz="2400" b="1" dirty="0" err="1">
                <a:latin typeface="Branding BoldItalic" pitchFamily="2" charset="77"/>
                <a:ea typeface="+mn-lt"/>
                <a:cs typeface="+mn-lt"/>
              </a:rPr>
              <a:t>espèces</a:t>
            </a:r>
            <a:r>
              <a:rPr lang="en-US" sz="2400" b="1" dirty="0">
                <a:latin typeface="Branding BoldItalic" pitchFamily="2" charset="77"/>
                <a:ea typeface="+mn-lt"/>
                <a:cs typeface="+mn-lt"/>
              </a:rPr>
              <a:t> </a:t>
            </a:r>
            <a:r>
              <a:rPr lang="en-US" sz="2400" b="1" dirty="0" err="1">
                <a:latin typeface="Branding BoldItalic" pitchFamily="2" charset="77"/>
                <a:ea typeface="+mn-lt"/>
                <a:cs typeface="+mn-lt"/>
              </a:rPr>
              <a:t>envahissantes</a:t>
            </a:r>
            <a:endParaRPr lang="en-US" sz="2400" b="1" dirty="0">
              <a:latin typeface="Branding BoldItalic" pitchFamily="2" charset="77"/>
              <a:ea typeface="+mn-lt"/>
              <a:cs typeface="+mn-lt"/>
            </a:endParaRPr>
          </a:p>
        </p:txBody>
      </p:sp>
      <p:pic>
        <p:nvPicPr>
          <p:cNvPr id="3" name="Picture 2">
            <a:extLst>
              <a:ext uri="{FF2B5EF4-FFF2-40B4-BE49-F238E27FC236}">
                <a16:creationId xmlns:a16="http://schemas.microsoft.com/office/drawing/2014/main" id="{FBBD7B05-7302-3744-4D68-60C82B304B51}"/>
              </a:ext>
            </a:extLst>
          </p:cNvPr>
          <p:cNvPicPr>
            <a:picLocks noChangeAspect="1" noChangeArrowheads="1"/>
          </p:cNvPicPr>
          <p:nvPr>
            <p:custDataLst>
              <p:tags r:id="rId14"/>
            </p:custDataLst>
          </p:nvPr>
        </p:nvPicPr>
        <p:blipFill>
          <a:blip r:embed="rId1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0446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23" grpId="0" animBg="1"/>
      <p:bldP spid="26" grpId="0"/>
      <p:bldP spid="24" grpId="0"/>
      <p:bldP spid="27" grpId="0"/>
      <p:bldP spid="25" grpId="0" animBg="1"/>
      <p:bldP spid="30" grpId="0" animBg="1"/>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E4C1CD7-6FB6-FE42-ADD3-C75407EEB1F1}"/>
              </a:ext>
            </a:extLst>
          </p:cNvPr>
          <p:cNvPicPr>
            <a:picLocks noChangeAspect="1"/>
          </p:cNvPicPr>
          <p:nvPr>
            <p:custDataLst>
              <p:tags r:id="rId1"/>
            </p:custDataLst>
          </p:nvPr>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 name="Oval 22">
            <a:extLst>
              <a:ext uri="{FF2B5EF4-FFF2-40B4-BE49-F238E27FC236}">
                <a16:creationId xmlns:a16="http://schemas.microsoft.com/office/drawing/2014/main" id="{26933DA8-5021-2A4D-8B9D-6598BF241FC0}"/>
              </a:ext>
            </a:extLst>
          </p:cNvPr>
          <p:cNvSpPr/>
          <p:nvPr>
            <p:custDataLst>
              <p:tags r:id="rId2"/>
            </p:custDataLst>
          </p:nvPr>
        </p:nvSpPr>
        <p:spPr>
          <a:xfrm>
            <a:off x="601894" y="2303867"/>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020EAD84-6905-4E4D-BD62-7A4C3B9E47F9}"/>
              </a:ext>
            </a:extLst>
          </p:cNvPr>
          <p:cNvSpPr txBox="1">
            <a:spLocks/>
          </p:cNvSpPr>
          <p:nvPr>
            <p:custDataLst>
              <p:tags r:id="rId3"/>
            </p:custDataLst>
          </p:nvPr>
        </p:nvSpPr>
        <p:spPr>
          <a:xfrm>
            <a:off x="0" y="601843"/>
            <a:ext cx="12192000" cy="842463"/>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5600" b="1" dirty="0">
                <a:solidFill>
                  <a:srgbClr val="007A61"/>
                </a:solidFill>
                <a:latin typeface="Branding Black" pitchFamily="2" charset="77"/>
              </a:rPr>
              <a:t>LES MILIEUX HUMIDES  </a:t>
            </a:r>
            <a:r>
              <a:rPr lang="en-CA" sz="5600" b="1" dirty="0">
                <a:solidFill>
                  <a:schemeClr val="tx2"/>
                </a:solidFill>
                <a:latin typeface="Branding Black" pitchFamily="2" charset="77"/>
              </a:rPr>
              <a:t>À LA RESCOUSSE !</a:t>
            </a:r>
          </a:p>
        </p:txBody>
      </p:sp>
      <p:sp>
        <p:nvSpPr>
          <p:cNvPr id="18" name="Content Placeholder 2">
            <a:extLst>
              <a:ext uri="{FF2B5EF4-FFF2-40B4-BE49-F238E27FC236}">
                <a16:creationId xmlns:a16="http://schemas.microsoft.com/office/drawing/2014/main" id="{1CFD04FC-476D-AF48-BC0B-AA7B4518CFD1}"/>
              </a:ext>
            </a:extLst>
          </p:cNvPr>
          <p:cNvSpPr txBox="1">
            <a:spLocks/>
          </p:cNvSpPr>
          <p:nvPr>
            <p:custDataLst>
              <p:tags r:id="rId4"/>
            </p:custDataLst>
          </p:nvPr>
        </p:nvSpPr>
        <p:spPr>
          <a:xfrm>
            <a:off x="601454" y="3429000"/>
            <a:ext cx="2486723" cy="54898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400" b="1" dirty="0">
                <a:latin typeface="Branding BoldItalic" pitchFamily="2" charset="77"/>
                <a:ea typeface="+mn-lt"/>
                <a:cs typeface="+mn-lt"/>
              </a:rPr>
              <a:t>Source </a:t>
            </a:r>
            <a:r>
              <a:rPr lang="en-US" sz="2400" b="1" dirty="0" err="1">
                <a:latin typeface="Branding BoldItalic" pitchFamily="2" charset="77"/>
                <a:ea typeface="+mn-lt"/>
                <a:cs typeface="+mn-lt"/>
              </a:rPr>
              <a:t>d'eau</a:t>
            </a:r>
            <a:endParaRPr lang="en-US" sz="2400" b="1" dirty="0">
              <a:latin typeface="Branding BoldItalic" pitchFamily="2" charset="77"/>
              <a:ea typeface="+mn-lt"/>
              <a:cs typeface="+mn-lt"/>
            </a:endParaRPr>
          </a:p>
        </p:txBody>
      </p:sp>
      <p:sp>
        <p:nvSpPr>
          <p:cNvPr id="13" name="TextBox 12">
            <a:extLst>
              <a:ext uri="{FF2B5EF4-FFF2-40B4-BE49-F238E27FC236}">
                <a16:creationId xmlns:a16="http://schemas.microsoft.com/office/drawing/2014/main" id="{9981624E-B3BA-B84C-92BA-EA775F4B080C}"/>
              </a:ext>
            </a:extLst>
          </p:cNvPr>
          <p:cNvSpPr txBox="1"/>
          <p:nvPr>
            <p:custDataLst>
              <p:tags r:id="rId5"/>
            </p:custDataLst>
          </p:nvPr>
        </p:nvSpPr>
        <p:spPr>
          <a:xfrm>
            <a:off x="12700" y="1191245"/>
            <a:ext cx="12166600" cy="523220"/>
          </a:xfrm>
          <a:prstGeom prst="rect">
            <a:avLst/>
          </a:prstGeom>
          <a:noFill/>
        </p:spPr>
        <p:txBody>
          <a:bodyPr wrap="square">
            <a:spAutoFit/>
          </a:bodyPr>
          <a:lstStyle/>
          <a:p>
            <a:pPr algn="ctr"/>
            <a:r>
              <a:rPr lang="fr-FR" sz="2800" b="1" dirty="0">
                <a:latin typeface="Branding SemiBold" pitchFamily="2" charset="77"/>
                <a:ea typeface="+mn-lt"/>
                <a:cs typeface="+mn-lt"/>
              </a:rPr>
              <a:t>Les milieux humides soutiennent l'agriculture</a:t>
            </a:r>
            <a:endParaRPr lang="en-CA" sz="2800" b="1" dirty="0">
              <a:latin typeface="Branding SemiBold" pitchFamily="2" charset="77"/>
              <a:ea typeface="+mn-lt"/>
              <a:cs typeface="+mn-lt"/>
            </a:endParaRPr>
          </a:p>
        </p:txBody>
      </p:sp>
      <p:sp>
        <p:nvSpPr>
          <p:cNvPr id="24" name="Oval 23">
            <a:extLst>
              <a:ext uri="{FF2B5EF4-FFF2-40B4-BE49-F238E27FC236}">
                <a16:creationId xmlns:a16="http://schemas.microsoft.com/office/drawing/2014/main" id="{39168E05-58B8-E04A-B08D-A35E8AA17E17}"/>
              </a:ext>
            </a:extLst>
          </p:cNvPr>
          <p:cNvSpPr/>
          <p:nvPr>
            <p:custDataLst>
              <p:tags r:id="rId6"/>
            </p:custDataLst>
          </p:nvPr>
        </p:nvSpPr>
        <p:spPr>
          <a:xfrm>
            <a:off x="9150090" y="2303867"/>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37792CBD-E4EF-4948-9FD1-2324B04B0E1A}"/>
              </a:ext>
            </a:extLst>
          </p:cNvPr>
          <p:cNvSpPr txBox="1">
            <a:spLocks/>
          </p:cNvSpPr>
          <p:nvPr>
            <p:custDataLst>
              <p:tags r:id="rId7"/>
            </p:custDataLst>
          </p:nvPr>
        </p:nvSpPr>
        <p:spPr>
          <a:xfrm>
            <a:off x="9149650" y="3205000"/>
            <a:ext cx="2486723" cy="77298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400" b="1" dirty="0" err="1">
                <a:latin typeface="Branding BoldItalic" pitchFamily="2" charset="77"/>
                <a:ea typeface="+mn-lt"/>
                <a:cs typeface="+mn-lt"/>
              </a:rPr>
              <a:t>Réduire</a:t>
            </a:r>
            <a:r>
              <a:rPr lang="en-US" sz="2400" b="1" dirty="0">
                <a:latin typeface="Branding BoldItalic" pitchFamily="2" charset="77"/>
                <a:ea typeface="+mn-lt"/>
                <a:cs typeface="+mn-lt"/>
              </a:rPr>
              <a:t> le </a:t>
            </a:r>
            <a:r>
              <a:rPr lang="en-US" sz="2400" b="1" dirty="0" err="1">
                <a:latin typeface="Branding BoldItalic" pitchFamily="2" charset="77"/>
                <a:ea typeface="+mn-lt"/>
                <a:cs typeface="+mn-lt"/>
              </a:rPr>
              <a:t>ruissellement</a:t>
            </a:r>
            <a:endParaRPr lang="en-US" sz="2400" b="1" dirty="0">
              <a:latin typeface="Branding BoldItalic" pitchFamily="2" charset="77"/>
              <a:ea typeface="+mn-lt"/>
              <a:cs typeface="+mn-lt"/>
            </a:endParaRPr>
          </a:p>
        </p:txBody>
      </p:sp>
      <p:sp>
        <p:nvSpPr>
          <p:cNvPr id="26" name="Oval 25">
            <a:extLst>
              <a:ext uri="{FF2B5EF4-FFF2-40B4-BE49-F238E27FC236}">
                <a16:creationId xmlns:a16="http://schemas.microsoft.com/office/drawing/2014/main" id="{A6DBFDF2-8F52-954E-B3B3-143E2DB78FFC}"/>
              </a:ext>
            </a:extLst>
          </p:cNvPr>
          <p:cNvSpPr/>
          <p:nvPr>
            <p:custDataLst>
              <p:tags r:id="rId8"/>
            </p:custDataLst>
          </p:nvPr>
        </p:nvSpPr>
        <p:spPr>
          <a:xfrm>
            <a:off x="3468618" y="2303867"/>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D4AD9429-4D22-C349-A1C0-C7F95C24BF8C}"/>
              </a:ext>
            </a:extLst>
          </p:cNvPr>
          <p:cNvSpPr txBox="1">
            <a:spLocks/>
          </p:cNvSpPr>
          <p:nvPr>
            <p:custDataLst>
              <p:tags r:id="rId9"/>
            </p:custDataLst>
          </p:nvPr>
        </p:nvSpPr>
        <p:spPr>
          <a:xfrm>
            <a:off x="3468618" y="3317000"/>
            <a:ext cx="2486723" cy="77298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400" b="1" dirty="0" err="1">
                <a:latin typeface="Branding BoldItalic" pitchFamily="2" charset="77"/>
                <a:ea typeface="+mn-lt"/>
                <a:cs typeface="+mn-lt"/>
              </a:rPr>
              <a:t>Prévenir</a:t>
            </a:r>
            <a:r>
              <a:rPr lang="en-US" sz="2400" b="1" dirty="0">
                <a:latin typeface="Branding BoldItalic" pitchFamily="2" charset="77"/>
                <a:ea typeface="+mn-lt"/>
                <a:cs typeface="+mn-lt"/>
              </a:rPr>
              <a:t> la </a:t>
            </a:r>
            <a:r>
              <a:rPr lang="en-US" sz="2400" b="1" dirty="0" err="1">
                <a:latin typeface="Branding BoldItalic" pitchFamily="2" charset="77"/>
                <a:ea typeface="+mn-lt"/>
                <a:cs typeface="+mn-lt"/>
              </a:rPr>
              <a:t>sécheresse</a:t>
            </a:r>
            <a:endParaRPr lang="en-US" sz="2400" b="1" dirty="0">
              <a:latin typeface="Branding BoldItalic" pitchFamily="2" charset="77"/>
              <a:ea typeface="+mn-lt"/>
              <a:cs typeface="+mn-lt"/>
            </a:endParaRPr>
          </a:p>
        </p:txBody>
      </p:sp>
      <p:sp>
        <p:nvSpPr>
          <p:cNvPr id="28" name="Oval 27">
            <a:extLst>
              <a:ext uri="{FF2B5EF4-FFF2-40B4-BE49-F238E27FC236}">
                <a16:creationId xmlns:a16="http://schemas.microsoft.com/office/drawing/2014/main" id="{DD2BA6DB-FB73-1747-A775-E74C0CD348FF}"/>
              </a:ext>
            </a:extLst>
          </p:cNvPr>
          <p:cNvSpPr/>
          <p:nvPr>
            <p:custDataLst>
              <p:tags r:id="rId10"/>
            </p:custDataLst>
          </p:nvPr>
        </p:nvSpPr>
        <p:spPr>
          <a:xfrm>
            <a:off x="6290186" y="2303867"/>
            <a:ext cx="2486723" cy="2486723"/>
          </a:xfrm>
          <a:prstGeom prst="ellipse">
            <a:avLst/>
          </a:prstGeom>
          <a:solidFill>
            <a:srgbClr val="E9E64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ACE4337E-35B5-D14C-89BA-9986DAF4DCA9}"/>
              </a:ext>
            </a:extLst>
          </p:cNvPr>
          <p:cNvSpPr txBox="1">
            <a:spLocks/>
          </p:cNvSpPr>
          <p:nvPr>
            <p:custDataLst>
              <p:tags r:id="rId11"/>
            </p:custDataLst>
          </p:nvPr>
        </p:nvSpPr>
        <p:spPr>
          <a:xfrm>
            <a:off x="6289746" y="3317000"/>
            <a:ext cx="2486723" cy="77298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2400" b="1" dirty="0" err="1">
                <a:latin typeface="Branding BoldItalic" pitchFamily="2" charset="77"/>
                <a:ea typeface="+mn-lt"/>
                <a:cs typeface="+mn-lt"/>
              </a:rPr>
              <a:t>Prévenir</a:t>
            </a:r>
            <a:r>
              <a:rPr lang="en-US" sz="2400" b="1" dirty="0">
                <a:latin typeface="Branding BoldItalic" pitchFamily="2" charset="77"/>
                <a:ea typeface="+mn-lt"/>
                <a:cs typeface="+mn-lt"/>
              </a:rPr>
              <a:t> les </a:t>
            </a:r>
            <a:r>
              <a:rPr lang="en-US" sz="2400" b="1" dirty="0" err="1">
                <a:latin typeface="Branding BoldItalic" pitchFamily="2" charset="77"/>
                <a:ea typeface="+mn-lt"/>
                <a:cs typeface="+mn-lt"/>
              </a:rPr>
              <a:t>inondations</a:t>
            </a:r>
            <a:endParaRPr lang="en-US" sz="2400" b="1" dirty="0">
              <a:latin typeface="Branding BoldItalic" pitchFamily="2" charset="77"/>
              <a:ea typeface="+mn-lt"/>
              <a:cs typeface="+mn-lt"/>
            </a:endParaRPr>
          </a:p>
        </p:txBody>
      </p:sp>
      <p:pic>
        <p:nvPicPr>
          <p:cNvPr id="2" name="Picture 2">
            <a:extLst>
              <a:ext uri="{FF2B5EF4-FFF2-40B4-BE49-F238E27FC236}">
                <a16:creationId xmlns:a16="http://schemas.microsoft.com/office/drawing/2014/main" id="{C9EF15FA-F84B-E4DA-A440-EA570588012D}"/>
              </a:ext>
            </a:extLst>
          </p:cNvPr>
          <p:cNvPicPr>
            <a:picLocks noChangeAspect="1" noChangeArrowheads="1"/>
          </p:cNvPicPr>
          <p:nvPr>
            <p:custDataLst>
              <p:tags r:id="rId12"/>
            </p:custDataLst>
          </p:nvPr>
        </p:nvPicPr>
        <p:blipFill>
          <a:blip r:embed="rId16">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5747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8" grpId="0"/>
      <p:bldP spid="24" grpId="0" animBg="1"/>
      <p:bldP spid="25" grpId="0"/>
      <p:bldP spid="26" grpId="0" animBg="1"/>
      <p:bldP spid="27" grpId="0"/>
      <p:bldP spid="28" grpId="0" animBg="1"/>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00.xml><?xml version="1.0" encoding="utf-8"?>
<p:tagLst xmlns:a="http://schemas.openxmlformats.org/drawingml/2006/main" xmlns:r="http://schemas.openxmlformats.org/officeDocument/2006/relationships" xmlns:p="http://schemas.openxmlformats.org/presentationml/2006/main">
  <p:tag name="NUM" val="3"/>
</p:tagLst>
</file>

<file path=ppt/tags/tag101.xml><?xml version="1.0" encoding="utf-8"?>
<p:tagLst xmlns:a="http://schemas.openxmlformats.org/drawingml/2006/main" xmlns:r="http://schemas.openxmlformats.org/officeDocument/2006/relationships" xmlns:p="http://schemas.openxmlformats.org/presentationml/2006/main">
  <p:tag name="NUM" val="4"/>
</p:tagLst>
</file>

<file path=ppt/tags/tag102.xml><?xml version="1.0" encoding="utf-8"?>
<p:tagLst xmlns:a="http://schemas.openxmlformats.org/drawingml/2006/main" xmlns:r="http://schemas.openxmlformats.org/officeDocument/2006/relationships" xmlns:p="http://schemas.openxmlformats.org/presentationml/2006/main">
  <p:tag name="NUM" val="5"/>
</p:tagLst>
</file>

<file path=ppt/tags/tag103.xml><?xml version="1.0" encoding="utf-8"?>
<p:tagLst xmlns:a="http://schemas.openxmlformats.org/drawingml/2006/main" xmlns:r="http://schemas.openxmlformats.org/officeDocument/2006/relationships" xmlns:p="http://schemas.openxmlformats.org/presentationml/2006/main">
  <p:tag name="NUM" val="6"/>
</p:tagLst>
</file>

<file path=ppt/tags/tag104.xml><?xml version="1.0" encoding="utf-8"?>
<p:tagLst xmlns:a="http://schemas.openxmlformats.org/drawingml/2006/main" xmlns:r="http://schemas.openxmlformats.org/officeDocument/2006/relationships" xmlns:p="http://schemas.openxmlformats.org/presentationml/2006/main">
  <p:tag name="NUM" val="7"/>
</p:tagLst>
</file>

<file path=ppt/tags/tag105.xml><?xml version="1.0" encoding="utf-8"?>
<p:tagLst xmlns:a="http://schemas.openxmlformats.org/drawingml/2006/main" xmlns:r="http://schemas.openxmlformats.org/officeDocument/2006/relationships" xmlns:p="http://schemas.openxmlformats.org/presentationml/2006/main">
  <p:tag name="NUM" val="1"/>
</p:tagLst>
</file>

<file path=ppt/tags/tag106.xml><?xml version="1.0" encoding="utf-8"?>
<p:tagLst xmlns:a="http://schemas.openxmlformats.org/drawingml/2006/main" xmlns:r="http://schemas.openxmlformats.org/officeDocument/2006/relationships" xmlns:p="http://schemas.openxmlformats.org/presentationml/2006/main">
  <p:tag name="NUM" val="2"/>
</p:tagLst>
</file>

<file path=ppt/tags/tag107.xml><?xml version="1.0" encoding="utf-8"?>
<p:tagLst xmlns:a="http://schemas.openxmlformats.org/drawingml/2006/main" xmlns:r="http://schemas.openxmlformats.org/officeDocument/2006/relationships" xmlns:p="http://schemas.openxmlformats.org/presentationml/2006/main">
  <p:tag name="NUM" val="3"/>
</p:tagLst>
</file>

<file path=ppt/tags/tag108.xml><?xml version="1.0" encoding="utf-8"?>
<p:tagLst xmlns:a="http://schemas.openxmlformats.org/drawingml/2006/main" xmlns:r="http://schemas.openxmlformats.org/officeDocument/2006/relationships" xmlns:p="http://schemas.openxmlformats.org/presentationml/2006/main">
  <p:tag name="NUM" val="4"/>
</p:tagLst>
</file>

<file path=ppt/tags/tag109.xml><?xml version="1.0" encoding="utf-8"?>
<p:tagLst xmlns:a="http://schemas.openxmlformats.org/drawingml/2006/main" xmlns:r="http://schemas.openxmlformats.org/officeDocument/2006/relationships" xmlns:p="http://schemas.openxmlformats.org/presentationml/2006/main">
  <p:tag name="NUM" val="5"/>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10.xml><?xml version="1.0" encoding="utf-8"?>
<p:tagLst xmlns:a="http://schemas.openxmlformats.org/drawingml/2006/main" xmlns:r="http://schemas.openxmlformats.org/officeDocument/2006/relationships" xmlns:p="http://schemas.openxmlformats.org/presentationml/2006/main">
  <p:tag name="NUM" val="6"/>
</p:tagLst>
</file>

<file path=ppt/tags/tag111.xml><?xml version="1.0" encoding="utf-8"?>
<p:tagLst xmlns:a="http://schemas.openxmlformats.org/drawingml/2006/main" xmlns:r="http://schemas.openxmlformats.org/officeDocument/2006/relationships" xmlns:p="http://schemas.openxmlformats.org/presentationml/2006/main">
  <p:tag name="NUM" val="7"/>
</p:tagLst>
</file>

<file path=ppt/tags/tag112.xml><?xml version="1.0" encoding="utf-8"?>
<p:tagLst xmlns:a="http://schemas.openxmlformats.org/drawingml/2006/main" xmlns:r="http://schemas.openxmlformats.org/officeDocument/2006/relationships" xmlns:p="http://schemas.openxmlformats.org/presentationml/2006/main">
  <p:tag name="NUM" val="8"/>
</p:tagLst>
</file>

<file path=ppt/tags/tag113.xml><?xml version="1.0" encoding="utf-8"?>
<p:tagLst xmlns:a="http://schemas.openxmlformats.org/drawingml/2006/main" xmlns:r="http://schemas.openxmlformats.org/officeDocument/2006/relationships" xmlns:p="http://schemas.openxmlformats.org/presentationml/2006/main">
  <p:tag name="NUM" val="9"/>
</p:tagLst>
</file>

<file path=ppt/tags/tag114.xml><?xml version="1.0" encoding="utf-8"?>
<p:tagLst xmlns:a="http://schemas.openxmlformats.org/drawingml/2006/main" xmlns:r="http://schemas.openxmlformats.org/officeDocument/2006/relationships" xmlns:p="http://schemas.openxmlformats.org/presentationml/2006/main">
  <p:tag name="NUM" val="10"/>
</p:tagLst>
</file>

<file path=ppt/tags/tag115.xml><?xml version="1.0" encoding="utf-8"?>
<p:tagLst xmlns:a="http://schemas.openxmlformats.org/drawingml/2006/main" xmlns:r="http://schemas.openxmlformats.org/officeDocument/2006/relationships" xmlns:p="http://schemas.openxmlformats.org/presentationml/2006/main">
  <p:tag name="NUM" val="11"/>
</p:tagLst>
</file>

<file path=ppt/tags/tag116.xml><?xml version="1.0" encoding="utf-8"?>
<p:tagLst xmlns:a="http://schemas.openxmlformats.org/drawingml/2006/main" xmlns:r="http://schemas.openxmlformats.org/officeDocument/2006/relationships" xmlns:p="http://schemas.openxmlformats.org/presentationml/2006/main">
  <p:tag name="NUM" val="12"/>
</p:tagLst>
</file>

<file path=ppt/tags/tag117.xml><?xml version="1.0" encoding="utf-8"?>
<p:tagLst xmlns:a="http://schemas.openxmlformats.org/drawingml/2006/main" xmlns:r="http://schemas.openxmlformats.org/officeDocument/2006/relationships" xmlns:p="http://schemas.openxmlformats.org/presentationml/2006/main">
  <p:tag name="NUM" val="13"/>
</p:tagLst>
</file>

<file path=ppt/tags/tag118.xml><?xml version="1.0" encoding="utf-8"?>
<p:tagLst xmlns:a="http://schemas.openxmlformats.org/drawingml/2006/main" xmlns:r="http://schemas.openxmlformats.org/officeDocument/2006/relationships" xmlns:p="http://schemas.openxmlformats.org/presentationml/2006/main">
  <p:tag name="NUM" val="14"/>
</p:tagLst>
</file>

<file path=ppt/tags/tag119.xml><?xml version="1.0" encoding="utf-8"?>
<p:tagLst xmlns:a="http://schemas.openxmlformats.org/drawingml/2006/main" xmlns:r="http://schemas.openxmlformats.org/officeDocument/2006/relationships" xmlns:p="http://schemas.openxmlformats.org/presentationml/2006/main">
  <p:tag name="NUM" val="15"/>
</p:tagLst>
</file>

<file path=ppt/tags/tag12.xml><?xml version="1.0" encoding="utf-8"?>
<p:tagLst xmlns:a="http://schemas.openxmlformats.org/drawingml/2006/main" xmlns:r="http://schemas.openxmlformats.org/officeDocument/2006/relationships" xmlns:p="http://schemas.openxmlformats.org/presentationml/2006/main">
  <p:tag name="NUM" val="3"/>
</p:tagLst>
</file>

<file path=ppt/tags/tag120.xml><?xml version="1.0" encoding="utf-8"?>
<p:tagLst xmlns:a="http://schemas.openxmlformats.org/drawingml/2006/main" xmlns:r="http://schemas.openxmlformats.org/officeDocument/2006/relationships" xmlns:p="http://schemas.openxmlformats.org/presentationml/2006/main">
  <p:tag name="NUM" val="1"/>
</p:tagLst>
</file>

<file path=ppt/tags/tag121.xml><?xml version="1.0" encoding="utf-8"?>
<p:tagLst xmlns:a="http://schemas.openxmlformats.org/drawingml/2006/main" xmlns:r="http://schemas.openxmlformats.org/officeDocument/2006/relationships" xmlns:p="http://schemas.openxmlformats.org/presentationml/2006/main">
  <p:tag name="NUM" val="2"/>
</p:tagLst>
</file>

<file path=ppt/tags/tag122.xml><?xml version="1.0" encoding="utf-8"?>
<p:tagLst xmlns:a="http://schemas.openxmlformats.org/drawingml/2006/main" xmlns:r="http://schemas.openxmlformats.org/officeDocument/2006/relationships" xmlns:p="http://schemas.openxmlformats.org/presentationml/2006/main">
  <p:tag name="NUM" val="3"/>
</p:tagLst>
</file>

<file path=ppt/tags/tag123.xml><?xml version="1.0" encoding="utf-8"?>
<p:tagLst xmlns:a="http://schemas.openxmlformats.org/drawingml/2006/main" xmlns:r="http://schemas.openxmlformats.org/officeDocument/2006/relationships" xmlns:p="http://schemas.openxmlformats.org/presentationml/2006/main">
  <p:tag name="NUM" val="4"/>
</p:tagLst>
</file>

<file path=ppt/tags/tag124.xml><?xml version="1.0" encoding="utf-8"?>
<p:tagLst xmlns:a="http://schemas.openxmlformats.org/drawingml/2006/main" xmlns:r="http://schemas.openxmlformats.org/officeDocument/2006/relationships" xmlns:p="http://schemas.openxmlformats.org/presentationml/2006/main">
  <p:tag name="NUM" val="5"/>
</p:tagLst>
</file>

<file path=ppt/tags/tag125.xml><?xml version="1.0" encoding="utf-8"?>
<p:tagLst xmlns:a="http://schemas.openxmlformats.org/drawingml/2006/main" xmlns:r="http://schemas.openxmlformats.org/officeDocument/2006/relationships" xmlns:p="http://schemas.openxmlformats.org/presentationml/2006/main">
  <p:tag name="NUM" val="6"/>
</p:tagLst>
</file>

<file path=ppt/tags/tag126.xml><?xml version="1.0" encoding="utf-8"?>
<p:tagLst xmlns:a="http://schemas.openxmlformats.org/drawingml/2006/main" xmlns:r="http://schemas.openxmlformats.org/officeDocument/2006/relationships" xmlns:p="http://schemas.openxmlformats.org/presentationml/2006/main">
  <p:tag name="NUM" val="7"/>
</p:tagLst>
</file>

<file path=ppt/tags/tag127.xml><?xml version="1.0" encoding="utf-8"?>
<p:tagLst xmlns:a="http://schemas.openxmlformats.org/drawingml/2006/main" xmlns:r="http://schemas.openxmlformats.org/officeDocument/2006/relationships" xmlns:p="http://schemas.openxmlformats.org/presentationml/2006/main">
  <p:tag name="NUM" val="8"/>
</p:tagLst>
</file>

<file path=ppt/tags/tag128.xml><?xml version="1.0" encoding="utf-8"?>
<p:tagLst xmlns:a="http://schemas.openxmlformats.org/drawingml/2006/main" xmlns:r="http://schemas.openxmlformats.org/officeDocument/2006/relationships" xmlns:p="http://schemas.openxmlformats.org/presentationml/2006/main">
  <p:tag name="NUM" val="9"/>
</p:tagLst>
</file>

<file path=ppt/tags/tag129.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4"/>
</p:tagLst>
</file>

<file path=ppt/tags/tag130.xml><?xml version="1.0" encoding="utf-8"?>
<p:tagLst xmlns:a="http://schemas.openxmlformats.org/drawingml/2006/main" xmlns:r="http://schemas.openxmlformats.org/officeDocument/2006/relationships" xmlns:p="http://schemas.openxmlformats.org/presentationml/2006/main">
  <p:tag name="NUM" val="2"/>
</p:tagLst>
</file>

<file path=ppt/tags/tag131.xml><?xml version="1.0" encoding="utf-8"?>
<p:tagLst xmlns:a="http://schemas.openxmlformats.org/drawingml/2006/main" xmlns:r="http://schemas.openxmlformats.org/officeDocument/2006/relationships" xmlns:p="http://schemas.openxmlformats.org/presentationml/2006/main">
  <p:tag name="NUM" val="3"/>
</p:tagLst>
</file>

<file path=ppt/tags/tag132.xml><?xml version="1.0" encoding="utf-8"?>
<p:tagLst xmlns:a="http://schemas.openxmlformats.org/drawingml/2006/main" xmlns:r="http://schemas.openxmlformats.org/officeDocument/2006/relationships" xmlns:p="http://schemas.openxmlformats.org/presentationml/2006/main">
  <p:tag name="NUM" val="4"/>
</p:tagLst>
</file>

<file path=ppt/tags/tag133.xml><?xml version="1.0" encoding="utf-8"?>
<p:tagLst xmlns:a="http://schemas.openxmlformats.org/drawingml/2006/main" xmlns:r="http://schemas.openxmlformats.org/officeDocument/2006/relationships" xmlns:p="http://schemas.openxmlformats.org/presentationml/2006/main">
  <p:tag name="NUM" val="5"/>
</p:tagLst>
</file>

<file path=ppt/tags/tag134.xml><?xml version="1.0" encoding="utf-8"?>
<p:tagLst xmlns:a="http://schemas.openxmlformats.org/drawingml/2006/main" xmlns:r="http://schemas.openxmlformats.org/officeDocument/2006/relationships" xmlns:p="http://schemas.openxmlformats.org/presentationml/2006/main">
  <p:tag name="NUM" val="6"/>
</p:tagLst>
</file>

<file path=ppt/tags/tag135.xml><?xml version="1.0" encoding="utf-8"?>
<p:tagLst xmlns:a="http://schemas.openxmlformats.org/drawingml/2006/main" xmlns:r="http://schemas.openxmlformats.org/officeDocument/2006/relationships" xmlns:p="http://schemas.openxmlformats.org/presentationml/2006/main">
  <p:tag name="NUM" val="7"/>
</p:tagLst>
</file>

<file path=ppt/tags/tag136.xml><?xml version="1.0" encoding="utf-8"?>
<p:tagLst xmlns:a="http://schemas.openxmlformats.org/drawingml/2006/main" xmlns:r="http://schemas.openxmlformats.org/officeDocument/2006/relationships" xmlns:p="http://schemas.openxmlformats.org/presentationml/2006/main">
  <p:tag name="NUM" val="1"/>
</p:tagLst>
</file>

<file path=ppt/tags/tag137.xml><?xml version="1.0" encoding="utf-8"?>
<p:tagLst xmlns:a="http://schemas.openxmlformats.org/drawingml/2006/main" xmlns:r="http://schemas.openxmlformats.org/officeDocument/2006/relationships" xmlns:p="http://schemas.openxmlformats.org/presentationml/2006/main">
  <p:tag name="NUM" val="2"/>
</p:tagLst>
</file>

<file path=ppt/tags/tag138.xml><?xml version="1.0" encoding="utf-8"?>
<p:tagLst xmlns:a="http://schemas.openxmlformats.org/drawingml/2006/main" xmlns:r="http://schemas.openxmlformats.org/officeDocument/2006/relationships" xmlns:p="http://schemas.openxmlformats.org/presentationml/2006/main">
  <p:tag name="NUM" val="3"/>
</p:tagLst>
</file>

<file path=ppt/tags/tag139.xml><?xml version="1.0" encoding="utf-8"?>
<p:tagLst xmlns:a="http://schemas.openxmlformats.org/drawingml/2006/main" xmlns:r="http://schemas.openxmlformats.org/officeDocument/2006/relationships" xmlns:p="http://schemas.openxmlformats.org/presentationml/2006/main">
  <p:tag name="NUM" val="4"/>
</p:tagLst>
</file>

<file path=ppt/tags/tag14.xml><?xml version="1.0" encoding="utf-8"?>
<p:tagLst xmlns:a="http://schemas.openxmlformats.org/drawingml/2006/main" xmlns:r="http://schemas.openxmlformats.org/officeDocument/2006/relationships" xmlns:p="http://schemas.openxmlformats.org/presentationml/2006/main">
  <p:tag name="NUM" val="5"/>
</p:tagLst>
</file>

<file path=ppt/tags/tag140.xml><?xml version="1.0" encoding="utf-8"?>
<p:tagLst xmlns:a="http://schemas.openxmlformats.org/drawingml/2006/main" xmlns:r="http://schemas.openxmlformats.org/officeDocument/2006/relationships" xmlns:p="http://schemas.openxmlformats.org/presentationml/2006/main">
  <p:tag name="NUM" val="5"/>
</p:tagLst>
</file>

<file path=ppt/tags/tag141.xml><?xml version="1.0" encoding="utf-8"?>
<p:tagLst xmlns:a="http://schemas.openxmlformats.org/drawingml/2006/main" xmlns:r="http://schemas.openxmlformats.org/officeDocument/2006/relationships" xmlns:p="http://schemas.openxmlformats.org/presentationml/2006/main">
  <p:tag name="NUM" val="1"/>
</p:tagLst>
</file>

<file path=ppt/tags/tag142.xml><?xml version="1.0" encoding="utf-8"?>
<p:tagLst xmlns:a="http://schemas.openxmlformats.org/drawingml/2006/main" xmlns:r="http://schemas.openxmlformats.org/officeDocument/2006/relationships" xmlns:p="http://schemas.openxmlformats.org/presentationml/2006/main">
  <p:tag name="NUM" val="2"/>
</p:tagLst>
</file>

<file path=ppt/tags/tag143.xml><?xml version="1.0" encoding="utf-8"?>
<p:tagLst xmlns:a="http://schemas.openxmlformats.org/drawingml/2006/main" xmlns:r="http://schemas.openxmlformats.org/officeDocument/2006/relationships" xmlns:p="http://schemas.openxmlformats.org/presentationml/2006/main">
  <p:tag name="NUM" val="3"/>
</p:tagLst>
</file>

<file path=ppt/tags/tag144.xml><?xml version="1.0" encoding="utf-8"?>
<p:tagLst xmlns:a="http://schemas.openxmlformats.org/drawingml/2006/main" xmlns:r="http://schemas.openxmlformats.org/officeDocument/2006/relationships" xmlns:p="http://schemas.openxmlformats.org/presentationml/2006/main">
  <p:tag name="NUM" val="4"/>
</p:tagLst>
</file>

<file path=ppt/tags/tag145.xml><?xml version="1.0" encoding="utf-8"?>
<p:tagLst xmlns:a="http://schemas.openxmlformats.org/drawingml/2006/main" xmlns:r="http://schemas.openxmlformats.org/officeDocument/2006/relationships" xmlns:p="http://schemas.openxmlformats.org/presentationml/2006/main">
  <p:tag name="NUM" val="1"/>
</p:tagLst>
</file>

<file path=ppt/tags/tag146.xml><?xml version="1.0" encoding="utf-8"?>
<p:tagLst xmlns:a="http://schemas.openxmlformats.org/drawingml/2006/main" xmlns:r="http://schemas.openxmlformats.org/officeDocument/2006/relationships" xmlns:p="http://schemas.openxmlformats.org/presentationml/2006/main">
  <p:tag name="NUM" val="2"/>
</p:tagLst>
</file>

<file path=ppt/tags/tag147.xml><?xml version="1.0" encoding="utf-8"?>
<p:tagLst xmlns:a="http://schemas.openxmlformats.org/drawingml/2006/main" xmlns:r="http://schemas.openxmlformats.org/officeDocument/2006/relationships" xmlns:p="http://schemas.openxmlformats.org/presentationml/2006/main">
  <p:tag name="NUM" val="3"/>
</p:tagLst>
</file>

<file path=ppt/tags/tag148.xml><?xml version="1.0" encoding="utf-8"?>
<p:tagLst xmlns:a="http://schemas.openxmlformats.org/drawingml/2006/main" xmlns:r="http://schemas.openxmlformats.org/officeDocument/2006/relationships" xmlns:p="http://schemas.openxmlformats.org/presentationml/2006/main">
  <p:tag name="NUM" val="4"/>
</p:tagLst>
</file>

<file path=ppt/tags/tag149.xml><?xml version="1.0" encoding="utf-8"?>
<p:tagLst xmlns:a="http://schemas.openxmlformats.org/drawingml/2006/main" xmlns:r="http://schemas.openxmlformats.org/officeDocument/2006/relationships" xmlns:p="http://schemas.openxmlformats.org/presentationml/2006/main">
  <p:tag name="NUM" val="5"/>
</p:tagLst>
</file>

<file path=ppt/tags/tag15.xml><?xml version="1.0" encoding="utf-8"?>
<p:tagLst xmlns:a="http://schemas.openxmlformats.org/drawingml/2006/main" xmlns:r="http://schemas.openxmlformats.org/officeDocument/2006/relationships" xmlns:p="http://schemas.openxmlformats.org/presentationml/2006/main">
  <p:tag name="NUM" val="6"/>
</p:tagLst>
</file>

<file path=ppt/tags/tag150.xml><?xml version="1.0" encoding="utf-8"?>
<p:tagLst xmlns:a="http://schemas.openxmlformats.org/drawingml/2006/main" xmlns:r="http://schemas.openxmlformats.org/officeDocument/2006/relationships" xmlns:p="http://schemas.openxmlformats.org/presentationml/2006/main">
  <p:tag name="NUM" val="6"/>
</p:tagLst>
</file>

<file path=ppt/tags/tag151.xml><?xml version="1.0" encoding="utf-8"?>
<p:tagLst xmlns:a="http://schemas.openxmlformats.org/drawingml/2006/main" xmlns:r="http://schemas.openxmlformats.org/officeDocument/2006/relationships" xmlns:p="http://schemas.openxmlformats.org/presentationml/2006/main">
  <p:tag name="NUM" val="7"/>
</p:tagLst>
</file>

<file path=ppt/tags/tag152.xml><?xml version="1.0" encoding="utf-8"?>
<p:tagLst xmlns:a="http://schemas.openxmlformats.org/drawingml/2006/main" xmlns:r="http://schemas.openxmlformats.org/officeDocument/2006/relationships" xmlns:p="http://schemas.openxmlformats.org/presentationml/2006/main">
  <p:tag name="NUM" val="8"/>
</p:tagLst>
</file>

<file path=ppt/tags/tag153.xml><?xml version="1.0" encoding="utf-8"?>
<p:tagLst xmlns:a="http://schemas.openxmlformats.org/drawingml/2006/main" xmlns:r="http://schemas.openxmlformats.org/officeDocument/2006/relationships" xmlns:p="http://schemas.openxmlformats.org/presentationml/2006/main">
  <p:tag name="NUM" val="9"/>
</p:tagLst>
</file>

<file path=ppt/tags/tag154.xml><?xml version="1.0" encoding="utf-8"?>
<p:tagLst xmlns:a="http://schemas.openxmlformats.org/drawingml/2006/main" xmlns:r="http://schemas.openxmlformats.org/officeDocument/2006/relationships" xmlns:p="http://schemas.openxmlformats.org/presentationml/2006/main">
  <p:tag name="NUM" val="10"/>
</p:tagLst>
</file>

<file path=ppt/tags/tag155.xml><?xml version="1.0" encoding="utf-8"?>
<p:tagLst xmlns:a="http://schemas.openxmlformats.org/drawingml/2006/main" xmlns:r="http://schemas.openxmlformats.org/officeDocument/2006/relationships" xmlns:p="http://schemas.openxmlformats.org/presentationml/2006/main">
  <p:tag name="NUM" val="11"/>
</p:tagLst>
</file>

<file path=ppt/tags/tag156.xml><?xml version="1.0" encoding="utf-8"?>
<p:tagLst xmlns:a="http://schemas.openxmlformats.org/drawingml/2006/main" xmlns:r="http://schemas.openxmlformats.org/officeDocument/2006/relationships" xmlns:p="http://schemas.openxmlformats.org/presentationml/2006/main">
  <p:tag name="NUM" val="12"/>
</p:tagLst>
</file>

<file path=ppt/tags/tag157.xml><?xml version="1.0" encoding="utf-8"?>
<p:tagLst xmlns:a="http://schemas.openxmlformats.org/drawingml/2006/main" xmlns:r="http://schemas.openxmlformats.org/officeDocument/2006/relationships" xmlns:p="http://schemas.openxmlformats.org/presentationml/2006/main">
  <p:tag name="NUM" val="13"/>
</p:tagLst>
</file>

<file path=ppt/tags/tag158.xml><?xml version="1.0" encoding="utf-8"?>
<p:tagLst xmlns:a="http://schemas.openxmlformats.org/drawingml/2006/main" xmlns:r="http://schemas.openxmlformats.org/officeDocument/2006/relationships" xmlns:p="http://schemas.openxmlformats.org/presentationml/2006/main">
  <p:tag name="NUM" val="1"/>
</p:tagLst>
</file>

<file path=ppt/tags/tag159.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7"/>
</p:tagLst>
</file>

<file path=ppt/tags/tag160.xml><?xml version="1.0" encoding="utf-8"?>
<p:tagLst xmlns:a="http://schemas.openxmlformats.org/drawingml/2006/main" xmlns:r="http://schemas.openxmlformats.org/officeDocument/2006/relationships" xmlns:p="http://schemas.openxmlformats.org/presentationml/2006/main">
  <p:tag name="NUM" val="3"/>
</p:tagLst>
</file>

<file path=ppt/tags/tag161.xml><?xml version="1.0" encoding="utf-8"?>
<p:tagLst xmlns:a="http://schemas.openxmlformats.org/drawingml/2006/main" xmlns:r="http://schemas.openxmlformats.org/officeDocument/2006/relationships" xmlns:p="http://schemas.openxmlformats.org/presentationml/2006/main">
  <p:tag name="NUM" val="4"/>
</p:tagLst>
</file>

<file path=ppt/tags/tag162.xml><?xml version="1.0" encoding="utf-8"?>
<p:tagLst xmlns:a="http://schemas.openxmlformats.org/drawingml/2006/main" xmlns:r="http://schemas.openxmlformats.org/officeDocument/2006/relationships" xmlns:p="http://schemas.openxmlformats.org/presentationml/2006/main">
  <p:tag name="NUM" val="5"/>
</p:tagLst>
</file>

<file path=ppt/tags/tag163.xml><?xml version="1.0" encoding="utf-8"?>
<p:tagLst xmlns:a="http://schemas.openxmlformats.org/drawingml/2006/main" xmlns:r="http://schemas.openxmlformats.org/officeDocument/2006/relationships" xmlns:p="http://schemas.openxmlformats.org/presentationml/2006/main">
  <p:tag name="NUM" val="6"/>
</p:tagLst>
</file>

<file path=ppt/tags/tag164.xml><?xml version="1.0" encoding="utf-8"?>
<p:tagLst xmlns:a="http://schemas.openxmlformats.org/drawingml/2006/main" xmlns:r="http://schemas.openxmlformats.org/officeDocument/2006/relationships" xmlns:p="http://schemas.openxmlformats.org/presentationml/2006/main">
  <p:tag name="NUM" val="7"/>
</p:tagLst>
</file>

<file path=ppt/tags/tag165.xml><?xml version="1.0" encoding="utf-8"?>
<p:tagLst xmlns:a="http://schemas.openxmlformats.org/drawingml/2006/main" xmlns:r="http://schemas.openxmlformats.org/officeDocument/2006/relationships" xmlns:p="http://schemas.openxmlformats.org/presentationml/2006/main">
  <p:tag name="NUM" val="8"/>
</p:tagLst>
</file>

<file path=ppt/tags/tag166.xml><?xml version="1.0" encoding="utf-8"?>
<p:tagLst xmlns:a="http://schemas.openxmlformats.org/drawingml/2006/main" xmlns:r="http://schemas.openxmlformats.org/officeDocument/2006/relationships" xmlns:p="http://schemas.openxmlformats.org/presentationml/2006/main">
  <p:tag name="NUM" val="9"/>
</p:tagLst>
</file>

<file path=ppt/tags/tag167.xml><?xml version="1.0" encoding="utf-8"?>
<p:tagLst xmlns:a="http://schemas.openxmlformats.org/drawingml/2006/main" xmlns:r="http://schemas.openxmlformats.org/officeDocument/2006/relationships" xmlns:p="http://schemas.openxmlformats.org/presentationml/2006/main">
  <p:tag name="NUM" val="10"/>
</p:tagLst>
</file>

<file path=ppt/tags/tag168.xml><?xml version="1.0" encoding="utf-8"?>
<p:tagLst xmlns:a="http://schemas.openxmlformats.org/drawingml/2006/main" xmlns:r="http://schemas.openxmlformats.org/officeDocument/2006/relationships" xmlns:p="http://schemas.openxmlformats.org/presentationml/2006/main">
  <p:tag name="NUM" val="11"/>
</p:tagLst>
</file>

<file path=ppt/tags/tag169.xml><?xml version="1.0" encoding="utf-8"?>
<p:tagLst xmlns:a="http://schemas.openxmlformats.org/drawingml/2006/main" xmlns:r="http://schemas.openxmlformats.org/officeDocument/2006/relationships" xmlns:p="http://schemas.openxmlformats.org/presentationml/2006/main">
  <p:tag name="NUM" val="12"/>
</p:tagLst>
</file>

<file path=ppt/tags/tag17.xml><?xml version="1.0" encoding="utf-8"?>
<p:tagLst xmlns:a="http://schemas.openxmlformats.org/drawingml/2006/main" xmlns:r="http://schemas.openxmlformats.org/officeDocument/2006/relationships" xmlns:p="http://schemas.openxmlformats.org/presentationml/2006/main">
  <p:tag name="NUM" val="8"/>
</p:tagLst>
</file>

<file path=ppt/tags/tag170.xml><?xml version="1.0" encoding="utf-8"?>
<p:tagLst xmlns:a="http://schemas.openxmlformats.org/drawingml/2006/main" xmlns:r="http://schemas.openxmlformats.org/officeDocument/2006/relationships" xmlns:p="http://schemas.openxmlformats.org/presentationml/2006/main">
  <p:tag name="NUM" val="13"/>
</p:tagLst>
</file>

<file path=ppt/tags/tag171.xml><?xml version="1.0" encoding="utf-8"?>
<p:tagLst xmlns:a="http://schemas.openxmlformats.org/drawingml/2006/main" xmlns:r="http://schemas.openxmlformats.org/officeDocument/2006/relationships" xmlns:p="http://schemas.openxmlformats.org/presentationml/2006/main">
  <p:tag name="NUM" val="14"/>
</p:tagLst>
</file>

<file path=ppt/tags/tag172.xml><?xml version="1.0" encoding="utf-8"?>
<p:tagLst xmlns:a="http://schemas.openxmlformats.org/drawingml/2006/main" xmlns:r="http://schemas.openxmlformats.org/officeDocument/2006/relationships" xmlns:p="http://schemas.openxmlformats.org/presentationml/2006/main">
  <p:tag name="NUM" val="15"/>
</p:tagLst>
</file>

<file path=ppt/tags/tag173.xml><?xml version="1.0" encoding="utf-8"?>
<p:tagLst xmlns:a="http://schemas.openxmlformats.org/drawingml/2006/main" xmlns:r="http://schemas.openxmlformats.org/officeDocument/2006/relationships" xmlns:p="http://schemas.openxmlformats.org/presentationml/2006/main">
  <p:tag name="NUM" val="16"/>
</p:tagLst>
</file>

<file path=ppt/tags/tag174.xml><?xml version="1.0" encoding="utf-8"?>
<p:tagLst xmlns:a="http://schemas.openxmlformats.org/drawingml/2006/main" xmlns:r="http://schemas.openxmlformats.org/officeDocument/2006/relationships" xmlns:p="http://schemas.openxmlformats.org/presentationml/2006/main">
  <p:tag name="NUM" val="17"/>
</p:tagLst>
</file>

<file path=ppt/tags/tag175.xml><?xml version="1.0" encoding="utf-8"?>
<p:tagLst xmlns:a="http://schemas.openxmlformats.org/drawingml/2006/main" xmlns:r="http://schemas.openxmlformats.org/officeDocument/2006/relationships" xmlns:p="http://schemas.openxmlformats.org/presentationml/2006/main">
  <p:tag name="NUM" val="18"/>
</p:tagLst>
</file>

<file path=ppt/tags/tag176.xml><?xml version="1.0" encoding="utf-8"?>
<p:tagLst xmlns:a="http://schemas.openxmlformats.org/drawingml/2006/main" xmlns:r="http://schemas.openxmlformats.org/officeDocument/2006/relationships" xmlns:p="http://schemas.openxmlformats.org/presentationml/2006/main">
  <p:tag name="NUM" val="1"/>
</p:tagLst>
</file>

<file path=ppt/tags/tag177.xml><?xml version="1.0" encoding="utf-8"?>
<p:tagLst xmlns:a="http://schemas.openxmlformats.org/drawingml/2006/main" xmlns:r="http://schemas.openxmlformats.org/officeDocument/2006/relationships" xmlns:p="http://schemas.openxmlformats.org/presentationml/2006/main">
  <p:tag name="NUM" val="2"/>
</p:tagLst>
</file>

<file path=ppt/tags/tag178.xml><?xml version="1.0" encoding="utf-8"?>
<p:tagLst xmlns:a="http://schemas.openxmlformats.org/drawingml/2006/main" xmlns:r="http://schemas.openxmlformats.org/officeDocument/2006/relationships" xmlns:p="http://schemas.openxmlformats.org/presentationml/2006/main">
  <p:tag name="NUM" val="3"/>
</p:tagLst>
</file>

<file path=ppt/tags/tag179.xml><?xml version="1.0" encoding="utf-8"?>
<p:tagLst xmlns:a="http://schemas.openxmlformats.org/drawingml/2006/main" xmlns:r="http://schemas.openxmlformats.org/officeDocument/2006/relationships" xmlns:p="http://schemas.openxmlformats.org/presentationml/2006/main">
  <p:tag name="NUM" val="4"/>
</p:tagLst>
</file>

<file path=ppt/tags/tag18.xml><?xml version="1.0" encoding="utf-8"?>
<p:tagLst xmlns:a="http://schemas.openxmlformats.org/drawingml/2006/main" xmlns:r="http://schemas.openxmlformats.org/officeDocument/2006/relationships" xmlns:p="http://schemas.openxmlformats.org/presentationml/2006/main">
  <p:tag name="NUM" val="9"/>
</p:tagLst>
</file>

<file path=ppt/tags/tag180.xml><?xml version="1.0" encoding="utf-8"?>
<p:tagLst xmlns:a="http://schemas.openxmlformats.org/drawingml/2006/main" xmlns:r="http://schemas.openxmlformats.org/officeDocument/2006/relationships" xmlns:p="http://schemas.openxmlformats.org/presentationml/2006/main">
  <p:tag name="NUM" val="5"/>
</p:tagLst>
</file>

<file path=ppt/tags/tag181.xml><?xml version="1.0" encoding="utf-8"?>
<p:tagLst xmlns:a="http://schemas.openxmlformats.org/drawingml/2006/main" xmlns:r="http://schemas.openxmlformats.org/officeDocument/2006/relationships" xmlns:p="http://schemas.openxmlformats.org/presentationml/2006/main">
  <p:tag name="NUM" val="6"/>
</p:tagLst>
</file>

<file path=ppt/tags/tag182.xml><?xml version="1.0" encoding="utf-8"?>
<p:tagLst xmlns:a="http://schemas.openxmlformats.org/drawingml/2006/main" xmlns:r="http://schemas.openxmlformats.org/officeDocument/2006/relationships" xmlns:p="http://schemas.openxmlformats.org/presentationml/2006/main">
  <p:tag name="NUM" val="7"/>
</p:tagLst>
</file>

<file path=ppt/tags/tag183.xml><?xml version="1.0" encoding="utf-8"?>
<p:tagLst xmlns:a="http://schemas.openxmlformats.org/drawingml/2006/main" xmlns:r="http://schemas.openxmlformats.org/officeDocument/2006/relationships" xmlns:p="http://schemas.openxmlformats.org/presentationml/2006/main">
  <p:tag name="NUM" val="8"/>
</p:tagLst>
</file>

<file path=ppt/tags/tag184.xml><?xml version="1.0" encoding="utf-8"?>
<p:tagLst xmlns:a="http://schemas.openxmlformats.org/drawingml/2006/main" xmlns:r="http://schemas.openxmlformats.org/officeDocument/2006/relationships" xmlns:p="http://schemas.openxmlformats.org/presentationml/2006/main">
  <p:tag name="NUM" val="9"/>
</p:tagLst>
</file>

<file path=ppt/tags/tag185.xml><?xml version="1.0" encoding="utf-8"?>
<p:tagLst xmlns:a="http://schemas.openxmlformats.org/drawingml/2006/main" xmlns:r="http://schemas.openxmlformats.org/officeDocument/2006/relationships" xmlns:p="http://schemas.openxmlformats.org/presentationml/2006/main">
  <p:tag name="NUM" val="10"/>
</p:tagLst>
</file>

<file path=ppt/tags/tag186.xml><?xml version="1.0" encoding="utf-8"?>
<p:tagLst xmlns:a="http://schemas.openxmlformats.org/drawingml/2006/main" xmlns:r="http://schemas.openxmlformats.org/officeDocument/2006/relationships" xmlns:p="http://schemas.openxmlformats.org/presentationml/2006/main">
  <p:tag name="NUM" val="11"/>
</p:tagLst>
</file>

<file path=ppt/tags/tag187.xml><?xml version="1.0" encoding="utf-8"?>
<p:tagLst xmlns:a="http://schemas.openxmlformats.org/drawingml/2006/main" xmlns:r="http://schemas.openxmlformats.org/officeDocument/2006/relationships" xmlns:p="http://schemas.openxmlformats.org/presentationml/2006/main">
  <p:tag name="NUM" val="12"/>
</p:tagLst>
</file>

<file path=ppt/tags/tag188.xml><?xml version="1.0" encoding="utf-8"?>
<p:tagLst xmlns:a="http://schemas.openxmlformats.org/drawingml/2006/main" xmlns:r="http://schemas.openxmlformats.org/officeDocument/2006/relationships" xmlns:p="http://schemas.openxmlformats.org/presentationml/2006/main">
  <p:tag name="NUM" val="13"/>
</p:tagLst>
</file>

<file path=ppt/tags/tag189.xml><?xml version="1.0" encoding="utf-8"?>
<p:tagLst xmlns:a="http://schemas.openxmlformats.org/drawingml/2006/main" xmlns:r="http://schemas.openxmlformats.org/officeDocument/2006/relationships" xmlns:p="http://schemas.openxmlformats.org/presentationml/2006/main">
  <p:tag name="NUM" val="14"/>
</p:tagLst>
</file>

<file path=ppt/tags/tag19.xml><?xml version="1.0" encoding="utf-8"?>
<p:tagLst xmlns:a="http://schemas.openxmlformats.org/drawingml/2006/main" xmlns:r="http://schemas.openxmlformats.org/officeDocument/2006/relationships" xmlns:p="http://schemas.openxmlformats.org/presentationml/2006/main">
  <p:tag name="NUM" val="10"/>
</p:tagLst>
</file>

<file path=ppt/tags/tag190.xml><?xml version="1.0" encoding="utf-8"?>
<p:tagLst xmlns:a="http://schemas.openxmlformats.org/drawingml/2006/main" xmlns:r="http://schemas.openxmlformats.org/officeDocument/2006/relationships" xmlns:p="http://schemas.openxmlformats.org/presentationml/2006/main">
  <p:tag name="NUM" val="1"/>
</p:tagLst>
</file>

<file path=ppt/tags/tag191.xml><?xml version="1.0" encoding="utf-8"?>
<p:tagLst xmlns:a="http://schemas.openxmlformats.org/drawingml/2006/main" xmlns:r="http://schemas.openxmlformats.org/officeDocument/2006/relationships" xmlns:p="http://schemas.openxmlformats.org/presentationml/2006/main">
  <p:tag name="NUM" val="2"/>
</p:tagLst>
</file>

<file path=ppt/tags/tag192.xml><?xml version="1.0" encoding="utf-8"?>
<p:tagLst xmlns:a="http://schemas.openxmlformats.org/drawingml/2006/main" xmlns:r="http://schemas.openxmlformats.org/officeDocument/2006/relationships" xmlns:p="http://schemas.openxmlformats.org/presentationml/2006/main">
  <p:tag name="NUM" val="3"/>
</p:tagLst>
</file>

<file path=ppt/tags/tag193.xml><?xml version="1.0" encoding="utf-8"?>
<p:tagLst xmlns:a="http://schemas.openxmlformats.org/drawingml/2006/main" xmlns:r="http://schemas.openxmlformats.org/officeDocument/2006/relationships" xmlns:p="http://schemas.openxmlformats.org/presentationml/2006/main">
  <p:tag name="NUM" val="4"/>
</p:tagLst>
</file>

<file path=ppt/tags/tag194.xml><?xml version="1.0" encoding="utf-8"?>
<p:tagLst xmlns:a="http://schemas.openxmlformats.org/drawingml/2006/main" xmlns:r="http://schemas.openxmlformats.org/officeDocument/2006/relationships" xmlns:p="http://schemas.openxmlformats.org/presentationml/2006/main">
  <p:tag name="NUM" val="5"/>
</p:tagLst>
</file>

<file path=ppt/tags/tag195.xml><?xml version="1.0" encoding="utf-8"?>
<p:tagLst xmlns:a="http://schemas.openxmlformats.org/drawingml/2006/main" xmlns:r="http://schemas.openxmlformats.org/officeDocument/2006/relationships" xmlns:p="http://schemas.openxmlformats.org/presentationml/2006/main">
  <p:tag name="NUM" val="1"/>
</p:tagLst>
</file>

<file path=ppt/tags/tag196.xml><?xml version="1.0" encoding="utf-8"?>
<p:tagLst xmlns:a="http://schemas.openxmlformats.org/drawingml/2006/main" xmlns:r="http://schemas.openxmlformats.org/officeDocument/2006/relationships" xmlns:p="http://schemas.openxmlformats.org/presentationml/2006/main">
  <p:tag name="NUM" val="2"/>
</p:tagLst>
</file>

<file path=ppt/tags/tag197.xml><?xml version="1.0" encoding="utf-8"?>
<p:tagLst xmlns:a="http://schemas.openxmlformats.org/drawingml/2006/main" xmlns:r="http://schemas.openxmlformats.org/officeDocument/2006/relationships" xmlns:p="http://schemas.openxmlformats.org/presentationml/2006/main">
  <p:tag name="NUM" val="3"/>
</p:tagLst>
</file>

<file path=ppt/tags/tag198.xml><?xml version="1.0" encoding="utf-8"?>
<p:tagLst xmlns:a="http://schemas.openxmlformats.org/drawingml/2006/main" xmlns:r="http://schemas.openxmlformats.org/officeDocument/2006/relationships" xmlns:p="http://schemas.openxmlformats.org/presentationml/2006/main">
  <p:tag name="NUM" val="4"/>
</p:tagLst>
</file>

<file path=ppt/tags/tag199.xml><?xml version="1.0" encoding="utf-8"?>
<p:tagLst xmlns:a="http://schemas.openxmlformats.org/drawingml/2006/main" xmlns:r="http://schemas.openxmlformats.org/officeDocument/2006/relationships" xmlns:p="http://schemas.openxmlformats.org/presentationml/2006/main">
  <p:tag name="NUM" val="5"/>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1"/>
</p:tagLst>
</file>

<file path=ppt/tags/tag200.xml><?xml version="1.0" encoding="utf-8"?>
<p:tagLst xmlns:a="http://schemas.openxmlformats.org/drawingml/2006/main" xmlns:r="http://schemas.openxmlformats.org/officeDocument/2006/relationships" xmlns:p="http://schemas.openxmlformats.org/presentationml/2006/main">
  <p:tag name="NUM" val="6"/>
</p:tagLst>
</file>

<file path=ppt/tags/tag201.xml><?xml version="1.0" encoding="utf-8"?>
<p:tagLst xmlns:a="http://schemas.openxmlformats.org/drawingml/2006/main" xmlns:r="http://schemas.openxmlformats.org/officeDocument/2006/relationships" xmlns:p="http://schemas.openxmlformats.org/presentationml/2006/main">
  <p:tag name="NUM" val="1"/>
</p:tagLst>
</file>

<file path=ppt/tags/tag202.xml><?xml version="1.0" encoding="utf-8"?>
<p:tagLst xmlns:a="http://schemas.openxmlformats.org/drawingml/2006/main" xmlns:r="http://schemas.openxmlformats.org/officeDocument/2006/relationships" xmlns:p="http://schemas.openxmlformats.org/presentationml/2006/main">
  <p:tag name="NUM" val="2"/>
</p:tagLst>
</file>

<file path=ppt/tags/tag203.xml><?xml version="1.0" encoding="utf-8"?>
<p:tagLst xmlns:a="http://schemas.openxmlformats.org/drawingml/2006/main" xmlns:r="http://schemas.openxmlformats.org/officeDocument/2006/relationships" xmlns:p="http://schemas.openxmlformats.org/presentationml/2006/main">
  <p:tag name="NUM" val="3"/>
</p:tagLst>
</file>

<file path=ppt/tags/tag204.xml><?xml version="1.0" encoding="utf-8"?>
<p:tagLst xmlns:a="http://schemas.openxmlformats.org/drawingml/2006/main" xmlns:r="http://schemas.openxmlformats.org/officeDocument/2006/relationships" xmlns:p="http://schemas.openxmlformats.org/presentationml/2006/main">
  <p:tag name="NUM" val="4"/>
</p:tagLst>
</file>

<file path=ppt/tags/tag205.xml><?xml version="1.0" encoding="utf-8"?>
<p:tagLst xmlns:a="http://schemas.openxmlformats.org/drawingml/2006/main" xmlns:r="http://schemas.openxmlformats.org/officeDocument/2006/relationships" xmlns:p="http://schemas.openxmlformats.org/presentationml/2006/main">
  <p:tag name="NUM" val="1"/>
</p:tagLst>
</file>

<file path=ppt/tags/tag206.xml><?xml version="1.0" encoding="utf-8"?>
<p:tagLst xmlns:a="http://schemas.openxmlformats.org/drawingml/2006/main" xmlns:r="http://schemas.openxmlformats.org/officeDocument/2006/relationships" xmlns:p="http://schemas.openxmlformats.org/presentationml/2006/main">
  <p:tag name="NUM" val="2"/>
</p:tagLst>
</file>

<file path=ppt/tags/tag207.xml><?xml version="1.0" encoding="utf-8"?>
<p:tagLst xmlns:a="http://schemas.openxmlformats.org/drawingml/2006/main" xmlns:r="http://schemas.openxmlformats.org/officeDocument/2006/relationships" xmlns:p="http://schemas.openxmlformats.org/presentationml/2006/main">
  <p:tag name="NUM" val="3"/>
</p:tagLst>
</file>

<file path=ppt/tags/tag208.xml><?xml version="1.0" encoding="utf-8"?>
<p:tagLst xmlns:a="http://schemas.openxmlformats.org/drawingml/2006/main" xmlns:r="http://schemas.openxmlformats.org/officeDocument/2006/relationships" xmlns:p="http://schemas.openxmlformats.org/presentationml/2006/main">
  <p:tag name="NUM" val="4"/>
</p:tagLst>
</file>

<file path=ppt/tags/tag209.xml><?xml version="1.0" encoding="utf-8"?>
<p:tagLst xmlns:a="http://schemas.openxmlformats.org/drawingml/2006/main" xmlns:r="http://schemas.openxmlformats.org/officeDocument/2006/relationships" xmlns:p="http://schemas.openxmlformats.org/presentationml/2006/main">
  <p:tag name="NUM" val="5"/>
</p:tagLst>
</file>

<file path=ppt/tags/tag21.xml><?xml version="1.0" encoding="utf-8"?>
<p:tagLst xmlns:a="http://schemas.openxmlformats.org/drawingml/2006/main" xmlns:r="http://schemas.openxmlformats.org/officeDocument/2006/relationships" xmlns:p="http://schemas.openxmlformats.org/presentationml/2006/main">
  <p:tag name="NUM" val="2"/>
</p:tagLst>
</file>

<file path=ppt/tags/tag210.xml><?xml version="1.0" encoding="utf-8"?>
<p:tagLst xmlns:a="http://schemas.openxmlformats.org/drawingml/2006/main" xmlns:r="http://schemas.openxmlformats.org/officeDocument/2006/relationships" xmlns:p="http://schemas.openxmlformats.org/presentationml/2006/main">
  <p:tag name="NUM" val="1"/>
</p:tagLst>
</file>

<file path=ppt/tags/tag211.xml><?xml version="1.0" encoding="utf-8"?>
<p:tagLst xmlns:a="http://schemas.openxmlformats.org/drawingml/2006/main" xmlns:r="http://schemas.openxmlformats.org/officeDocument/2006/relationships" xmlns:p="http://schemas.openxmlformats.org/presentationml/2006/main">
  <p:tag name="NUM" val="2"/>
</p:tagLst>
</file>

<file path=ppt/tags/tag212.xml><?xml version="1.0" encoding="utf-8"?>
<p:tagLst xmlns:a="http://schemas.openxmlformats.org/drawingml/2006/main" xmlns:r="http://schemas.openxmlformats.org/officeDocument/2006/relationships" xmlns:p="http://schemas.openxmlformats.org/presentationml/2006/main">
  <p:tag name="NUM" val="3"/>
</p:tagLst>
</file>

<file path=ppt/tags/tag213.xml><?xml version="1.0" encoding="utf-8"?>
<p:tagLst xmlns:a="http://schemas.openxmlformats.org/drawingml/2006/main" xmlns:r="http://schemas.openxmlformats.org/officeDocument/2006/relationships" xmlns:p="http://schemas.openxmlformats.org/presentationml/2006/main">
  <p:tag name="NUM" val="4"/>
</p:tagLst>
</file>

<file path=ppt/tags/tag214.xml><?xml version="1.0" encoding="utf-8"?>
<p:tagLst xmlns:a="http://schemas.openxmlformats.org/drawingml/2006/main" xmlns:r="http://schemas.openxmlformats.org/officeDocument/2006/relationships" xmlns:p="http://schemas.openxmlformats.org/presentationml/2006/main">
  <p:tag name="NUM" val="5"/>
</p:tagLst>
</file>

<file path=ppt/tags/tag215.xml><?xml version="1.0" encoding="utf-8"?>
<p:tagLst xmlns:a="http://schemas.openxmlformats.org/drawingml/2006/main" xmlns:r="http://schemas.openxmlformats.org/officeDocument/2006/relationships" xmlns:p="http://schemas.openxmlformats.org/presentationml/2006/main">
  <p:tag name="NUM" val="1"/>
</p:tagLst>
</file>

<file path=ppt/tags/tag216.xml><?xml version="1.0" encoding="utf-8"?>
<p:tagLst xmlns:a="http://schemas.openxmlformats.org/drawingml/2006/main" xmlns:r="http://schemas.openxmlformats.org/officeDocument/2006/relationships" xmlns:p="http://schemas.openxmlformats.org/presentationml/2006/main">
  <p:tag name="NUM" val="2"/>
</p:tagLst>
</file>

<file path=ppt/tags/tag217.xml><?xml version="1.0" encoding="utf-8"?>
<p:tagLst xmlns:a="http://schemas.openxmlformats.org/drawingml/2006/main" xmlns:r="http://schemas.openxmlformats.org/officeDocument/2006/relationships" xmlns:p="http://schemas.openxmlformats.org/presentationml/2006/main">
  <p:tag name="NUM" val="3"/>
</p:tagLst>
</file>

<file path=ppt/tags/tag218.xml><?xml version="1.0" encoding="utf-8"?>
<p:tagLst xmlns:a="http://schemas.openxmlformats.org/drawingml/2006/main" xmlns:r="http://schemas.openxmlformats.org/officeDocument/2006/relationships" xmlns:p="http://schemas.openxmlformats.org/presentationml/2006/main">
  <p:tag name="NUM" val="4"/>
</p:tagLst>
</file>

<file path=ppt/tags/tag219.xml><?xml version="1.0" encoding="utf-8"?>
<p:tagLst xmlns:a="http://schemas.openxmlformats.org/drawingml/2006/main" xmlns:r="http://schemas.openxmlformats.org/officeDocument/2006/relationships" xmlns:p="http://schemas.openxmlformats.org/presentationml/2006/main">
  <p:tag name="NUM" val="5"/>
</p:tagLst>
</file>

<file path=ppt/tags/tag22.xml><?xml version="1.0" encoding="utf-8"?>
<p:tagLst xmlns:a="http://schemas.openxmlformats.org/drawingml/2006/main" xmlns:r="http://schemas.openxmlformats.org/officeDocument/2006/relationships" xmlns:p="http://schemas.openxmlformats.org/presentationml/2006/main">
  <p:tag name="NUM" val="3"/>
</p:tagLst>
</file>

<file path=ppt/tags/tag220.xml><?xml version="1.0" encoding="utf-8"?>
<p:tagLst xmlns:a="http://schemas.openxmlformats.org/drawingml/2006/main" xmlns:r="http://schemas.openxmlformats.org/officeDocument/2006/relationships" xmlns:p="http://schemas.openxmlformats.org/presentationml/2006/main">
  <p:tag name="NUM" val="1"/>
</p:tagLst>
</file>

<file path=ppt/tags/tag221.xml><?xml version="1.0" encoding="utf-8"?>
<p:tagLst xmlns:a="http://schemas.openxmlformats.org/drawingml/2006/main" xmlns:r="http://schemas.openxmlformats.org/officeDocument/2006/relationships" xmlns:p="http://schemas.openxmlformats.org/presentationml/2006/main">
  <p:tag name="NUM" val="2"/>
</p:tagLst>
</file>

<file path=ppt/tags/tag222.xml><?xml version="1.0" encoding="utf-8"?>
<p:tagLst xmlns:a="http://schemas.openxmlformats.org/drawingml/2006/main" xmlns:r="http://schemas.openxmlformats.org/officeDocument/2006/relationships" xmlns:p="http://schemas.openxmlformats.org/presentationml/2006/main">
  <p:tag name="NUM" val="3"/>
</p:tagLst>
</file>

<file path=ppt/tags/tag223.xml><?xml version="1.0" encoding="utf-8"?>
<p:tagLst xmlns:a="http://schemas.openxmlformats.org/drawingml/2006/main" xmlns:r="http://schemas.openxmlformats.org/officeDocument/2006/relationships" xmlns:p="http://schemas.openxmlformats.org/presentationml/2006/main">
  <p:tag name="NUM" val="4"/>
</p:tagLst>
</file>

<file path=ppt/tags/tag224.xml><?xml version="1.0" encoding="utf-8"?>
<p:tagLst xmlns:a="http://schemas.openxmlformats.org/drawingml/2006/main" xmlns:r="http://schemas.openxmlformats.org/officeDocument/2006/relationships" xmlns:p="http://schemas.openxmlformats.org/presentationml/2006/main">
  <p:tag name="NUM" val="5"/>
</p:tagLst>
</file>

<file path=ppt/tags/tag225.xml><?xml version="1.0" encoding="utf-8"?>
<p:tagLst xmlns:a="http://schemas.openxmlformats.org/drawingml/2006/main" xmlns:r="http://schemas.openxmlformats.org/officeDocument/2006/relationships" xmlns:p="http://schemas.openxmlformats.org/presentationml/2006/main">
  <p:tag name="NUM" val="6"/>
</p:tagLst>
</file>

<file path=ppt/tags/tag226.xml><?xml version="1.0" encoding="utf-8"?>
<p:tagLst xmlns:a="http://schemas.openxmlformats.org/drawingml/2006/main" xmlns:r="http://schemas.openxmlformats.org/officeDocument/2006/relationships" xmlns:p="http://schemas.openxmlformats.org/presentationml/2006/main">
  <p:tag name="NUM" val="7"/>
</p:tagLst>
</file>

<file path=ppt/tags/tag227.xml><?xml version="1.0" encoding="utf-8"?>
<p:tagLst xmlns:a="http://schemas.openxmlformats.org/drawingml/2006/main" xmlns:r="http://schemas.openxmlformats.org/officeDocument/2006/relationships" xmlns:p="http://schemas.openxmlformats.org/presentationml/2006/main">
  <p:tag name="NUM" val="8"/>
</p:tagLst>
</file>

<file path=ppt/tags/tag228.xml><?xml version="1.0" encoding="utf-8"?>
<p:tagLst xmlns:a="http://schemas.openxmlformats.org/drawingml/2006/main" xmlns:r="http://schemas.openxmlformats.org/officeDocument/2006/relationships" xmlns:p="http://schemas.openxmlformats.org/presentationml/2006/main">
  <p:tag name="NUM" val="9"/>
</p:tagLst>
</file>

<file path=ppt/tags/tag229.xml><?xml version="1.0" encoding="utf-8"?>
<p:tagLst xmlns:a="http://schemas.openxmlformats.org/drawingml/2006/main" xmlns:r="http://schemas.openxmlformats.org/officeDocument/2006/relationships" xmlns:p="http://schemas.openxmlformats.org/presentationml/2006/main">
  <p:tag name="NUM" val="10"/>
</p:tagLst>
</file>

<file path=ppt/tags/tag23.xml><?xml version="1.0" encoding="utf-8"?>
<p:tagLst xmlns:a="http://schemas.openxmlformats.org/drawingml/2006/main" xmlns:r="http://schemas.openxmlformats.org/officeDocument/2006/relationships" xmlns:p="http://schemas.openxmlformats.org/presentationml/2006/main">
  <p:tag name="NUM" val="4"/>
</p:tagLst>
</file>

<file path=ppt/tags/tag230.xml><?xml version="1.0" encoding="utf-8"?>
<p:tagLst xmlns:a="http://schemas.openxmlformats.org/drawingml/2006/main" xmlns:r="http://schemas.openxmlformats.org/officeDocument/2006/relationships" xmlns:p="http://schemas.openxmlformats.org/presentationml/2006/main">
  <p:tag name="NUM" val="11"/>
</p:tagLst>
</file>

<file path=ppt/tags/tag231.xml><?xml version="1.0" encoding="utf-8"?>
<p:tagLst xmlns:a="http://schemas.openxmlformats.org/drawingml/2006/main" xmlns:r="http://schemas.openxmlformats.org/officeDocument/2006/relationships" xmlns:p="http://schemas.openxmlformats.org/presentationml/2006/main">
  <p:tag name="NUM" val="12"/>
</p:tagLst>
</file>

<file path=ppt/tags/tag232.xml><?xml version="1.0" encoding="utf-8"?>
<p:tagLst xmlns:a="http://schemas.openxmlformats.org/drawingml/2006/main" xmlns:r="http://schemas.openxmlformats.org/officeDocument/2006/relationships" xmlns:p="http://schemas.openxmlformats.org/presentationml/2006/main">
  <p:tag name="NUM" val="13"/>
</p:tagLst>
</file>

<file path=ppt/tags/tag233.xml><?xml version="1.0" encoding="utf-8"?>
<p:tagLst xmlns:a="http://schemas.openxmlformats.org/drawingml/2006/main" xmlns:r="http://schemas.openxmlformats.org/officeDocument/2006/relationships" xmlns:p="http://schemas.openxmlformats.org/presentationml/2006/main">
  <p:tag name="NUM" val="14"/>
</p:tagLst>
</file>

<file path=ppt/tags/tag234.xml><?xml version="1.0" encoding="utf-8"?>
<p:tagLst xmlns:a="http://schemas.openxmlformats.org/drawingml/2006/main" xmlns:r="http://schemas.openxmlformats.org/officeDocument/2006/relationships" xmlns:p="http://schemas.openxmlformats.org/presentationml/2006/main">
  <p:tag name="NUM" val="1"/>
</p:tagLst>
</file>

<file path=ppt/tags/tag235.xml><?xml version="1.0" encoding="utf-8"?>
<p:tagLst xmlns:a="http://schemas.openxmlformats.org/drawingml/2006/main" xmlns:r="http://schemas.openxmlformats.org/officeDocument/2006/relationships" xmlns:p="http://schemas.openxmlformats.org/presentationml/2006/main">
  <p:tag name="NUM" val="2"/>
</p:tagLst>
</file>

<file path=ppt/tags/tag236.xml><?xml version="1.0" encoding="utf-8"?>
<p:tagLst xmlns:a="http://schemas.openxmlformats.org/drawingml/2006/main" xmlns:r="http://schemas.openxmlformats.org/officeDocument/2006/relationships" xmlns:p="http://schemas.openxmlformats.org/presentationml/2006/main">
  <p:tag name="NUM" val="3"/>
</p:tagLst>
</file>

<file path=ppt/tags/tag237.xml><?xml version="1.0" encoding="utf-8"?>
<p:tagLst xmlns:a="http://schemas.openxmlformats.org/drawingml/2006/main" xmlns:r="http://schemas.openxmlformats.org/officeDocument/2006/relationships" xmlns:p="http://schemas.openxmlformats.org/presentationml/2006/main">
  <p:tag name="NUM" val="4"/>
</p:tagLst>
</file>

<file path=ppt/tags/tag238.xml><?xml version="1.0" encoding="utf-8"?>
<p:tagLst xmlns:a="http://schemas.openxmlformats.org/drawingml/2006/main" xmlns:r="http://schemas.openxmlformats.org/officeDocument/2006/relationships" xmlns:p="http://schemas.openxmlformats.org/presentationml/2006/main">
  <p:tag name="NUM" val="5"/>
</p:tagLst>
</file>

<file path=ppt/tags/tag239.xml><?xml version="1.0" encoding="utf-8"?>
<p:tagLst xmlns:a="http://schemas.openxmlformats.org/drawingml/2006/main" xmlns:r="http://schemas.openxmlformats.org/officeDocument/2006/relationships" xmlns:p="http://schemas.openxmlformats.org/presentationml/2006/main">
  <p:tag name="NUM" val="6"/>
</p:tagLst>
</file>

<file path=ppt/tags/tag24.xml><?xml version="1.0" encoding="utf-8"?>
<p:tagLst xmlns:a="http://schemas.openxmlformats.org/drawingml/2006/main" xmlns:r="http://schemas.openxmlformats.org/officeDocument/2006/relationships" xmlns:p="http://schemas.openxmlformats.org/presentationml/2006/main">
  <p:tag name="NUM" val="5"/>
</p:tagLst>
</file>

<file path=ppt/tags/tag240.xml><?xml version="1.0" encoding="utf-8"?>
<p:tagLst xmlns:a="http://schemas.openxmlformats.org/drawingml/2006/main" xmlns:r="http://schemas.openxmlformats.org/officeDocument/2006/relationships" xmlns:p="http://schemas.openxmlformats.org/presentationml/2006/main">
  <p:tag name="NUM" val="7"/>
</p:tagLst>
</file>

<file path=ppt/tags/tag241.xml><?xml version="1.0" encoding="utf-8"?>
<p:tagLst xmlns:a="http://schemas.openxmlformats.org/drawingml/2006/main" xmlns:r="http://schemas.openxmlformats.org/officeDocument/2006/relationships" xmlns:p="http://schemas.openxmlformats.org/presentationml/2006/main">
  <p:tag name="NUM" val="8"/>
</p:tagLst>
</file>

<file path=ppt/tags/tag242.xml><?xml version="1.0" encoding="utf-8"?>
<p:tagLst xmlns:a="http://schemas.openxmlformats.org/drawingml/2006/main" xmlns:r="http://schemas.openxmlformats.org/officeDocument/2006/relationships" xmlns:p="http://schemas.openxmlformats.org/presentationml/2006/main">
  <p:tag name="NUM" val="9"/>
</p:tagLst>
</file>

<file path=ppt/tags/tag243.xml><?xml version="1.0" encoding="utf-8"?>
<p:tagLst xmlns:a="http://schemas.openxmlformats.org/drawingml/2006/main" xmlns:r="http://schemas.openxmlformats.org/officeDocument/2006/relationships" xmlns:p="http://schemas.openxmlformats.org/presentationml/2006/main">
  <p:tag name="NUM" val="10"/>
</p:tagLst>
</file>

<file path=ppt/tags/tag244.xml><?xml version="1.0" encoding="utf-8"?>
<p:tagLst xmlns:a="http://schemas.openxmlformats.org/drawingml/2006/main" xmlns:r="http://schemas.openxmlformats.org/officeDocument/2006/relationships" xmlns:p="http://schemas.openxmlformats.org/presentationml/2006/main">
  <p:tag name="NUM" val="11"/>
</p:tagLst>
</file>

<file path=ppt/tags/tag245.xml><?xml version="1.0" encoding="utf-8"?>
<p:tagLst xmlns:a="http://schemas.openxmlformats.org/drawingml/2006/main" xmlns:r="http://schemas.openxmlformats.org/officeDocument/2006/relationships" xmlns:p="http://schemas.openxmlformats.org/presentationml/2006/main">
  <p:tag name="NUM" val="12"/>
</p:tagLst>
</file>

<file path=ppt/tags/tag246.xml><?xml version="1.0" encoding="utf-8"?>
<p:tagLst xmlns:a="http://schemas.openxmlformats.org/drawingml/2006/main" xmlns:r="http://schemas.openxmlformats.org/officeDocument/2006/relationships" xmlns:p="http://schemas.openxmlformats.org/presentationml/2006/main">
  <p:tag name="NUM" val="13"/>
</p:tagLst>
</file>

<file path=ppt/tags/tag247.xml><?xml version="1.0" encoding="utf-8"?>
<p:tagLst xmlns:a="http://schemas.openxmlformats.org/drawingml/2006/main" xmlns:r="http://schemas.openxmlformats.org/officeDocument/2006/relationships" xmlns:p="http://schemas.openxmlformats.org/presentationml/2006/main">
  <p:tag name="NUM" val="14"/>
</p:tagLst>
</file>

<file path=ppt/tags/tag248.xml><?xml version="1.0" encoding="utf-8"?>
<p:tagLst xmlns:a="http://schemas.openxmlformats.org/drawingml/2006/main" xmlns:r="http://schemas.openxmlformats.org/officeDocument/2006/relationships" xmlns:p="http://schemas.openxmlformats.org/presentationml/2006/main">
  <p:tag name="NUM" val="1"/>
</p:tagLst>
</file>

<file path=ppt/tags/tag249.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50.xml><?xml version="1.0" encoding="utf-8"?>
<p:tagLst xmlns:a="http://schemas.openxmlformats.org/drawingml/2006/main" xmlns:r="http://schemas.openxmlformats.org/officeDocument/2006/relationships" xmlns:p="http://schemas.openxmlformats.org/presentationml/2006/main">
  <p:tag name="NUM" val="3"/>
</p:tagLst>
</file>

<file path=ppt/tags/tag251.xml><?xml version="1.0" encoding="utf-8"?>
<p:tagLst xmlns:a="http://schemas.openxmlformats.org/drawingml/2006/main" xmlns:r="http://schemas.openxmlformats.org/officeDocument/2006/relationships" xmlns:p="http://schemas.openxmlformats.org/presentationml/2006/main">
  <p:tag name="NUM" val="4"/>
</p:tagLst>
</file>

<file path=ppt/tags/tag252.xml><?xml version="1.0" encoding="utf-8"?>
<p:tagLst xmlns:a="http://schemas.openxmlformats.org/drawingml/2006/main" xmlns:r="http://schemas.openxmlformats.org/officeDocument/2006/relationships" xmlns:p="http://schemas.openxmlformats.org/presentationml/2006/main">
  <p:tag name="NUM" val="5"/>
</p:tagLst>
</file>

<file path=ppt/tags/tag253.xml><?xml version="1.0" encoding="utf-8"?>
<p:tagLst xmlns:a="http://schemas.openxmlformats.org/drawingml/2006/main" xmlns:r="http://schemas.openxmlformats.org/officeDocument/2006/relationships" xmlns:p="http://schemas.openxmlformats.org/presentationml/2006/main">
  <p:tag name="NUM" val="6"/>
</p:tagLst>
</file>

<file path=ppt/tags/tag254.xml><?xml version="1.0" encoding="utf-8"?>
<p:tagLst xmlns:a="http://schemas.openxmlformats.org/drawingml/2006/main" xmlns:r="http://schemas.openxmlformats.org/officeDocument/2006/relationships" xmlns:p="http://schemas.openxmlformats.org/presentationml/2006/main">
  <p:tag name="NUM" val="7"/>
</p:tagLst>
</file>

<file path=ppt/tags/tag255.xml><?xml version="1.0" encoding="utf-8"?>
<p:tagLst xmlns:a="http://schemas.openxmlformats.org/drawingml/2006/main" xmlns:r="http://schemas.openxmlformats.org/officeDocument/2006/relationships" xmlns:p="http://schemas.openxmlformats.org/presentationml/2006/main">
  <p:tag name="NUM" val="8"/>
</p:tagLst>
</file>

<file path=ppt/tags/tag256.xml><?xml version="1.0" encoding="utf-8"?>
<p:tagLst xmlns:a="http://schemas.openxmlformats.org/drawingml/2006/main" xmlns:r="http://schemas.openxmlformats.org/officeDocument/2006/relationships" xmlns:p="http://schemas.openxmlformats.org/presentationml/2006/main">
  <p:tag name="NUM" val="9"/>
</p:tagLst>
</file>

<file path=ppt/tags/tag257.xml><?xml version="1.0" encoding="utf-8"?>
<p:tagLst xmlns:a="http://schemas.openxmlformats.org/drawingml/2006/main" xmlns:r="http://schemas.openxmlformats.org/officeDocument/2006/relationships" xmlns:p="http://schemas.openxmlformats.org/presentationml/2006/main">
  <p:tag name="NUM" val="10"/>
</p:tagLst>
</file>

<file path=ppt/tags/tag258.xml><?xml version="1.0" encoding="utf-8"?>
<p:tagLst xmlns:a="http://schemas.openxmlformats.org/drawingml/2006/main" xmlns:r="http://schemas.openxmlformats.org/officeDocument/2006/relationships" xmlns:p="http://schemas.openxmlformats.org/presentationml/2006/main">
  <p:tag name="NUM" val="11"/>
</p:tagLst>
</file>

<file path=ppt/tags/tag259.xml><?xml version="1.0" encoding="utf-8"?>
<p:tagLst xmlns:a="http://schemas.openxmlformats.org/drawingml/2006/main" xmlns:r="http://schemas.openxmlformats.org/officeDocument/2006/relationships" xmlns:p="http://schemas.openxmlformats.org/presentationml/2006/main">
  <p:tag name="NUM" val="12"/>
</p:tagLst>
</file>

<file path=ppt/tags/tag26.xml><?xml version="1.0" encoding="utf-8"?>
<p:tagLst xmlns:a="http://schemas.openxmlformats.org/drawingml/2006/main" xmlns:r="http://schemas.openxmlformats.org/officeDocument/2006/relationships" xmlns:p="http://schemas.openxmlformats.org/presentationml/2006/main">
  <p:tag name="NUM" val="2"/>
</p:tagLst>
</file>

<file path=ppt/tags/tag260.xml><?xml version="1.0" encoding="utf-8"?>
<p:tagLst xmlns:a="http://schemas.openxmlformats.org/drawingml/2006/main" xmlns:r="http://schemas.openxmlformats.org/officeDocument/2006/relationships" xmlns:p="http://schemas.openxmlformats.org/presentationml/2006/main">
  <p:tag name="NUM" val="13"/>
</p:tagLst>
</file>

<file path=ppt/tags/tag261.xml><?xml version="1.0" encoding="utf-8"?>
<p:tagLst xmlns:a="http://schemas.openxmlformats.org/drawingml/2006/main" xmlns:r="http://schemas.openxmlformats.org/officeDocument/2006/relationships" xmlns:p="http://schemas.openxmlformats.org/presentationml/2006/main">
  <p:tag name="NUM" val="14"/>
</p:tagLst>
</file>

<file path=ppt/tags/tag262.xml><?xml version="1.0" encoding="utf-8"?>
<p:tagLst xmlns:a="http://schemas.openxmlformats.org/drawingml/2006/main" xmlns:r="http://schemas.openxmlformats.org/officeDocument/2006/relationships" xmlns:p="http://schemas.openxmlformats.org/presentationml/2006/main">
  <p:tag name="NUM" val="1"/>
</p:tagLst>
</file>

<file path=ppt/tags/tag263.xml><?xml version="1.0" encoding="utf-8"?>
<p:tagLst xmlns:a="http://schemas.openxmlformats.org/drawingml/2006/main" xmlns:r="http://schemas.openxmlformats.org/officeDocument/2006/relationships" xmlns:p="http://schemas.openxmlformats.org/presentationml/2006/main">
  <p:tag name="NUM" val="2"/>
</p:tagLst>
</file>

<file path=ppt/tags/tag264.xml><?xml version="1.0" encoding="utf-8"?>
<p:tagLst xmlns:a="http://schemas.openxmlformats.org/drawingml/2006/main" xmlns:r="http://schemas.openxmlformats.org/officeDocument/2006/relationships" xmlns:p="http://schemas.openxmlformats.org/presentationml/2006/main">
  <p:tag name="NUM" val="3"/>
</p:tagLst>
</file>

<file path=ppt/tags/tag265.xml><?xml version="1.0" encoding="utf-8"?>
<p:tagLst xmlns:a="http://schemas.openxmlformats.org/drawingml/2006/main" xmlns:r="http://schemas.openxmlformats.org/officeDocument/2006/relationships" xmlns:p="http://schemas.openxmlformats.org/presentationml/2006/main">
  <p:tag name="NUM" val="4"/>
</p:tagLst>
</file>

<file path=ppt/tags/tag266.xml><?xml version="1.0" encoding="utf-8"?>
<p:tagLst xmlns:a="http://schemas.openxmlformats.org/drawingml/2006/main" xmlns:r="http://schemas.openxmlformats.org/officeDocument/2006/relationships" xmlns:p="http://schemas.openxmlformats.org/presentationml/2006/main">
  <p:tag name="NUM" val="5"/>
</p:tagLst>
</file>

<file path=ppt/tags/tag267.xml><?xml version="1.0" encoding="utf-8"?>
<p:tagLst xmlns:a="http://schemas.openxmlformats.org/drawingml/2006/main" xmlns:r="http://schemas.openxmlformats.org/officeDocument/2006/relationships" xmlns:p="http://schemas.openxmlformats.org/presentationml/2006/main">
  <p:tag name="NUM" val="6"/>
</p:tagLst>
</file>

<file path=ppt/tags/tag268.xml><?xml version="1.0" encoding="utf-8"?>
<p:tagLst xmlns:a="http://schemas.openxmlformats.org/drawingml/2006/main" xmlns:r="http://schemas.openxmlformats.org/officeDocument/2006/relationships" xmlns:p="http://schemas.openxmlformats.org/presentationml/2006/main">
  <p:tag name="NUM" val="7"/>
</p:tagLst>
</file>

<file path=ppt/tags/tag269.xml><?xml version="1.0" encoding="utf-8"?>
<p:tagLst xmlns:a="http://schemas.openxmlformats.org/drawingml/2006/main" xmlns:r="http://schemas.openxmlformats.org/officeDocument/2006/relationships" xmlns:p="http://schemas.openxmlformats.org/presentationml/2006/main">
  <p:tag name="NUM" val="8"/>
</p:tagLst>
</file>

<file path=ppt/tags/tag27.xml><?xml version="1.0" encoding="utf-8"?>
<p:tagLst xmlns:a="http://schemas.openxmlformats.org/drawingml/2006/main" xmlns:r="http://schemas.openxmlformats.org/officeDocument/2006/relationships" xmlns:p="http://schemas.openxmlformats.org/presentationml/2006/main">
  <p:tag name="NUM" val="3"/>
</p:tagLst>
</file>

<file path=ppt/tags/tag270.xml><?xml version="1.0" encoding="utf-8"?>
<p:tagLst xmlns:a="http://schemas.openxmlformats.org/drawingml/2006/main" xmlns:r="http://schemas.openxmlformats.org/officeDocument/2006/relationships" xmlns:p="http://schemas.openxmlformats.org/presentationml/2006/main">
  <p:tag name="NUM" val="9"/>
</p:tagLst>
</file>

<file path=ppt/tags/tag271.xml><?xml version="1.0" encoding="utf-8"?>
<p:tagLst xmlns:a="http://schemas.openxmlformats.org/drawingml/2006/main" xmlns:r="http://schemas.openxmlformats.org/officeDocument/2006/relationships" xmlns:p="http://schemas.openxmlformats.org/presentationml/2006/main">
  <p:tag name="NUM" val="10"/>
</p:tagLst>
</file>

<file path=ppt/tags/tag272.xml><?xml version="1.0" encoding="utf-8"?>
<p:tagLst xmlns:a="http://schemas.openxmlformats.org/drawingml/2006/main" xmlns:r="http://schemas.openxmlformats.org/officeDocument/2006/relationships" xmlns:p="http://schemas.openxmlformats.org/presentationml/2006/main">
  <p:tag name="NUM" val="11"/>
</p:tagLst>
</file>

<file path=ppt/tags/tag273.xml><?xml version="1.0" encoding="utf-8"?>
<p:tagLst xmlns:a="http://schemas.openxmlformats.org/drawingml/2006/main" xmlns:r="http://schemas.openxmlformats.org/officeDocument/2006/relationships" xmlns:p="http://schemas.openxmlformats.org/presentationml/2006/main">
  <p:tag name="NUM" val="12"/>
</p:tagLst>
</file>

<file path=ppt/tags/tag274.xml><?xml version="1.0" encoding="utf-8"?>
<p:tagLst xmlns:a="http://schemas.openxmlformats.org/drawingml/2006/main" xmlns:r="http://schemas.openxmlformats.org/officeDocument/2006/relationships" xmlns:p="http://schemas.openxmlformats.org/presentationml/2006/main">
  <p:tag name="NUM" val="13"/>
</p:tagLst>
</file>

<file path=ppt/tags/tag275.xml><?xml version="1.0" encoding="utf-8"?>
<p:tagLst xmlns:a="http://schemas.openxmlformats.org/drawingml/2006/main" xmlns:r="http://schemas.openxmlformats.org/officeDocument/2006/relationships" xmlns:p="http://schemas.openxmlformats.org/presentationml/2006/main">
  <p:tag name="NUM" val="14"/>
</p:tagLst>
</file>

<file path=ppt/tags/tag276.xml><?xml version="1.0" encoding="utf-8"?>
<p:tagLst xmlns:a="http://schemas.openxmlformats.org/drawingml/2006/main" xmlns:r="http://schemas.openxmlformats.org/officeDocument/2006/relationships" xmlns:p="http://schemas.openxmlformats.org/presentationml/2006/main">
  <p:tag name="NUM" val="15"/>
</p:tagLst>
</file>

<file path=ppt/tags/tag277.xml><?xml version="1.0" encoding="utf-8"?>
<p:tagLst xmlns:a="http://schemas.openxmlformats.org/drawingml/2006/main" xmlns:r="http://schemas.openxmlformats.org/officeDocument/2006/relationships" xmlns:p="http://schemas.openxmlformats.org/presentationml/2006/main">
  <p:tag name="NUM" val="16"/>
</p:tagLst>
</file>

<file path=ppt/tags/tag278.xml><?xml version="1.0" encoding="utf-8"?>
<p:tagLst xmlns:a="http://schemas.openxmlformats.org/drawingml/2006/main" xmlns:r="http://schemas.openxmlformats.org/officeDocument/2006/relationships" xmlns:p="http://schemas.openxmlformats.org/presentationml/2006/main">
  <p:tag name="NUM" val="1"/>
</p:tagLst>
</file>

<file path=ppt/tags/tag279.xml><?xml version="1.0" encoding="utf-8"?>
<p:tagLst xmlns:a="http://schemas.openxmlformats.org/drawingml/2006/main" xmlns:r="http://schemas.openxmlformats.org/officeDocument/2006/relationships" xmlns:p="http://schemas.openxmlformats.org/presentationml/2006/main">
  <p:tag name="NUM" val="2"/>
</p:tagLst>
</file>

<file path=ppt/tags/tag28.xml><?xml version="1.0" encoding="utf-8"?>
<p:tagLst xmlns:a="http://schemas.openxmlformats.org/drawingml/2006/main" xmlns:r="http://schemas.openxmlformats.org/officeDocument/2006/relationships" xmlns:p="http://schemas.openxmlformats.org/presentationml/2006/main">
  <p:tag name="NUM" val="4"/>
</p:tagLst>
</file>

<file path=ppt/tags/tag280.xml><?xml version="1.0" encoding="utf-8"?>
<p:tagLst xmlns:a="http://schemas.openxmlformats.org/drawingml/2006/main" xmlns:r="http://schemas.openxmlformats.org/officeDocument/2006/relationships" xmlns:p="http://schemas.openxmlformats.org/presentationml/2006/main">
  <p:tag name="NUM" val="3"/>
</p:tagLst>
</file>

<file path=ppt/tags/tag281.xml><?xml version="1.0" encoding="utf-8"?>
<p:tagLst xmlns:a="http://schemas.openxmlformats.org/drawingml/2006/main" xmlns:r="http://schemas.openxmlformats.org/officeDocument/2006/relationships" xmlns:p="http://schemas.openxmlformats.org/presentationml/2006/main">
  <p:tag name="NUM" val="4"/>
</p:tagLst>
</file>

<file path=ppt/tags/tag282.xml><?xml version="1.0" encoding="utf-8"?>
<p:tagLst xmlns:a="http://schemas.openxmlformats.org/drawingml/2006/main" xmlns:r="http://schemas.openxmlformats.org/officeDocument/2006/relationships" xmlns:p="http://schemas.openxmlformats.org/presentationml/2006/main">
  <p:tag name="NUM" val="1"/>
</p:tagLst>
</file>

<file path=ppt/tags/tag283.xml><?xml version="1.0" encoding="utf-8"?>
<p:tagLst xmlns:a="http://schemas.openxmlformats.org/drawingml/2006/main" xmlns:r="http://schemas.openxmlformats.org/officeDocument/2006/relationships" xmlns:p="http://schemas.openxmlformats.org/presentationml/2006/main">
  <p:tag name="NUM" val="2"/>
</p:tagLst>
</file>

<file path=ppt/tags/tag284.xml><?xml version="1.0" encoding="utf-8"?>
<p:tagLst xmlns:a="http://schemas.openxmlformats.org/drawingml/2006/main" xmlns:r="http://schemas.openxmlformats.org/officeDocument/2006/relationships" xmlns:p="http://schemas.openxmlformats.org/presentationml/2006/main">
  <p:tag name="NUM" val="3"/>
</p:tagLst>
</file>

<file path=ppt/tags/tag285.xml><?xml version="1.0" encoding="utf-8"?>
<p:tagLst xmlns:a="http://schemas.openxmlformats.org/drawingml/2006/main" xmlns:r="http://schemas.openxmlformats.org/officeDocument/2006/relationships" xmlns:p="http://schemas.openxmlformats.org/presentationml/2006/main">
  <p:tag name="NUM" val="4"/>
</p:tagLst>
</file>

<file path=ppt/tags/tag286.xml><?xml version="1.0" encoding="utf-8"?>
<p:tagLst xmlns:a="http://schemas.openxmlformats.org/drawingml/2006/main" xmlns:r="http://schemas.openxmlformats.org/officeDocument/2006/relationships" xmlns:p="http://schemas.openxmlformats.org/presentationml/2006/main">
  <p:tag name="NUM" val="5"/>
</p:tagLst>
</file>

<file path=ppt/tags/tag287.xml><?xml version="1.0" encoding="utf-8"?>
<p:tagLst xmlns:a="http://schemas.openxmlformats.org/drawingml/2006/main" xmlns:r="http://schemas.openxmlformats.org/officeDocument/2006/relationships" xmlns:p="http://schemas.openxmlformats.org/presentationml/2006/main">
  <p:tag name="NUM" val="1"/>
</p:tagLst>
</file>

<file path=ppt/tags/tag288.xml><?xml version="1.0" encoding="utf-8"?>
<p:tagLst xmlns:a="http://schemas.openxmlformats.org/drawingml/2006/main" xmlns:r="http://schemas.openxmlformats.org/officeDocument/2006/relationships" xmlns:p="http://schemas.openxmlformats.org/presentationml/2006/main">
  <p:tag name="NUM" val="2"/>
</p:tagLst>
</file>

<file path=ppt/tags/tag289.xml><?xml version="1.0" encoding="utf-8"?>
<p:tagLst xmlns:a="http://schemas.openxmlformats.org/drawingml/2006/main" xmlns:r="http://schemas.openxmlformats.org/officeDocument/2006/relationships" xmlns:p="http://schemas.openxmlformats.org/presentationml/2006/main">
  <p:tag name="NUM" val="3"/>
</p:tagLst>
</file>

<file path=ppt/tags/tag29.xml><?xml version="1.0" encoding="utf-8"?>
<p:tagLst xmlns:a="http://schemas.openxmlformats.org/drawingml/2006/main" xmlns:r="http://schemas.openxmlformats.org/officeDocument/2006/relationships" xmlns:p="http://schemas.openxmlformats.org/presentationml/2006/main">
  <p:tag name="NUM" val="5"/>
</p:tagLst>
</file>

<file path=ppt/tags/tag290.xml><?xml version="1.0" encoding="utf-8"?>
<p:tagLst xmlns:a="http://schemas.openxmlformats.org/drawingml/2006/main" xmlns:r="http://schemas.openxmlformats.org/officeDocument/2006/relationships" xmlns:p="http://schemas.openxmlformats.org/presentationml/2006/main">
  <p:tag name="NUM" val="4"/>
</p:tagLst>
</file>

<file path=ppt/tags/tag291.xml><?xml version="1.0" encoding="utf-8"?>
<p:tagLst xmlns:a="http://schemas.openxmlformats.org/drawingml/2006/main" xmlns:r="http://schemas.openxmlformats.org/officeDocument/2006/relationships" xmlns:p="http://schemas.openxmlformats.org/presentationml/2006/main">
  <p:tag name="NUM" val="1"/>
</p:tagLst>
</file>

<file path=ppt/tags/tag292.xml><?xml version="1.0" encoding="utf-8"?>
<p:tagLst xmlns:a="http://schemas.openxmlformats.org/drawingml/2006/main" xmlns:r="http://schemas.openxmlformats.org/officeDocument/2006/relationships" xmlns:p="http://schemas.openxmlformats.org/presentationml/2006/main">
  <p:tag name="NUM" val="2"/>
</p:tagLst>
</file>

<file path=ppt/tags/tag293.xml><?xml version="1.0" encoding="utf-8"?>
<p:tagLst xmlns:a="http://schemas.openxmlformats.org/drawingml/2006/main" xmlns:r="http://schemas.openxmlformats.org/officeDocument/2006/relationships" xmlns:p="http://schemas.openxmlformats.org/presentationml/2006/main">
  <p:tag name="NUM" val="3"/>
</p:tagLst>
</file>

<file path=ppt/tags/tag294.xml><?xml version="1.0" encoding="utf-8"?>
<p:tagLst xmlns:a="http://schemas.openxmlformats.org/drawingml/2006/main" xmlns:r="http://schemas.openxmlformats.org/officeDocument/2006/relationships" xmlns:p="http://schemas.openxmlformats.org/presentationml/2006/main">
  <p:tag name="NUM" val="4"/>
</p:tagLst>
</file>

<file path=ppt/tags/tag295.xml><?xml version="1.0" encoding="utf-8"?>
<p:tagLst xmlns:a="http://schemas.openxmlformats.org/drawingml/2006/main" xmlns:r="http://schemas.openxmlformats.org/officeDocument/2006/relationships" xmlns:p="http://schemas.openxmlformats.org/presentationml/2006/main">
  <p:tag name="NUM" val="1"/>
</p:tagLst>
</file>

<file path=ppt/tags/tag296.xml><?xml version="1.0" encoding="utf-8"?>
<p:tagLst xmlns:a="http://schemas.openxmlformats.org/drawingml/2006/main" xmlns:r="http://schemas.openxmlformats.org/officeDocument/2006/relationships" xmlns:p="http://schemas.openxmlformats.org/presentationml/2006/main">
  <p:tag name="NUM" val="2"/>
</p:tagLst>
</file>

<file path=ppt/tags/tag297.xml><?xml version="1.0" encoding="utf-8"?>
<p:tagLst xmlns:a="http://schemas.openxmlformats.org/drawingml/2006/main" xmlns:r="http://schemas.openxmlformats.org/officeDocument/2006/relationships" xmlns:p="http://schemas.openxmlformats.org/presentationml/2006/main">
  <p:tag name="NUM" val="3"/>
</p:tagLst>
</file>

<file path=ppt/tags/tag298.xml><?xml version="1.0" encoding="utf-8"?>
<p:tagLst xmlns:a="http://schemas.openxmlformats.org/drawingml/2006/main" xmlns:r="http://schemas.openxmlformats.org/officeDocument/2006/relationships" xmlns:p="http://schemas.openxmlformats.org/presentationml/2006/main">
  <p:tag name="NUM" val="4"/>
</p:tagLst>
</file>

<file path=ppt/tags/tag29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30.xml><?xml version="1.0" encoding="utf-8"?>
<p:tagLst xmlns:a="http://schemas.openxmlformats.org/drawingml/2006/main" xmlns:r="http://schemas.openxmlformats.org/officeDocument/2006/relationships" xmlns:p="http://schemas.openxmlformats.org/presentationml/2006/main">
  <p:tag name="NUM" val="1"/>
</p:tagLst>
</file>

<file path=ppt/tags/tag300.xml><?xml version="1.0" encoding="utf-8"?>
<p:tagLst xmlns:a="http://schemas.openxmlformats.org/drawingml/2006/main" xmlns:r="http://schemas.openxmlformats.org/officeDocument/2006/relationships" xmlns:p="http://schemas.openxmlformats.org/presentationml/2006/main">
  <p:tag name="NUM" val="2"/>
</p:tagLst>
</file>

<file path=ppt/tags/tag301.xml><?xml version="1.0" encoding="utf-8"?>
<p:tagLst xmlns:a="http://schemas.openxmlformats.org/drawingml/2006/main" xmlns:r="http://schemas.openxmlformats.org/officeDocument/2006/relationships" xmlns:p="http://schemas.openxmlformats.org/presentationml/2006/main">
  <p:tag name="NUM" val="3"/>
</p:tagLst>
</file>

<file path=ppt/tags/tag302.xml><?xml version="1.0" encoding="utf-8"?>
<p:tagLst xmlns:a="http://schemas.openxmlformats.org/drawingml/2006/main" xmlns:r="http://schemas.openxmlformats.org/officeDocument/2006/relationships" xmlns:p="http://schemas.openxmlformats.org/presentationml/2006/main">
  <p:tag name="NUM" val="4"/>
</p:tagLst>
</file>

<file path=ppt/tags/tag303.xml><?xml version="1.0" encoding="utf-8"?>
<p:tagLst xmlns:a="http://schemas.openxmlformats.org/drawingml/2006/main" xmlns:r="http://schemas.openxmlformats.org/officeDocument/2006/relationships" xmlns:p="http://schemas.openxmlformats.org/presentationml/2006/main">
  <p:tag name="NUM" val="1"/>
</p:tagLst>
</file>

<file path=ppt/tags/tag304.xml><?xml version="1.0" encoding="utf-8"?>
<p:tagLst xmlns:a="http://schemas.openxmlformats.org/drawingml/2006/main" xmlns:r="http://schemas.openxmlformats.org/officeDocument/2006/relationships" xmlns:p="http://schemas.openxmlformats.org/presentationml/2006/main">
  <p:tag name="NUM" val="2"/>
</p:tagLst>
</file>

<file path=ppt/tags/tag305.xml><?xml version="1.0" encoding="utf-8"?>
<p:tagLst xmlns:a="http://schemas.openxmlformats.org/drawingml/2006/main" xmlns:r="http://schemas.openxmlformats.org/officeDocument/2006/relationships" xmlns:p="http://schemas.openxmlformats.org/presentationml/2006/main">
  <p:tag name="NUM" val="3"/>
</p:tagLst>
</file>

<file path=ppt/tags/tag306.xml><?xml version="1.0" encoding="utf-8"?>
<p:tagLst xmlns:a="http://schemas.openxmlformats.org/drawingml/2006/main" xmlns:r="http://schemas.openxmlformats.org/officeDocument/2006/relationships" xmlns:p="http://schemas.openxmlformats.org/presentationml/2006/main">
  <p:tag name="NUM" val="4"/>
</p:tagLst>
</file>

<file path=ppt/tags/tag307.xml><?xml version="1.0" encoding="utf-8"?>
<p:tagLst xmlns:a="http://schemas.openxmlformats.org/drawingml/2006/main" xmlns:r="http://schemas.openxmlformats.org/officeDocument/2006/relationships" xmlns:p="http://schemas.openxmlformats.org/presentationml/2006/main">
  <p:tag name="NUM" val="5"/>
</p:tagLst>
</file>

<file path=ppt/tags/tag308.xml><?xml version="1.0" encoding="utf-8"?>
<p:tagLst xmlns:a="http://schemas.openxmlformats.org/drawingml/2006/main" xmlns:r="http://schemas.openxmlformats.org/officeDocument/2006/relationships" xmlns:p="http://schemas.openxmlformats.org/presentationml/2006/main">
  <p:tag name="NUM" val="6"/>
</p:tagLst>
</file>

<file path=ppt/tags/tag309.xml><?xml version="1.0" encoding="utf-8"?>
<p:tagLst xmlns:a="http://schemas.openxmlformats.org/drawingml/2006/main" xmlns:r="http://schemas.openxmlformats.org/officeDocument/2006/relationships" xmlns:p="http://schemas.openxmlformats.org/presentationml/2006/main">
  <p:tag name="NUM" val="1"/>
</p:tagLst>
</file>

<file path=ppt/tags/tag31.xml><?xml version="1.0" encoding="utf-8"?>
<p:tagLst xmlns:a="http://schemas.openxmlformats.org/drawingml/2006/main" xmlns:r="http://schemas.openxmlformats.org/officeDocument/2006/relationships" xmlns:p="http://schemas.openxmlformats.org/presentationml/2006/main">
  <p:tag name="NUM" val="2"/>
</p:tagLst>
</file>

<file path=ppt/tags/tag310.xml><?xml version="1.0" encoding="utf-8"?>
<p:tagLst xmlns:a="http://schemas.openxmlformats.org/drawingml/2006/main" xmlns:r="http://schemas.openxmlformats.org/officeDocument/2006/relationships" xmlns:p="http://schemas.openxmlformats.org/presentationml/2006/main">
  <p:tag name="NUM" val="2"/>
</p:tagLst>
</file>

<file path=ppt/tags/tag311.xml><?xml version="1.0" encoding="utf-8"?>
<p:tagLst xmlns:a="http://schemas.openxmlformats.org/drawingml/2006/main" xmlns:r="http://schemas.openxmlformats.org/officeDocument/2006/relationships" xmlns:p="http://schemas.openxmlformats.org/presentationml/2006/main">
  <p:tag name="NUM" val="1"/>
</p:tagLst>
</file>

<file path=ppt/tags/tag312.xml><?xml version="1.0" encoding="utf-8"?>
<p:tagLst xmlns:a="http://schemas.openxmlformats.org/drawingml/2006/main" xmlns:r="http://schemas.openxmlformats.org/officeDocument/2006/relationships" xmlns:p="http://schemas.openxmlformats.org/presentationml/2006/main">
  <p:tag name="NUM" val="2"/>
</p:tagLst>
</file>

<file path=ppt/tags/tag313.xml><?xml version="1.0" encoding="utf-8"?>
<p:tagLst xmlns:a="http://schemas.openxmlformats.org/drawingml/2006/main" xmlns:r="http://schemas.openxmlformats.org/officeDocument/2006/relationships" xmlns:p="http://schemas.openxmlformats.org/presentationml/2006/main">
  <p:tag name="NUM" val="3"/>
</p:tagLst>
</file>

<file path=ppt/tags/tag314.xml><?xml version="1.0" encoding="utf-8"?>
<p:tagLst xmlns:a="http://schemas.openxmlformats.org/drawingml/2006/main" xmlns:r="http://schemas.openxmlformats.org/officeDocument/2006/relationships" xmlns:p="http://schemas.openxmlformats.org/presentationml/2006/main">
  <p:tag name="NUM" val="4"/>
</p:tagLst>
</file>

<file path=ppt/tags/tag315.xml><?xml version="1.0" encoding="utf-8"?>
<p:tagLst xmlns:a="http://schemas.openxmlformats.org/drawingml/2006/main" xmlns:r="http://schemas.openxmlformats.org/officeDocument/2006/relationships" xmlns:p="http://schemas.openxmlformats.org/presentationml/2006/main">
  <p:tag name="NUM" val="5"/>
</p:tagLst>
</file>

<file path=ppt/tags/tag316.xml><?xml version="1.0" encoding="utf-8"?>
<p:tagLst xmlns:a="http://schemas.openxmlformats.org/drawingml/2006/main" xmlns:r="http://schemas.openxmlformats.org/officeDocument/2006/relationships" xmlns:p="http://schemas.openxmlformats.org/presentationml/2006/main">
  <p:tag name="NUM" val="6"/>
</p:tagLst>
</file>

<file path=ppt/tags/tag317.xml><?xml version="1.0" encoding="utf-8"?>
<p:tagLst xmlns:a="http://schemas.openxmlformats.org/drawingml/2006/main" xmlns:r="http://schemas.openxmlformats.org/officeDocument/2006/relationships" xmlns:p="http://schemas.openxmlformats.org/presentationml/2006/main">
  <p:tag name="NUM" val="7"/>
</p:tagLst>
</file>

<file path=ppt/tags/tag318.xml><?xml version="1.0" encoding="utf-8"?>
<p:tagLst xmlns:a="http://schemas.openxmlformats.org/drawingml/2006/main" xmlns:r="http://schemas.openxmlformats.org/officeDocument/2006/relationships" xmlns:p="http://schemas.openxmlformats.org/presentationml/2006/main">
  <p:tag name="NUM" val="8"/>
</p:tagLst>
</file>

<file path=ppt/tags/tag319.xml><?xml version="1.0" encoding="utf-8"?>
<p:tagLst xmlns:a="http://schemas.openxmlformats.org/drawingml/2006/main" xmlns:r="http://schemas.openxmlformats.org/officeDocument/2006/relationships" xmlns:p="http://schemas.openxmlformats.org/presentationml/2006/main">
  <p:tag name="NUM" val="9"/>
</p:tagLst>
</file>

<file path=ppt/tags/tag32.xml><?xml version="1.0" encoding="utf-8"?>
<p:tagLst xmlns:a="http://schemas.openxmlformats.org/drawingml/2006/main" xmlns:r="http://schemas.openxmlformats.org/officeDocument/2006/relationships" xmlns:p="http://schemas.openxmlformats.org/presentationml/2006/main">
  <p:tag name="NUM" val="3"/>
</p:tagLst>
</file>

<file path=ppt/tags/tag320.xml><?xml version="1.0" encoding="utf-8"?>
<p:tagLst xmlns:a="http://schemas.openxmlformats.org/drawingml/2006/main" xmlns:r="http://schemas.openxmlformats.org/officeDocument/2006/relationships" xmlns:p="http://schemas.openxmlformats.org/presentationml/2006/main">
  <p:tag name="NUM" val="10"/>
</p:tagLst>
</file>

<file path=ppt/tags/tag321.xml><?xml version="1.0" encoding="utf-8"?>
<p:tagLst xmlns:a="http://schemas.openxmlformats.org/drawingml/2006/main" xmlns:r="http://schemas.openxmlformats.org/officeDocument/2006/relationships" xmlns:p="http://schemas.openxmlformats.org/presentationml/2006/main">
  <p:tag name="NUM" val="11"/>
</p:tagLst>
</file>

<file path=ppt/tags/tag322.xml><?xml version="1.0" encoding="utf-8"?>
<p:tagLst xmlns:a="http://schemas.openxmlformats.org/drawingml/2006/main" xmlns:r="http://schemas.openxmlformats.org/officeDocument/2006/relationships" xmlns:p="http://schemas.openxmlformats.org/presentationml/2006/main">
  <p:tag name="NUM" val="12"/>
</p:tagLst>
</file>

<file path=ppt/tags/tag323.xml><?xml version="1.0" encoding="utf-8"?>
<p:tagLst xmlns:a="http://schemas.openxmlformats.org/drawingml/2006/main" xmlns:r="http://schemas.openxmlformats.org/officeDocument/2006/relationships" xmlns:p="http://schemas.openxmlformats.org/presentationml/2006/main">
  <p:tag name="NUM" val="1"/>
</p:tagLst>
</file>

<file path=ppt/tags/tag324.xml><?xml version="1.0" encoding="utf-8"?>
<p:tagLst xmlns:a="http://schemas.openxmlformats.org/drawingml/2006/main" xmlns:r="http://schemas.openxmlformats.org/officeDocument/2006/relationships" xmlns:p="http://schemas.openxmlformats.org/presentationml/2006/main">
  <p:tag name="NUM" val="2"/>
</p:tagLst>
</file>

<file path=ppt/tags/tag325.xml><?xml version="1.0" encoding="utf-8"?>
<p:tagLst xmlns:a="http://schemas.openxmlformats.org/drawingml/2006/main" xmlns:r="http://schemas.openxmlformats.org/officeDocument/2006/relationships" xmlns:p="http://schemas.openxmlformats.org/presentationml/2006/main">
  <p:tag name="NUM" val="3"/>
</p:tagLst>
</file>

<file path=ppt/tags/tag326.xml><?xml version="1.0" encoding="utf-8"?>
<p:tagLst xmlns:a="http://schemas.openxmlformats.org/drawingml/2006/main" xmlns:r="http://schemas.openxmlformats.org/officeDocument/2006/relationships" xmlns:p="http://schemas.openxmlformats.org/presentationml/2006/main">
  <p:tag name="NUM" val="4"/>
</p:tagLst>
</file>

<file path=ppt/tags/tag327.xml><?xml version="1.0" encoding="utf-8"?>
<p:tagLst xmlns:a="http://schemas.openxmlformats.org/drawingml/2006/main" xmlns:r="http://schemas.openxmlformats.org/officeDocument/2006/relationships" xmlns:p="http://schemas.openxmlformats.org/presentationml/2006/main">
  <p:tag name="NUM" val="5"/>
</p:tagLst>
</file>

<file path=ppt/tags/tag328.xml><?xml version="1.0" encoding="utf-8"?>
<p:tagLst xmlns:a="http://schemas.openxmlformats.org/drawingml/2006/main" xmlns:r="http://schemas.openxmlformats.org/officeDocument/2006/relationships" xmlns:p="http://schemas.openxmlformats.org/presentationml/2006/main">
  <p:tag name="NUM" val="6"/>
</p:tagLst>
</file>

<file path=ppt/tags/tag329.xml><?xml version="1.0" encoding="utf-8"?>
<p:tagLst xmlns:a="http://schemas.openxmlformats.org/drawingml/2006/main" xmlns:r="http://schemas.openxmlformats.org/officeDocument/2006/relationships" xmlns:p="http://schemas.openxmlformats.org/presentationml/2006/main">
  <p:tag name="NUM" val="7"/>
</p:tagLst>
</file>

<file path=ppt/tags/tag33.xml><?xml version="1.0" encoding="utf-8"?>
<p:tagLst xmlns:a="http://schemas.openxmlformats.org/drawingml/2006/main" xmlns:r="http://schemas.openxmlformats.org/officeDocument/2006/relationships" xmlns:p="http://schemas.openxmlformats.org/presentationml/2006/main">
  <p:tag name="NUM" val="4"/>
</p:tagLst>
</file>

<file path=ppt/tags/tag330.xml><?xml version="1.0" encoding="utf-8"?>
<p:tagLst xmlns:a="http://schemas.openxmlformats.org/drawingml/2006/main" xmlns:r="http://schemas.openxmlformats.org/officeDocument/2006/relationships" xmlns:p="http://schemas.openxmlformats.org/presentationml/2006/main">
  <p:tag name="NUM" val="8"/>
</p:tagLst>
</file>

<file path=ppt/tags/tag331.xml><?xml version="1.0" encoding="utf-8"?>
<p:tagLst xmlns:a="http://schemas.openxmlformats.org/drawingml/2006/main" xmlns:r="http://schemas.openxmlformats.org/officeDocument/2006/relationships" xmlns:p="http://schemas.openxmlformats.org/presentationml/2006/main">
  <p:tag name="NUM" val="9"/>
</p:tagLst>
</file>

<file path=ppt/tags/tag332.xml><?xml version="1.0" encoding="utf-8"?>
<p:tagLst xmlns:a="http://schemas.openxmlformats.org/drawingml/2006/main" xmlns:r="http://schemas.openxmlformats.org/officeDocument/2006/relationships" xmlns:p="http://schemas.openxmlformats.org/presentationml/2006/main">
  <p:tag name="NUM" val="10"/>
</p:tagLst>
</file>

<file path=ppt/tags/tag333.xml><?xml version="1.0" encoding="utf-8"?>
<p:tagLst xmlns:a="http://schemas.openxmlformats.org/drawingml/2006/main" xmlns:r="http://schemas.openxmlformats.org/officeDocument/2006/relationships" xmlns:p="http://schemas.openxmlformats.org/presentationml/2006/main">
  <p:tag name="NUM" val="1"/>
</p:tagLst>
</file>

<file path=ppt/tags/tag334.xml><?xml version="1.0" encoding="utf-8"?>
<p:tagLst xmlns:a="http://schemas.openxmlformats.org/drawingml/2006/main" xmlns:r="http://schemas.openxmlformats.org/officeDocument/2006/relationships" xmlns:p="http://schemas.openxmlformats.org/presentationml/2006/main">
  <p:tag name="NUM" val="2"/>
</p:tagLst>
</file>

<file path=ppt/tags/tag335.xml><?xml version="1.0" encoding="utf-8"?>
<p:tagLst xmlns:a="http://schemas.openxmlformats.org/drawingml/2006/main" xmlns:r="http://schemas.openxmlformats.org/officeDocument/2006/relationships" xmlns:p="http://schemas.openxmlformats.org/presentationml/2006/main">
  <p:tag name="NUM" val="3"/>
</p:tagLst>
</file>

<file path=ppt/tags/tag336.xml><?xml version="1.0" encoding="utf-8"?>
<p:tagLst xmlns:a="http://schemas.openxmlformats.org/drawingml/2006/main" xmlns:r="http://schemas.openxmlformats.org/officeDocument/2006/relationships" xmlns:p="http://schemas.openxmlformats.org/presentationml/2006/main">
  <p:tag name="NUM" val="4"/>
</p:tagLst>
</file>

<file path=ppt/tags/tag337.xml><?xml version="1.0" encoding="utf-8"?>
<p:tagLst xmlns:a="http://schemas.openxmlformats.org/drawingml/2006/main" xmlns:r="http://schemas.openxmlformats.org/officeDocument/2006/relationships" xmlns:p="http://schemas.openxmlformats.org/presentationml/2006/main">
  <p:tag name="NUM" val="5"/>
</p:tagLst>
</file>

<file path=ppt/tags/tag338.xml><?xml version="1.0" encoding="utf-8"?>
<p:tagLst xmlns:a="http://schemas.openxmlformats.org/drawingml/2006/main" xmlns:r="http://schemas.openxmlformats.org/officeDocument/2006/relationships" xmlns:p="http://schemas.openxmlformats.org/presentationml/2006/main">
  <p:tag name="NUM" val="6"/>
</p:tagLst>
</file>

<file path=ppt/tags/tag339.xml><?xml version="1.0" encoding="utf-8"?>
<p:tagLst xmlns:a="http://schemas.openxmlformats.org/drawingml/2006/main" xmlns:r="http://schemas.openxmlformats.org/officeDocument/2006/relationships" xmlns:p="http://schemas.openxmlformats.org/presentationml/2006/main">
  <p:tag name="NUM" val="7"/>
</p:tagLst>
</file>

<file path=ppt/tags/tag34.xml><?xml version="1.0" encoding="utf-8"?>
<p:tagLst xmlns:a="http://schemas.openxmlformats.org/drawingml/2006/main" xmlns:r="http://schemas.openxmlformats.org/officeDocument/2006/relationships" xmlns:p="http://schemas.openxmlformats.org/presentationml/2006/main">
  <p:tag name="NUM" val="5"/>
</p:tagLst>
</file>

<file path=ppt/tags/tag340.xml><?xml version="1.0" encoding="utf-8"?>
<p:tagLst xmlns:a="http://schemas.openxmlformats.org/drawingml/2006/main" xmlns:r="http://schemas.openxmlformats.org/officeDocument/2006/relationships" xmlns:p="http://schemas.openxmlformats.org/presentationml/2006/main">
  <p:tag name="NUM" val="8"/>
</p:tagLst>
</file>

<file path=ppt/tags/tag341.xml><?xml version="1.0" encoding="utf-8"?>
<p:tagLst xmlns:a="http://schemas.openxmlformats.org/drawingml/2006/main" xmlns:r="http://schemas.openxmlformats.org/officeDocument/2006/relationships" xmlns:p="http://schemas.openxmlformats.org/presentationml/2006/main">
  <p:tag name="NUM" val="9"/>
</p:tagLst>
</file>

<file path=ppt/tags/tag342.xml><?xml version="1.0" encoding="utf-8"?>
<p:tagLst xmlns:a="http://schemas.openxmlformats.org/drawingml/2006/main" xmlns:r="http://schemas.openxmlformats.org/officeDocument/2006/relationships" xmlns:p="http://schemas.openxmlformats.org/presentationml/2006/main">
  <p:tag name="NUM" val="1"/>
</p:tagLst>
</file>

<file path=ppt/tags/tag343.xml><?xml version="1.0" encoding="utf-8"?>
<p:tagLst xmlns:a="http://schemas.openxmlformats.org/drawingml/2006/main" xmlns:r="http://schemas.openxmlformats.org/officeDocument/2006/relationships" xmlns:p="http://schemas.openxmlformats.org/presentationml/2006/main">
  <p:tag name="NUM" val="2"/>
</p:tagLst>
</file>

<file path=ppt/tags/tag344.xml><?xml version="1.0" encoding="utf-8"?>
<p:tagLst xmlns:a="http://schemas.openxmlformats.org/drawingml/2006/main" xmlns:r="http://schemas.openxmlformats.org/officeDocument/2006/relationships" xmlns:p="http://schemas.openxmlformats.org/presentationml/2006/main">
  <p:tag name="NUM" val="3"/>
</p:tagLst>
</file>

<file path=ppt/tags/tag345.xml><?xml version="1.0" encoding="utf-8"?>
<p:tagLst xmlns:a="http://schemas.openxmlformats.org/drawingml/2006/main" xmlns:r="http://schemas.openxmlformats.org/officeDocument/2006/relationships" xmlns:p="http://schemas.openxmlformats.org/presentationml/2006/main">
  <p:tag name="NUM" val="1"/>
</p:tagLst>
</file>

<file path=ppt/tags/tag346.xml><?xml version="1.0" encoding="utf-8"?>
<p:tagLst xmlns:a="http://schemas.openxmlformats.org/drawingml/2006/main" xmlns:r="http://schemas.openxmlformats.org/officeDocument/2006/relationships" xmlns:p="http://schemas.openxmlformats.org/presentationml/2006/main">
  <p:tag name="NUM" val="2"/>
</p:tagLst>
</file>

<file path=ppt/tags/tag347.xml><?xml version="1.0" encoding="utf-8"?>
<p:tagLst xmlns:a="http://schemas.openxmlformats.org/drawingml/2006/main" xmlns:r="http://schemas.openxmlformats.org/officeDocument/2006/relationships" xmlns:p="http://schemas.openxmlformats.org/presentationml/2006/main">
  <p:tag name="NUM" val="3"/>
</p:tagLst>
</file>

<file path=ppt/tags/tag348.xml><?xml version="1.0" encoding="utf-8"?>
<p:tagLst xmlns:a="http://schemas.openxmlformats.org/drawingml/2006/main" xmlns:r="http://schemas.openxmlformats.org/officeDocument/2006/relationships" xmlns:p="http://schemas.openxmlformats.org/presentationml/2006/main">
  <p:tag name="NUM" val="4"/>
</p:tagLst>
</file>

<file path=ppt/tags/tag349.xml><?xml version="1.0" encoding="utf-8"?>
<p:tagLst xmlns:a="http://schemas.openxmlformats.org/drawingml/2006/main" xmlns:r="http://schemas.openxmlformats.org/officeDocument/2006/relationships" xmlns:p="http://schemas.openxmlformats.org/presentationml/2006/main">
  <p:tag name="NUM" val="5"/>
</p:tagLst>
</file>

<file path=ppt/tags/tag35.xml><?xml version="1.0" encoding="utf-8"?>
<p:tagLst xmlns:a="http://schemas.openxmlformats.org/drawingml/2006/main" xmlns:r="http://schemas.openxmlformats.org/officeDocument/2006/relationships" xmlns:p="http://schemas.openxmlformats.org/presentationml/2006/main">
  <p:tag name="NUM" val="6"/>
</p:tagLst>
</file>

<file path=ppt/tags/tag350.xml><?xml version="1.0" encoding="utf-8"?>
<p:tagLst xmlns:a="http://schemas.openxmlformats.org/drawingml/2006/main" xmlns:r="http://schemas.openxmlformats.org/officeDocument/2006/relationships" xmlns:p="http://schemas.openxmlformats.org/presentationml/2006/main">
  <p:tag name="NUM" val="6"/>
</p:tagLst>
</file>

<file path=ppt/tags/tag351.xml><?xml version="1.0" encoding="utf-8"?>
<p:tagLst xmlns:a="http://schemas.openxmlformats.org/drawingml/2006/main" xmlns:r="http://schemas.openxmlformats.org/officeDocument/2006/relationships" xmlns:p="http://schemas.openxmlformats.org/presentationml/2006/main">
  <p:tag name="NUM" val="1"/>
</p:tagLst>
</file>

<file path=ppt/tags/tag352.xml><?xml version="1.0" encoding="utf-8"?>
<p:tagLst xmlns:a="http://schemas.openxmlformats.org/drawingml/2006/main" xmlns:r="http://schemas.openxmlformats.org/officeDocument/2006/relationships" xmlns:p="http://schemas.openxmlformats.org/presentationml/2006/main">
  <p:tag name="NUM" val="2"/>
</p:tagLst>
</file>

<file path=ppt/tags/tag353.xml><?xml version="1.0" encoding="utf-8"?>
<p:tagLst xmlns:a="http://schemas.openxmlformats.org/drawingml/2006/main" xmlns:r="http://schemas.openxmlformats.org/officeDocument/2006/relationships" xmlns:p="http://schemas.openxmlformats.org/presentationml/2006/main">
  <p:tag name="NUM" val="3"/>
</p:tagLst>
</file>

<file path=ppt/tags/tag354.xml><?xml version="1.0" encoding="utf-8"?>
<p:tagLst xmlns:a="http://schemas.openxmlformats.org/drawingml/2006/main" xmlns:r="http://schemas.openxmlformats.org/officeDocument/2006/relationships" xmlns:p="http://schemas.openxmlformats.org/presentationml/2006/main">
  <p:tag name="NUM" val="4"/>
</p:tagLst>
</file>

<file path=ppt/tags/tag36.xml><?xml version="1.0" encoding="utf-8"?>
<p:tagLst xmlns:a="http://schemas.openxmlformats.org/drawingml/2006/main" xmlns:r="http://schemas.openxmlformats.org/officeDocument/2006/relationships" xmlns:p="http://schemas.openxmlformats.org/presentationml/2006/main">
  <p:tag name="NUM" val="7"/>
</p:tagLst>
</file>

<file path=ppt/tags/tag37.xml><?xml version="1.0" encoding="utf-8"?>
<p:tagLst xmlns:a="http://schemas.openxmlformats.org/drawingml/2006/main" xmlns:r="http://schemas.openxmlformats.org/officeDocument/2006/relationships" xmlns:p="http://schemas.openxmlformats.org/presentationml/2006/main">
  <p:tag name="NUM" val="8"/>
</p:tagLst>
</file>

<file path=ppt/tags/tag38.xml><?xml version="1.0" encoding="utf-8"?>
<p:tagLst xmlns:a="http://schemas.openxmlformats.org/drawingml/2006/main" xmlns:r="http://schemas.openxmlformats.org/officeDocument/2006/relationships" xmlns:p="http://schemas.openxmlformats.org/presentationml/2006/main">
  <p:tag name="NUM" val="9"/>
</p:tagLst>
</file>

<file path=ppt/tags/tag39.xml><?xml version="1.0" encoding="utf-8"?>
<p:tagLst xmlns:a="http://schemas.openxmlformats.org/drawingml/2006/main" xmlns:r="http://schemas.openxmlformats.org/officeDocument/2006/relationships" xmlns:p="http://schemas.openxmlformats.org/presentationml/2006/main">
  <p:tag name="NUM" val="1"/>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2"/>
</p:tagLst>
</file>

<file path=ppt/tags/tag41.xml><?xml version="1.0" encoding="utf-8"?>
<p:tagLst xmlns:a="http://schemas.openxmlformats.org/drawingml/2006/main" xmlns:r="http://schemas.openxmlformats.org/officeDocument/2006/relationships" xmlns:p="http://schemas.openxmlformats.org/presentationml/2006/main">
  <p:tag name="NUM" val="3"/>
</p:tagLst>
</file>

<file path=ppt/tags/tag42.xml><?xml version="1.0" encoding="utf-8"?>
<p:tagLst xmlns:a="http://schemas.openxmlformats.org/drawingml/2006/main" xmlns:r="http://schemas.openxmlformats.org/officeDocument/2006/relationships" xmlns:p="http://schemas.openxmlformats.org/presentationml/2006/main">
  <p:tag name="NUM" val="4"/>
</p:tagLst>
</file>

<file path=ppt/tags/tag43.xml><?xml version="1.0" encoding="utf-8"?>
<p:tagLst xmlns:a="http://schemas.openxmlformats.org/drawingml/2006/main" xmlns:r="http://schemas.openxmlformats.org/officeDocument/2006/relationships" xmlns:p="http://schemas.openxmlformats.org/presentationml/2006/main">
  <p:tag name="NUM" val="5"/>
</p:tagLst>
</file>

<file path=ppt/tags/tag44.xml><?xml version="1.0" encoding="utf-8"?>
<p:tagLst xmlns:a="http://schemas.openxmlformats.org/drawingml/2006/main" xmlns:r="http://schemas.openxmlformats.org/officeDocument/2006/relationships" xmlns:p="http://schemas.openxmlformats.org/presentationml/2006/main">
  <p:tag name="NUM" val="6"/>
</p:tagLst>
</file>

<file path=ppt/tags/tag45.xml><?xml version="1.0" encoding="utf-8"?>
<p:tagLst xmlns:a="http://schemas.openxmlformats.org/drawingml/2006/main" xmlns:r="http://schemas.openxmlformats.org/officeDocument/2006/relationships" xmlns:p="http://schemas.openxmlformats.org/presentationml/2006/main">
  <p:tag name="NUM" val="7"/>
</p:tagLst>
</file>

<file path=ppt/tags/tag46.xml><?xml version="1.0" encoding="utf-8"?>
<p:tagLst xmlns:a="http://schemas.openxmlformats.org/drawingml/2006/main" xmlns:r="http://schemas.openxmlformats.org/officeDocument/2006/relationships" xmlns:p="http://schemas.openxmlformats.org/presentationml/2006/main">
  <p:tag name="NUM" val="8"/>
</p:tagLst>
</file>

<file path=ppt/tags/tag47.xml><?xml version="1.0" encoding="utf-8"?>
<p:tagLst xmlns:a="http://schemas.openxmlformats.org/drawingml/2006/main" xmlns:r="http://schemas.openxmlformats.org/officeDocument/2006/relationships" xmlns:p="http://schemas.openxmlformats.org/presentationml/2006/main">
  <p:tag name="NUM" val="9"/>
</p:tagLst>
</file>

<file path=ppt/tags/tag48.xml><?xml version="1.0" encoding="utf-8"?>
<p:tagLst xmlns:a="http://schemas.openxmlformats.org/drawingml/2006/main" xmlns:r="http://schemas.openxmlformats.org/officeDocument/2006/relationships" xmlns:p="http://schemas.openxmlformats.org/presentationml/2006/main">
  <p:tag name="NUM" val="10"/>
</p:tagLst>
</file>

<file path=ppt/tags/tag49.xml><?xml version="1.0" encoding="utf-8"?>
<p:tagLst xmlns:a="http://schemas.openxmlformats.org/drawingml/2006/main" xmlns:r="http://schemas.openxmlformats.org/officeDocument/2006/relationships" xmlns:p="http://schemas.openxmlformats.org/presentationml/2006/main">
  <p:tag name="NUM" val="11"/>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50.xml><?xml version="1.0" encoding="utf-8"?>
<p:tagLst xmlns:a="http://schemas.openxmlformats.org/drawingml/2006/main" xmlns:r="http://schemas.openxmlformats.org/officeDocument/2006/relationships" xmlns:p="http://schemas.openxmlformats.org/presentationml/2006/main">
  <p:tag name="NUM" val="12"/>
</p:tagLst>
</file>

<file path=ppt/tags/tag51.xml><?xml version="1.0" encoding="utf-8"?>
<p:tagLst xmlns:a="http://schemas.openxmlformats.org/drawingml/2006/main" xmlns:r="http://schemas.openxmlformats.org/officeDocument/2006/relationships" xmlns:p="http://schemas.openxmlformats.org/presentationml/2006/main">
  <p:tag name="NUM" val="13"/>
</p:tagLst>
</file>

<file path=ppt/tags/tag52.xml><?xml version="1.0" encoding="utf-8"?>
<p:tagLst xmlns:a="http://schemas.openxmlformats.org/drawingml/2006/main" xmlns:r="http://schemas.openxmlformats.org/officeDocument/2006/relationships" xmlns:p="http://schemas.openxmlformats.org/presentationml/2006/main">
  <p:tag name="NUM" val="14"/>
</p:tagLst>
</file>

<file path=ppt/tags/tag53.xml><?xml version="1.0" encoding="utf-8"?>
<p:tagLst xmlns:a="http://schemas.openxmlformats.org/drawingml/2006/main" xmlns:r="http://schemas.openxmlformats.org/officeDocument/2006/relationships" xmlns:p="http://schemas.openxmlformats.org/presentationml/2006/main">
  <p:tag name="NUM" val="1"/>
</p:tagLst>
</file>

<file path=ppt/tags/tag54.xml><?xml version="1.0" encoding="utf-8"?>
<p:tagLst xmlns:a="http://schemas.openxmlformats.org/drawingml/2006/main" xmlns:r="http://schemas.openxmlformats.org/officeDocument/2006/relationships" xmlns:p="http://schemas.openxmlformats.org/presentationml/2006/main">
  <p:tag name="NUM" val="2"/>
</p:tagLst>
</file>

<file path=ppt/tags/tag55.xml><?xml version="1.0" encoding="utf-8"?>
<p:tagLst xmlns:a="http://schemas.openxmlformats.org/drawingml/2006/main" xmlns:r="http://schemas.openxmlformats.org/officeDocument/2006/relationships" xmlns:p="http://schemas.openxmlformats.org/presentationml/2006/main">
  <p:tag name="NUM" val="3"/>
</p:tagLst>
</file>

<file path=ppt/tags/tag56.xml><?xml version="1.0" encoding="utf-8"?>
<p:tagLst xmlns:a="http://schemas.openxmlformats.org/drawingml/2006/main" xmlns:r="http://schemas.openxmlformats.org/officeDocument/2006/relationships" xmlns:p="http://schemas.openxmlformats.org/presentationml/2006/main">
  <p:tag name="NUM" val="4"/>
</p:tagLst>
</file>

<file path=ppt/tags/tag57.xml><?xml version="1.0" encoding="utf-8"?>
<p:tagLst xmlns:a="http://schemas.openxmlformats.org/drawingml/2006/main" xmlns:r="http://schemas.openxmlformats.org/officeDocument/2006/relationships" xmlns:p="http://schemas.openxmlformats.org/presentationml/2006/main">
  <p:tag name="NUM" val="5"/>
</p:tagLst>
</file>

<file path=ppt/tags/tag58.xml><?xml version="1.0" encoding="utf-8"?>
<p:tagLst xmlns:a="http://schemas.openxmlformats.org/drawingml/2006/main" xmlns:r="http://schemas.openxmlformats.org/officeDocument/2006/relationships" xmlns:p="http://schemas.openxmlformats.org/presentationml/2006/main">
  <p:tag name="NUM" val="6"/>
</p:tagLst>
</file>

<file path=ppt/tags/tag59.xml><?xml version="1.0" encoding="utf-8"?>
<p:tagLst xmlns:a="http://schemas.openxmlformats.org/drawingml/2006/main" xmlns:r="http://schemas.openxmlformats.org/officeDocument/2006/relationships" xmlns:p="http://schemas.openxmlformats.org/presentationml/2006/main">
  <p:tag name="NUM" val="7"/>
</p:tagLst>
</file>

<file path=ppt/tags/tag6.xml><?xml version="1.0" encoding="utf-8"?>
<p:tagLst xmlns:a="http://schemas.openxmlformats.org/drawingml/2006/main" xmlns:r="http://schemas.openxmlformats.org/officeDocument/2006/relationships" xmlns:p="http://schemas.openxmlformats.org/presentationml/2006/main">
  <p:tag name="NUM" val="3"/>
</p:tagLst>
</file>

<file path=ppt/tags/tag60.xml><?xml version="1.0" encoding="utf-8"?>
<p:tagLst xmlns:a="http://schemas.openxmlformats.org/drawingml/2006/main" xmlns:r="http://schemas.openxmlformats.org/officeDocument/2006/relationships" xmlns:p="http://schemas.openxmlformats.org/presentationml/2006/main">
  <p:tag name="NUM" val="8"/>
</p:tagLst>
</file>

<file path=ppt/tags/tag61.xml><?xml version="1.0" encoding="utf-8"?>
<p:tagLst xmlns:a="http://schemas.openxmlformats.org/drawingml/2006/main" xmlns:r="http://schemas.openxmlformats.org/officeDocument/2006/relationships" xmlns:p="http://schemas.openxmlformats.org/presentationml/2006/main">
  <p:tag name="NUM" val="9"/>
</p:tagLst>
</file>

<file path=ppt/tags/tag62.xml><?xml version="1.0" encoding="utf-8"?>
<p:tagLst xmlns:a="http://schemas.openxmlformats.org/drawingml/2006/main" xmlns:r="http://schemas.openxmlformats.org/officeDocument/2006/relationships" xmlns:p="http://schemas.openxmlformats.org/presentationml/2006/main">
  <p:tag name="NUM" val="10"/>
</p:tagLst>
</file>

<file path=ppt/tags/tag63.xml><?xml version="1.0" encoding="utf-8"?>
<p:tagLst xmlns:a="http://schemas.openxmlformats.org/drawingml/2006/main" xmlns:r="http://schemas.openxmlformats.org/officeDocument/2006/relationships" xmlns:p="http://schemas.openxmlformats.org/presentationml/2006/main">
  <p:tag name="NUM" val="11"/>
</p:tagLst>
</file>

<file path=ppt/tags/tag64.xml><?xml version="1.0" encoding="utf-8"?>
<p:tagLst xmlns:a="http://schemas.openxmlformats.org/drawingml/2006/main" xmlns:r="http://schemas.openxmlformats.org/officeDocument/2006/relationships" xmlns:p="http://schemas.openxmlformats.org/presentationml/2006/main">
  <p:tag name="NUM" val="12"/>
</p:tagLst>
</file>

<file path=ppt/tags/tag65.xml><?xml version="1.0" encoding="utf-8"?>
<p:tagLst xmlns:a="http://schemas.openxmlformats.org/drawingml/2006/main" xmlns:r="http://schemas.openxmlformats.org/officeDocument/2006/relationships" xmlns:p="http://schemas.openxmlformats.org/presentationml/2006/main">
  <p:tag name="NUM" val="1"/>
</p:tagLst>
</file>

<file path=ppt/tags/tag66.xml><?xml version="1.0" encoding="utf-8"?>
<p:tagLst xmlns:a="http://schemas.openxmlformats.org/drawingml/2006/main" xmlns:r="http://schemas.openxmlformats.org/officeDocument/2006/relationships" xmlns:p="http://schemas.openxmlformats.org/presentationml/2006/main">
  <p:tag name="NUM" val="2"/>
</p:tagLst>
</file>

<file path=ppt/tags/tag67.xml><?xml version="1.0" encoding="utf-8"?>
<p:tagLst xmlns:a="http://schemas.openxmlformats.org/drawingml/2006/main" xmlns:r="http://schemas.openxmlformats.org/officeDocument/2006/relationships" xmlns:p="http://schemas.openxmlformats.org/presentationml/2006/main">
  <p:tag name="NUM" val="3"/>
</p:tagLst>
</file>

<file path=ppt/tags/tag68.xml><?xml version="1.0" encoding="utf-8"?>
<p:tagLst xmlns:a="http://schemas.openxmlformats.org/drawingml/2006/main" xmlns:r="http://schemas.openxmlformats.org/officeDocument/2006/relationships" xmlns:p="http://schemas.openxmlformats.org/presentationml/2006/main">
  <p:tag name="NUM" val="4"/>
</p:tagLst>
</file>

<file path=ppt/tags/tag69.xml><?xml version="1.0" encoding="utf-8"?>
<p:tagLst xmlns:a="http://schemas.openxmlformats.org/drawingml/2006/main" xmlns:r="http://schemas.openxmlformats.org/officeDocument/2006/relationships" xmlns:p="http://schemas.openxmlformats.org/presentationml/2006/main">
  <p:tag name="NUM" val="5"/>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6"/>
</p:tagLst>
</file>

<file path=ppt/tags/tag71.xml><?xml version="1.0" encoding="utf-8"?>
<p:tagLst xmlns:a="http://schemas.openxmlformats.org/drawingml/2006/main" xmlns:r="http://schemas.openxmlformats.org/officeDocument/2006/relationships" xmlns:p="http://schemas.openxmlformats.org/presentationml/2006/main">
  <p:tag name="NUM" val="7"/>
</p:tagLst>
</file>

<file path=ppt/tags/tag72.xml><?xml version="1.0" encoding="utf-8"?>
<p:tagLst xmlns:a="http://schemas.openxmlformats.org/drawingml/2006/main" xmlns:r="http://schemas.openxmlformats.org/officeDocument/2006/relationships" xmlns:p="http://schemas.openxmlformats.org/presentationml/2006/main">
  <p:tag name="NUM" val="8"/>
</p:tagLst>
</file>

<file path=ppt/tags/tag73.xml><?xml version="1.0" encoding="utf-8"?>
<p:tagLst xmlns:a="http://schemas.openxmlformats.org/drawingml/2006/main" xmlns:r="http://schemas.openxmlformats.org/officeDocument/2006/relationships" xmlns:p="http://schemas.openxmlformats.org/presentationml/2006/main">
  <p:tag name="NUM" val="9"/>
</p:tagLst>
</file>

<file path=ppt/tags/tag74.xml><?xml version="1.0" encoding="utf-8"?>
<p:tagLst xmlns:a="http://schemas.openxmlformats.org/drawingml/2006/main" xmlns:r="http://schemas.openxmlformats.org/officeDocument/2006/relationships" xmlns:p="http://schemas.openxmlformats.org/presentationml/2006/main">
  <p:tag name="NUM" val="10"/>
</p:tagLst>
</file>

<file path=ppt/tags/tag75.xml><?xml version="1.0" encoding="utf-8"?>
<p:tagLst xmlns:a="http://schemas.openxmlformats.org/drawingml/2006/main" xmlns:r="http://schemas.openxmlformats.org/officeDocument/2006/relationships" xmlns:p="http://schemas.openxmlformats.org/presentationml/2006/main">
  <p:tag name="NUM" val="11"/>
</p:tagLst>
</file>

<file path=ppt/tags/tag76.xml><?xml version="1.0" encoding="utf-8"?>
<p:tagLst xmlns:a="http://schemas.openxmlformats.org/drawingml/2006/main" xmlns:r="http://schemas.openxmlformats.org/officeDocument/2006/relationships" xmlns:p="http://schemas.openxmlformats.org/presentationml/2006/main">
  <p:tag name="NUM" val="12"/>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2"/>
</p:tagLst>
</file>

<file path=ppt/tags/tag79.xml><?xml version="1.0" encoding="utf-8"?>
<p:tagLst xmlns:a="http://schemas.openxmlformats.org/drawingml/2006/main" xmlns:r="http://schemas.openxmlformats.org/officeDocument/2006/relationships" xmlns:p="http://schemas.openxmlformats.org/presentationml/2006/main">
  <p:tag name="NUM" val="3"/>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80.xml><?xml version="1.0" encoding="utf-8"?>
<p:tagLst xmlns:a="http://schemas.openxmlformats.org/drawingml/2006/main" xmlns:r="http://schemas.openxmlformats.org/officeDocument/2006/relationships" xmlns:p="http://schemas.openxmlformats.org/presentationml/2006/main">
  <p:tag name="NUM" val="4"/>
</p:tagLst>
</file>

<file path=ppt/tags/tag81.xml><?xml version="1.0" encoding="utf-8"?>
<p:tagLst xmlns:a="http://schemas.openxmlformats.org/drawingml/2006/main" xmlns:r="http://schemas.openxmlformats.org/officeDocument/2006/relationships" xmlns:p="http://schemas.openxmlformats.org/presentationml/2006/main">
  <p:tag name="NUM" val="5"/>
</p:tagLst>
</file>

<file path=ppt/tags/tag82.xml><?xml version="1.0" encoding="utf-8"?>
<p:tagLst xmlns:a="http://schemas.openxmlformats.org/drawingml/2006/main" xmlns:r="http://schemas.openxmlformats.org/officeDocument/2006/relationships" xmlns:p="http://schemas.openxmlformats.org/presentationml/2006/main">
  <p:tag name="NUM" val="1"/>
</p:tagLst>
</file>

<file path=ppt/tags/tag83.xml><?xml version="1.0" encoding="utf-8"?>
<p:tagLst xmlns:a="http://schemas.openxmlformats.org/drawingml/2006/main" xmlns:r="http://schemas.openxmlformats.org/officeDocument/2006/relationships" xmlns:p="http://schemas.openxmlformats.org/presentationml/2006/main">
  <p:tag name="NUM" val="2"/>
</p:tagLst>
</file>

<file path=ppt/tags/tag84.xml><?xml version="1.0" encoding="utf-8"?>
<p:tagLst xmlns:a="http://schemas.openxmlformats.org/drawingml/2006/main" xmlns:r="http://schemas.openxmlformats.org/officeDocument/2006/relationships" xmlns:p="http://schemas.openxmlformats.org/presentationml/2006/main">
  <p:tag name="NUM" val="3"/>
</p:tagLst>
</file>

<file path=ppt/tags/tag85.xml><?xml version="1.0" encoding="utf-8"?>
<p:tagLst xmlns:a="http://schemas.openxmlformats.org/drawingml/2006/main" xmlns:r="http://schemas.openxmlformats.org/officeDocument/2006/relationships" xmlns:p="http://schemas.openxmlformats.org/presentationml/2006/main">
  <p:tag name="NUM" val="4"/>
</p:tagLst>
</file>

<file path=ppt/tags/tag86.xml><?xml version="1.0" encoding="utf-8"?>
<p:tagLst xmlns:a="http://schemas.openxmlformats.org/drawingml/2006/main" xmlns:r="http://schemas.openxmlformats.org/officeDocument/2006/relationships" xmlns:p="http://schemas.openxmlformats.org/presentationml/2006/main">
  <p:tag name="NUM" val="5"/>
</p:tagLst>
</file>

<file path=ppt/tags/tag87.xml><?xml version="1.0" encoding="utf-8"?>
<p:tagLst xmlns:a="http://schemas.openxmlformats.org/drawingml/2006/main" xmlns:r="http://schemas.openxmlformats.org/officeDocument/2006/relationships" xmlns:p="http://schemas.openxmlformats.org/presentationml/2006/main">
  <p:tag name="NUM" val="1"/>
</p:tagLst>
</file>

<file path=ppt/tags/tag88.xml><?xml version="1.0" encoding="utf-8"?>
<p:tagLst xmlns:a="http://schemas.openxmlformats.org/drawingml/2006/main" xmlns:r="http://schemas.openxmlformats.org/officeDocument/2006/relationships" xmlns:p="http://schemas.openxmlformats.org/presentationml/2006/main">
  <p:tag name="NUM" val="2"/>
</p:tagLst>
</file>

<file path=ppt/tags/tag89.xml><?xml version="1.0" encoding="utf-8"?>
<p:tagLst xmlns:a="http://schemas.openxmlformats.org/drawingml/2006/main" xmlns:r="http://schemas.openxmlformats.org/officeDocument/2006/relationships" xmlns:p="http://schemas.openxmlformats.org/presentationml/2006/main">
  <p:tag name="NUM" val="3"/>
</p:tagLst>
</file>

<file path=ppt/tags/tag9.xml><?xml version="1.0" encoding="utf-8"?>
<p:tagLst xmlns:a="http://schemas.openxmlformats.org/drawingml/2006/main" xmlns:r="http://schemas.openxmlformats.org/officeDocument/2006/relationships" xmlns:p="http://schemas.openxmlformats.org/presentationml/2006/main">
  <p:tag name="NUM" val="3"/>
</p:tagLst>
</file>

<file path=ppt/tags/tag90.xml><?xml version="1.0" encoding="utf-8"?>
<p:tagLst xmlns:a="http://schemas.openxmlformats.org/drawingml/2006/main" xmlns:r="http://schemas.openxmlformats.org/officeDocument/2006/relationships" xmlns:p="http://schemas.openxmlformats.org/presentationml/2006/main">
  <p:tag name="NUM" val="4"/>
</p:tagLst>
</file>

<file path=ppt/tags/tag91.xml><?xml version="1.0" encoding="utf-8"?>
<p:tagLst xmlns:a="http://schemas.openxmlformats.org/drawingml/2006/main" xmlns:r="http://schemas.openxmlformats.org/officeDocument/2006/relationships" xmlns:p="http://schemas.openxmlformats.org/presentationml/2006/main">
  <p:tag name="NUM" val="5"/>
</p:tagLst>
</file>

<file path=ppt/tags/tag92.xml><?xml version="1.0" encoding="utf-8"?>
<p:tagLst xmlns:a="http://schemas.openxmlformats.org/drawingml/2006/main" xmlns:r="http://schemas.openxmlformats.org/officeDocument/2006/relationships" xmlns:p="http://schemas.openxmlformats.org/presentationml/2006/main">
  <p:tag name="NUM" val="6"/>
</p:tagLst>
</file>

<file path=ppt/tags/tag93.xml><?xml version="1.0" encoding="utf-8"?>
<p:tagLst xmlns:a="http://schemas.openxmlformats.org/drawingml/2006/main" xmlns:r="http://schemas.openxmlformats.org/officeDocument/2006/relationships" xmlns:p="http://schemas.openxmlformats.org/presentationml/2006/main">
  <p:tag name="NUM" val="7"/>
</p:tagLst>
</file>

<file path=ppt/tags/tag94.xml><?xml version="1.0" encoding="utf-8"?>
<p:tagLst xmlns:a="http://schemas.openxmlformats.org/drawingml/2006/main" xmlns:r="http://schemas.openxmlformats.org/officeDocument/2006/relationships" xmlns:p="http://schemas.openxmlformats.org/presentationml/2006/main">
  <p:tag name="NUM" val="8"/>
</p:tagLst>
</file>

<file path=ppt/tags/tag95.xml><?xml version="1.0" encoding="utf-8"?>
<p:tagLst xmlns:a="http://schemas.openxmlformats.org/drawingml/2006/main" xmlns:r="http://schemas.openxmlformats.org/officeDocument/2006/relationships" xmlns:p="http://schemas.openxmlformats.org/presentationml/2006/main">
  <p:tag name="NUM" val="9"/>
</p:tagLst>
</file>

<file path=ppt/tags/tag96.xml><?xml version="1.0" encoding="utf-8"?>
<p:tagLst xmlns:a="http://schemas.openxmlformats.org/drawingml/2006/main" xmlns:r="http://schemas.openxmlformats.org/officeDocument/2006/relationships" xmlns:p="http://schemas.openxmlformats.org/presentationml/2006/main">
  <p:tag name="NUM" val="10"/>
</p:tagLst>
</file>

<file path=ppt/tags/tag97.xml><?xml version="1.0" encoding="utf-8"?>
<p:tagLst xmlns:a="http://schemas.openxmlformats.org/drawingml/2006/main" xmlns:r="http://schemas.openxmlformats.org/officeDocument/2006/relationships" xmlns:p="http://schemas.openxmlformats.org/presentationml/2006/main">
  <p:tag name="NUM" val="11"/>
</p:tagLst>
</file>

<file path=ppt/tags/tag98.xml><?xml version="1.0" encoding="utf-8"?>
<p:tagLst xmlns:a="http://schemas.openxmlformats.org/drawingml/2006/main" xmlns:r="http://schemas.openxmlformats.org/officeDocument/2006/relationships" xmlns:p="http://schemas.openxmlformats.org/presentationml/2006/main">
  <p:tag name="NUM" val="1"/>
</p:tagLst>
</file>

<file path=ppt/tags/tag99.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D121FFB78024247BB2899055CCAD23D" ma:contentTypeVersion="17" ma:contentTypeDescription="Create a new document." ma:contentTypeScope="" ma:versionID="8d6d8f78285659502ea4a500b108c277">
  <xsd:schema xmlns:xsd="http://www.w3.org/2001/XMLSchema" xmlns:xs="http://www.w3.org/2001/XMLSchema" xmlns:p="http://schemas.microsoft.com/office/2006/metadata/properties" xmlns:ns2="36490c9d-2490-4592-8806-263b5593b936" xmlns:ns3="51c7e85f-3b6d-46b7-a9e5-37fdb3392937" targetNamespace="http://schemas.microsoft.com/office/2006/metadata/properties" ma:root="true" ma:fieldsID="69a6279e95f3352a26a1594573c20dcf" ns2:_="" ns3:_="">
    <xsd:import namespace="36490c9d-2490-4592-8806-263b5593b936"/>
    <xsd:import namespace="51c7e85f-3b6d-46b7-a9e5-37fdb339293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6490c9d-2490-4592-8806-263b5593b9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416c9de-d322-4079-99ba-8b48fe7f0d1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1c7e85f-3b6d-46b7-a9e5-37fdb339293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9ccf43e-9806-4a26-bac9-792cd7e927f8}" ma:internalName="TaxCatchAll" ma:showField="CatchAllData" ma:web="51c7e85f-3b6d-46b7-a9e5-37fdb339293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6490c9d-2490-4592-8806-263b5593b936">
      <Terms xmlns="http://schemas.microsoft.com/office/infopath/2007/PartnerControls"/>
    </lcf76f155ced4ddcb4097134ff3c332f>
    <TaxCatchAll xmlns="51c7e85f-3b6d-46b7-a9e5-37fdb3392937" xsi:nil="true"/>
    <SharedWithUsers xmlns="51c7e85f-3b6d-46b7-a9e5-37fdb3392937">
      <UserInfo>
        <DisplayName>Michelle Juba</DisplayName>
        <AccountId>121</AccountId>
        <AccountType/>
      </UserInfo>
    </SharedWithUsers>
  </documentManagement>
</p:properties>
</file>

<file path=customXml/itemProps1.xml><?xml version="1.0" encoding="utf-8"?>
<ds:datastoreItem xmlns:ds="http://schemas.openxmlformats.org/officeDocument/2006/customXml" ds:itemID="{84740B05-D94C-4C2D-AAA9-9FDCCB8BC36D}">
  <ds:schemaRefs>
    <ds:schemaRef ds:uri="http://schemas.microsoft.com/sharepoint/v3/contenttype/forms"/>
  </ds:schemaRefs>
</ds:datastoreItem>
</file>

<file path=customXml/itemProps2.xml><?xml version="1.0" encoding="utf-8"?>
<ds:datastoreItem xmlns:ds="http://schemas.openxmlformats.org/officeDocument/2006/customXml" ds:itemID="{E3F43AB5-E737-4184-82B3-86AE3CF775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6490c9d-2490-4592-8806-263b5593b936"/>
    <ds:schemaRef ds:uri="51c7e85f-3b6d-46b7-a9e5-37fdb339293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CD8DF62-2FE9-48AD-805F-1C5E175C5913}">
  <ds:schemaRefs>
    <ds:schemaRef ds:uri="36490c9d-2490-4592-8806-263b5593b936"/>
    <ds:schemaRef ds:uri="51c7e85f-3b6d-46b7-a9e5-37fdb339293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1960</TotalTime>
  <Words>6118</Words>
  <Application>Microsoft Office PowerPoint</Application>
  <PresentationFormat>Widescreen</PresentationFormat>
  <Paragraphs>418</Paragraphs>
  <Slides>46</Slides>
  <Notes>46</Notes>
  <HiddenSlides>0</HiddenSlides>
  <MMClips>2</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Office Theme</vt:lpstr>
      <vt:lpstr>PowerPoint Presentation</vt:lpstr>
      <vt:lpstr>PowerPoint Presentation</vt:lpstr>
      <vt:lpstr>PowerPoint Presentation</vt:lpstr>
      <vt:lpstr>PowerPoint Presentation</vt:lpstr>
      <vt:lpstr>PowerPoint Presentation</vt:lpstr>
      <vt:lpstr>AGRICULTURE DURABLE ET RÉGÉNÉRATRICE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Needham</dc:creator>
  <cp:lastModifiedBy>Mariane Bolla</cp:lastModifiedBy>
  <cp:revision>196</cp:revision>
  <dcterms:created xsi:type="dcterms:W3CDTF">2022-11-18T14:16:18Z</dcterms:created>
  <dcterms:modified xsi:type="dcterms:W3CDTF">2023-08-23T18:06:36Z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0x0101005D121FFB78024247BB2899055CCAD23D</vt:lpwstr>
  </property>
  <property fmtid="{D5CDD505-2E9C-101B-9397-08002B2CF9AE}" pid="3" name="MediaServiceImageTags">
    <vt:lpwstr/>
  </property>
</Properties>
</file>